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55" r:id="rId1"/>
  </p:sldMasterIdLst>
  <p:notesMasterIdLst>
    <p:notesMasterId r:id="rId73"/>
  </p:notesMasterIdLst>
  <p:sldIdLst>
    <p:sldId id="398" r:id="rId2"/>
    <p:sldId id="269" r:id="rId3"/>
    <p:sldId id="258" r:id="rId4"/>
    <p:sldId id="277" r:id="rId5"/>
    <p:sldId id="362" r:id="rId6"/>
    <p:sldId id="363" r:id="rId7"/>
    <p:sldId id="364" r:id="rId8"/>
    <p:sldId id="365" r:id="rId9"/>
    <p:sldId id="366" r:id="rId10"/>
    <p:sldId id="367" r:id="rId11"/>
    <p:sldId id="368" r:id="rId12"/>
    <p:sldId id="361" r:id="rId13"/>
    <p:sldId id="370" r:id="rId14"/>
    <p:sldId id="373" r:id="rId15"/>
    <p:sldId id="374" r:id="rId16"/>
    <p:sldId id="375" r:id="rId17"/>
    <p:sldId id="270" r:id="rId18"/>
    <p:sldId id="401" r:id="rId19"/>
    <p:sldId id="402" r:id="rId20"/>
    <p:sldId id="403" r:id="rId21"/>
    <p:sldId id="404" r:id="rId22"/>
    <p:sldId id="405" r:id="rId23"/>
    <p:sldId id="406" r:id="rId24"/>
    <p:sldId id="407" r:id="rId25"/>
    <p:sldId id="408" r:id="rId26"/>
    <p:sldId id="400" r:id="rId27"/>
    <p:sldId id="376" r:id="rId28"/>
    <p:sldId id="396" r:id="rId29"/>
    <p:sldId id="377" r:id="rId30"/>
    <p:sldId id="316" r:id="rId31"/>
    <p:sldId id="390" r:id="rId32"/>
    <p:sldId id="391" r:id="rId33"/>
    <p:sldId id="392" r:id="rId34"/>
    <p:sldId id="271" r:id="rId35"/>
    <p:sldId id="298" r:id="rId36"/>
    <p:sldId id="275" r:id="rId37"/>
    <p:sldId id="310" r:id="rId38"/>
    <p:sldId id="356" r:id="rId39"/>
    <p:sldId id="299" r:id="rId40"/>
    <p:sldId id="308" r:id="rId41"/>
    <p:sldId id="358" r:id="rId42"/>
    <p:sldId id="319" r:id="rId43"/>
    <p:sldId id="313" r:id="rId44"/>
    <p:sldId id="359" r:id="rId45"/>
    <p:sldId id="339" r:id="rId46"/>
    <p:sldId id="317" r:id="rId47"/>
    <p:sldId id="307" r:id="rId48"/>
    <p:sldId id="280" r:id="rId49"/>
    <p:sldId id="311" r:id="rId50"/>
    <p:sldId id="312" r:id="rId51"/>
    <p:sldId id="325" r:id="rId52"/>
    <p:sldId id="282" r:id="rId53"/>
    <p:sldId id="341" r:id="rId54"/>
    <p:sldId id="342" r:id="rId55"/>
    <p:sldId id="273" r:id="rId56"/>
    <p:sldId id="332" r:id="rId57"/>
    <p:sldId id="338" r:id="rId58"/>
    <p:sldId id="333" r:id="rId59"/>
    <p:sldId id="334" r:id="rId60"/>
    <p:sldId id="335" r:id="rId61"/>
    <p:sldId id="336" r:id="rId62"/>
    <p:sldId id="343" r:id="rId63"/>
    <p:sldId id="292" r:id="rId64"/>
    <p:sldId id="369" r:id="rId65"/>
    <p:sldId id="378" r:id="rId66"/>
    <p:sldId id="293" r:id="rId67"/>
    <p:sldId id="351" r:id="rId68"/>
    <p:sldId id="326" r:id="rId69"/>
    <p:sldId id="327" r:id="rId70"/>
    <p:sldId id="295" r:id="rId71"/>
    <p:sldId id="399" r:id="rId72"/>
  </p:sldIdLst>
  <p:sldSz cx="12192000" cy="6858000"/>
  <p:notesSz cx="6858000" cy="9144000"/>
  <p:custDataLst>
    <p:tags r:id="rId7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6F9F"/>
    <a:srgbClr val="58C0F4"/>
    <a:srgbClr val="4B84F7"/>
    <a:srgbClr val="E6E6E6"/>
    <a:srgbClr val="EDB159"/>
    <a:srgbClr val="727F91"/>
    <a:srgbClr val="E24E0C"/>
    <a:srgbClr val="C9670D"/>
    <a:srgbClr val="A20000"/>
    <a:srgbClr val="A4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42" autoAdjust="0"/>
    <p:restoredTop sz="96182" autoAdjust="0"/>
  </p:normalViewPr>
  <p:slideViewPr>
    <p:cSldViewPr snapToGrid="0">
      <p:cViewPr varScale="1">
        <p:scale>
          <a:sx n="86" d="100"/>
          <a:sy n="86" d="100"/>
        </p:scale>
        <p:origin x="84" y="364"/>
      </p:cViewPr>
      <p:guideLst/>
    </p:cSldViewPr>
  </p:slideViewPr>
  <p:notesTextViewPr>
    <p:cViewPr>
      <p:scale>
        <a:sx n="3" d="2"/>
        <a:sy n="3" d="2"/>
      </p:scale>
      <p:origin x="0" y="0"/>
    </p:cViewPr>
  </p:notesTextViewPr>
  <p:sorterViewPr>
    <p:cViewPr>
      <p:scale>
        <a:sx n="50" d="100"/>
        <a:sy n="50" d="100"/>
      </p:scale>
      <p:origin x="0" y="-6752"/>
    </p:cViewPr>
  </p:sorter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notesMaster" Target="notesMasters/notesMaster1.xml"/><Relationship Id="rId74" Type="http://schemas.openxmlformats.org/officeDocument/2006/relationships/tags" Target="tags/tag1.xml"/><Relationship Id="rId75" Type="http://schemas.openxmlformats.org/officeDocument/2006/relationships/presProps" Target="presProps.xml"/><Relationship Id="rId76" Type="http://schemas.openxmlformats.org/officeDocument/2006/relationships/viewProps" Target="viewProps.xml"/><Relationship Id="rId77" Type="http://schemas.openxmlformats.org/officeDocument/2006/relationships/theme" Target="theme/theme1.xml"/><Relationship Id="rId7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6D8963-CFCD-4740-AF60-049850373CDF}" type="datetimeFigureOut">
              <a:rPr lang="zh-CN" altLang="en-US" smtClean="0"/>
              <a:t>2025/2/16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E6FDB6-6D2B-46C1-9FA1-D82906A37C3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5477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userDrawn="1">
  <p:cSld name="节标题">
    <p:spTree>
      <p:nvGrpSpPr>
        <p:cNvPr id="1" name=""/>
        <p:cNvGrpSpPr/>
        <p:nvPr/>
      </p:nvGrpSpPr>
      <p:grpSpPr>
        <a:xfrm>
          <a:off x="0" y="0"/>
          <a:ext cx="0" cy="0"/>
          <a:chOff x="0" y="0"/>
          <a:chExt cx="0" cy="0"/>
        </a:xfrm>
      </p:grpSpPr>
      <p:grpSp>
        <p:nvGrpSpPr>
          <p:cNvPr id="3" name="组合 2"/>
          <p:cNvGrpSpPr/>
          <p:nvPr userDrawn="1"/>
        </p:nvGrpSpPr>
        <p:grpSpPr>
          <a:xfrm>
            <a:off x="6146800" y="4047398"/>
            <a:ext cx="6045200" cy="2810601"/>
            <a:chOff x="901701" y="3711575"/>
            <a:chExt cx="6767512" cy="3146426"/>
          </a:xfrm>
        </p:grpSpPr>
        <p:sp>
          <p:nvSpPr>
            <p:cNvPr id="5" name="Freeform 6"/>
            <p:cNvSpPr/>
            <p:nvPr userDrawn="1"/>
          </p:nvSpPr>
          <p:spPr bwMode="auto">
            <a:xfrm>
              <a:off x="3627438" y="3711575"/>
              <a:ext cx="4041775" cy="3146425"/>
            </a:xfrm>
            <a:custGeom>
              <a:avLst/>
              <a:gdLst>
                <a:gd name="T0" fmla="*/ 719 w 2546"/>
                <a:gd name="T1" fmla="*/ 155 h 1982"/>
                <a:gd name="T2" fmla="*/ 155 w 2546"/>
                <a:gd name="T3" fmla="*/ 155 h 1982"/>
                <a:gd name="T4" fmla="*/ 155 w 2546"/>
                <a:gd name="T5" fmla="*/ 155 h 1982"/>
                <a:gd name="T6" fmla="*/ 155 w 2546"/>
                <a:gd name="T7" fmla="*/ 719 h 1982"/>
                <a:gd name="T8" fmla="*/ 1418 w 2546"/>
                <a:gd name="T9" fmla="*/ 1982 h 1982"/>
                <a:gd name="T10" fmla="*/ 2546 w 2546"/>
                <a:gd name="T11" fmla="*/ 1982 h 1982"/>
                <a:gd name="T12" fmla="*/ 719 w 2546"/>
                <a:gd name="T13" fmla="*/ 155 h 1982"/>
              </a:gdLst>
              <a:ahLst/>
              <a:cxnLst>
                <a:cxn ang="0">
                  <a:pos x="T0" y="T1"/>
                </a:cxn>
                <a:cxn ang="0">
                  <a:pos x="T2" y="T3"/>
                </a:cxn>
                <a:cxn ang="0">
                  <a:pos x="T4" y="T5"/>
                </a:cxn>
                <a:cxn ang="0">
                  <a:pos x="T6" y="T7"/>
                </a:cxn>
                <a:cxn ang="0">
                  <a:pos x="T8" y="T9"/>
                </a:cxn>
                <a:cxn ang="0">
                  <a:pos x="T10" y="T11"/>
                </a:cxn>
                <a:cxn ang="0">
                  <a:pos x="T12" y="T13"/>
                </a:cxn>
              </a:cxnLst>
              <a:rect l="0" t="0" r="r" b="b"/>
              <a:pathLst>
                <a:path w="2546" h="1982">
                  <a:moveTo>
                    <a:pt x="719" y="155"/>
                  </a:moveTo>
                  <a:cubicBezTo>
                    <a:pt x="564" y="0"/>
                    <a:pt x="310" y="0"/>
                    <a:pt x="155" y="155"/>
                  </a:cubicBezTo>
                  <a:cubicBezTo>
                    <a:pt x="155" y="155"/>
                    <a:pt x="155" y="155"/>
                    <a:pt x="155" y="155"/>
                  </a:cubicBezTo>
                  <a:cubicBezTo>
                    <a:pt x="0" y="310"/>
                    <a:pt x="0" y="564"/>
                    <a:pt x="155" y="719"/>
                  </a:cubicBezTo>
                  <a:cubicBezTo>
                    <a:pt x="1418" y="1982"/>
                    <a:pt x="1418" y="1982"/>
                    <a:pt x="1418" y="1982"/>
                  </a:cubicBezTo>
                  <a:cubicBezTo>
                    <a:pt x="2546" y="1982"/>
                    <a:pt x="2546" y="1982"/>
                    <a:pt x="2546" y="1982"/>
                  </a:cubicBezTo>
                  <a:lnTo>
                    <a:pt x="719" y="155"/>
                  </a:lnTo>
                  <a:close/>
                </a:path>
              </a:pathLst>
            </a:custGeom>
            <a:solidFill>
              <a:schemeClr val="accent5">
                <a:lumMod val="20000"/>
                <a:lumOff val="80000"/>
                <a:alpha val="45000"/>
              </a:schemeClr>
            </a:solidFill>
            <a:ln>
              <a:noFill/>
            </a:ln>
          </p:spPr>
          <p:txBody>
            <a:bodyPr vert="horz" wrap="square" lIns="91440" tIns="45720" rIns="91440" bIns="45720" numCol="1" anchor="t" anchorCtr="0" compatLnSpc="1"/>
            <a:lstStyle/>
            <a:p>
              <a:endParaRPr lang="zh-CN" altLang="en-US"/>
            </a:p>
          </p:txBody>
        </p:sp>
        <p:sp>
          <p:nvSpPr>
            <p:cNvPr id="6" name="Freeform 7"/>
            <p:cNvSpPr/>
            <p:nvPr userDrawn="1"/>
          </p:nvSpPr>
          <p:spPr bwMode="auto">
            <a:xfrm>
              <a:off x="901701" y="5830888"/>
              <a:ext cx="1919288" cy="1027113"/>
            </a:xfrm>
            <a:custGeom>
              <a:avLst/>
              <a:gdLst>
                <a:gd name="T0" fmla="*/ 716 w 1209"/>
                <a:gd name="T1" fmla="*/ 155 h 647"/>
                <a:gd name="T2" fmla="*/ 152 w 1209"/>
                <a:gd name="T3" fmla="*/ 155 h 647"/>
                <a:gd name="T4" fmla="*/ 152 w 1209"/>
                <a:gd name="T5" fmla="*/ 155 h 647"/>
                <a:gd name="T6" fmla="*/ 95 w 1209"/>
                <a:gd name="T7" fmla="*/ 647 h 647"/>
                <a:gd name="T8" fmla="*/ 1209 w 1209"/>
                <a:gd name="T9" fmla="*/ 647 h 647"/>
                <a:gd name="T10" fmla="*/ 716 w 1209"/>
                <a:gd name="T11" fmla="*/ 155 h 647"/>
              </a:gdLst>
              <a:ahLst/>
              <a:cxnLst>
                <a:cxn ang="0">
                  <a:pos x="T0" y="T1"/>
                </a:cxn>
                <a:cxn ang="0">
                  <a:pos x="T2" y="T3"/>
                </a:cxn>
                <a:cxn ang="0">
                  <a:pos x="T4" y="T5"/>
                </a:cxn>
                <a:cxn ang="0">
                  <a:pos x="T6" y="T7"/>
                </a:cxn>
                <a:cxn ang="0">
                  <a:pos x="T8" y="T9"/>
                </a:cxn>
                <a:cxn ang="0">
                  <a:pos x="T10" y="T11"/>
                </a:cxn>
              </a:cxnLst>
              <a:rect l="0" t="0" r="r" b="b"/>
              <a:pathLst>
                <a:path w="1209" h="647">
                  <a:moveTo>
                    <a:pt x="716" y="155"/>
                  </a:moveTo>
                  <a:cubicBezTo>
                    <a:pt x="561" y="0"/>
                    <a:pt x="307" y="0"/>
                    <a:pt x="152" y="155"/>
                  </a:cubicBezTo>
                  <a:cubicBezTo>
                    <a:pt x="152" y="155"/>
                    <a:pt x="152" y="155"/>
                    <a:pt x="152" y="155"/>
                  </a:cubicBezTo>
                  <a:cubicBezTo>
                    <a:pt x="19" y="288"/>
                    <a:pt x="0" y="494"/>
                    <a:pt x="95" y="647"/>
                  </a:cubicBezTo>
                  <a:cubicBezTo>
                    <a:pt x="1209" y="647"/>
                    <a:pt x="1209" y="647"/>
                    <a:pt x="1209" y="647"/>
                  </a:cubicBezTo>
                  <a:lnTo>
                    <a:pt x="716" y="155"/>
                  </a:lnTo>
                  <a:close/>
                </a:path>
              </a:pathLst>
            </a:custGeom>
            <a:solidFill>
              <a:schemeClr val="accent5">
                <a:lumMod val="20000"/>
                <a:lumOff val="80000"/>
                <a:alpha val="45000"/>
              </a:schemeClr>
            </a:solidFill>
            <a:ln>
              <a:noFill/>
            </a:ln>
          </p:spPr>
          <p:txBody>
            <a:bodyPr vert="horz" wrap="square" lIns="91440" tIns="45720" rIns="91440" bIns="45720" numCol="1" anchor="t" anchorCtr="0" compatLnSpc="1"/>
            <a:lstStyle/>
            <a:p>
              <a:endParaRPr lang="zh-CN" altLang="en-US"/>
            </a:p>
          </p:txBody>
        </p:sp>
      </p:grpSp>
      <p:grpSp>
        <p:nvGrpSpPr>
          <p:cNvPr id="2" name="组合 1"/>
          <p:cNvGrpSpPr/>
          <p:nvPr userDrawn="1"/>
        </p:nvGrpSpPr>
        <p:grpSpPr>
          <a:xfrm>
            <a:off x="3176" y="1"/>
            <a:ext cx="3248024" cy="3053522"/>
            <a:chOff x="3176" y="0"/>
            <a:chExt cx="3525838" cy="3314700"/>
          </a:xfrm>
        </p:grpSpPr>
        <p:sp>
          <p:nvSpPr>
            <p:cNvPr id="7" name="Freeform 8"/>
            <p:cNvSpPr/>
            <p:nvPr userDrawn="1"/>
          </p:nvSpPr>
          <p:spPr bwMode="auto">
            <a:xfrm>
              <a:off x="3176" y="0"/>
              <a:ext cx="3525838" cy="3000375"/>
            </a:xfrm>
            <a:custGeom>
              <a:avLst/>
              <a:gdLst>
                <a:gd name="T0" fmla="*/ 0 w 2222"/>
                <a:gd name="T1" fmla="*/ 232 h 1890"/>
                <a:gd name="T2" fmla="*/ 1503 w 2222"/>
                <a:gd name="T3" fmla="*/ 1735 h 1890"/>
                <a:gd name="T4" fmla="*/ 2067 w 2222"/>
                <a:gd name="T5" fmla="*/ 1735 h 1890"/>
                <a:gd name="T6" fmla="*/ 2067 w 2222"/>
                <a:gd name="T7" fmla="*/ 1735 h 1890"/>
                <a:gd name="T8" fmla="*/ 2067 w 2222"/>
                <a:gd name="T9" fmla="*/ 1170 h 1890"/>
                <a:gd name="T10" fmla="*/ 897 w 2222"/>
                <a:gd name="T11" fmla="*/ 0 h 1890"/>
                <a:gd name="T12" fmla="*/ 0 w 2222"/>
                <a:gd name="T13" fmla="*/ 0 h 1890"/>
                <a:gd name="T14" fmla="*/ 0 w 2222"/>
                <a:gd name="T15" fmla="*/ 232 h 18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2" h="1890">
                  <a:moveTo>
                    <a:pt x="0" y="232"/>
                  </a:moveTo>
                  <a:cubicBezTo>
                    <a:pt x="1503" y="1735"/>
                    <a:pt x="1503" y="1735"/>
                    <a:pt x="1503" y="1735"/>
                  </a:cubicBezTo>
                  <a:cubicBezTo>
                    <a:pt x="1658" y="1890"/>
                    <a:pt x="1912" y="1890"/>
                    <a:pt x="2067" y="1735"/>
                  </a:cubicBezTo>
                  <a:cubicBezTo>
                    <a:pt x="2067" y="1735"/>
                    <a:pt x="2067" y="1735"/>
                    <a:pt x="2067" y="1735"/>
                  </a:cubicBezTo>
                  <a:cubicBezTo>
                    <a:pt x="2222" y="1579"/>
                    <a:pt x="2222" y="1326"/>
                    <a:pt x="2067" y="1170"/>
                  </a:cubicBezTo>
                  <a:cubicBezTo>
                    <a:pt x="897" y="0"/>
                    <a:pt x="897" y="0"/>
                    <a:pt x="897" y="0"/>
                  </a:cubicBezTo>
                  <a:cubicBezTo>
                    <a:pt x="0" y="0"/>
                    <a:pt x="0" y="0"/>
                    <a:pt x="0" y="0"/>
                  </a:cubicBezTo>
                  <a:lnTo>
                    <a:pt x="0" y="232"/>
                  </a:lnTo>
                  <a:close/>
                </a:path>
              </a:pathLst>
            </a:custGeom>
            <a:solidFill>
              <a:schemeClr val="accent5">
                <a:lumMod val="20000"/>
                <a:lumOff val="80000"/>
                <a:alpha val="45000"/>
              </a:schemeClr>
            </a:solidFill>
            <a:ln>
              <a:noFill/>
            </a:ln>
          </p:spPr>
          <p:txBody>
            <a:bodyPr vert="horz" wrap="square" lIns="91440" tIns="45720" rIns="91440" bIns="45720" numCol="1" anchor="t" anchorCtr="0" compatLnSpc="1"/>
            <a:lstStyle/>
            <a:p>
              <a:endParaRPr lang="zh-CN" altLang="en-US"/>
            </a:p>
          </p:txBody>
        </p:sp>
        <p:sp>
          <p:nvSpPr>
            <p:cNvPr id="8" name="Freeform 11"/>
            <p:cNvSpPr/>
            <p:nvPr userDrawn="1"/>
          </p:nvSpPr>
          <p:spPr bwMode="auto">
            <a:xfrm>
              <a:off x="3176" y="1498600"/>
              <a:ext cx="995363" cy="1816100"/>
            </a:xfrm>
            <a:custGeom>
              <a:avLst/>
              <a:gdLst>
                <a:gd name="T0" fmla="*/ 0 w 627"/>
                <a:gd name="T1" fmla="*/ 0 h 1144"/>
                <a:gd name="T2" fmla="*/ 0 w 627"/>
                <a:gd name="T3" fmla="*/ 1030 h 1144"/>
                <a:gd name="T4" fmla="*/ 485 w 627"/>
                <a:gd name="T5" fmla="*/ 1002 h 1144"/>
                <a:gd name="T6" fmla="*/ 485 w 627"/>
                <a:gd name="T7" fmla="*/ 1002 h 1144"/>
                <a:gd name="T8" fmla="*/ 485 w 627"/>
                <a:gd name="T9" fmla="*/ 485 h 1144"/>
                <a:gd name="T10" fmla="*/ 0 w 627"/>
                <a:gd name="T11" fmla="*/ 0 h 1144"/>
              </a:gdLst>
              <a:ahLst/>
              <a:cxnLst>
                <a:cxn ang="0">
                  <a:pos x="T0" y="T1"/>
                </a:cxn>
                <a:cxn ang="0">
                  <a:pos x="T2" y="T3"/>
                </a:cxn>
                <a:cxn ang="0">
                  <a:pos x="T4" y="T5"/>
                </a:cxn>
                <a:cxn ang="0">
                  <a:pos x="T6" y="T7"/>
                </a:cxn>
                <a:cxn ang="0">
                  <a:pos x="T8" y="T9"/>
                </a:cxn>
                <a:cxn ang="0">
                  <a:pos x="T10" y="T11"/>
                </a:cxn>
              </a:cxnLst>
              <a:rect l="0" t="0" r="r" b="b"/>
              <a:pathLst>
                <a:path w="627" h="1144">
                  <a:moveTo>
                    <a:pt x="0" y="0"/>
                  </a:moveTo>
                  <a:cubicBezTo>
                    <a:pt x="0" y="1030"/>
                    <a:pt x="0" y="1030"/>
                    <a:pt x="0" y="1030"/>
                  </a:cubicBezTo>
                  <a:cubicBezTo>
                    <a:pt x="143" y="1144"/>
                    <a:pt x="352" y="1134"/>
                    <a:pt x="485" y="1002"/>
                  </a:cubicBezTo>
                  <a:cubicBezTo>
                    <a:pt x="485" y="1002"/>
                    <a:pt x="485" y="1002"/>
                    <a:pt x="485" y="1002"/>
                  </a:cubicBezTo>
                  <a:cubicBezTo>
                    <a:pt x="627" y="859"/>
                    <a:pt x="627" y="628"/>
                    <a:pt x="485" y="485"/>
                  </a:cubicBezTo>
                  <a:lnTo>
                    <a:pt x="0" y="0"/>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p>
          </p:txBody>
        </p:sp>
      </p:grpSp>
      <p:sp>
        <p:nvSpPr>
          <p:cNvPr id="20" name="标题 1"/>
          <p:cNvSpPr>
            <a:spLocks noGrp="1"/>
          </p:cNvSpPr>
          <p:nvPr userDrawn="1">
            <p:ph type="title"/>
          </p:nvPr>
        </p:nvSpPr>
        <p:spPr>
          <a:xfrm>
            <a:off x="3386408" y="2763965"/>
            <a:ext cx="5419185" cy="895350"/>
          </a:xfrm>
        </p:spPr>
        <p:txBody>
          <a:bodyPr anchor="b">
            <a:normAutofit/>
          </a:bodyPr>
          <a:lstStyle>
            <a:lvl1pPr algn="ctr">
              <a:defRPr sz="2400" b="1">
                <a:solidFill>
                  <a:schemeClr val="tx1"/>
                </a:solidFill>
              </a:defRPr>
            </a:lvl1pPr>
          </a:lstStyle>
          <a:p>
            <a:r>
              <a:rPr lang="en-US" dirty="0"/>
              <a:t>Click to edit Master title style</a:t>
            </a:r>
            <a:endParaRPr lang="zh-CN" altLang="en-US" dirty="0"/>
          </a:p>
        </p:txBody>
      </p:sp>
      <p:sp>
        <p:nvSpPr>
          <p:cNvPr id="21" name="文本占位符 2"/>
          <p:cNvSpPr>
            <a:spLocks noGrp="1"/>
          </p:cNvSpPr>
          <p:nvPr userDrawn="1">
            <p:ph type="body" idx="1"/>
          </p:nvPr>
        </p:nvSpPr>
        <p:spPr>
          <a:xfrm>
            <a:off x="3386408" y="3659315"/>
            <a:ext cx="5419185" cy="1015623"/>
          </a:xfrm>
        </p:spPr>
        <p:txBody>
          <a:bodyPr anchor="t">
            <a:normAutofit/>
          </a:bodyPr>
          <a:lstStyle>
            <a:lvl1pPr marL="0" indent="0" algn="ctr">
              <a:buNone/>
              <a:defRPr sz="11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760783388"/>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userDrawn="1">
  <p:cSld name="仅标题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CN" dirty="0"/>
              <a:t>Click to edit Master title style</a:t>
            </a:r>
            <a:endParaRPr lang="en-US" dirty="0"/>
          </a:p>
        </p:txBody>
      </p:sp>
      <p:sp>
        <p:nvSpPr>
          <p:cNvPr id="3" name="Date Placeholder 2"/>
          <p:cNvSpPr>
            <a:spLocks noGrp="1"/>
          </p:cNvSpPr>
          <p:nvPr>
            <p:ph type="dt" sz="half" idx="10"/>
          </p:nvPr>
        </p:nvSpPr>
        <p:spPr/>
        <p:txBody>
          <a:bodyPr/>
          <a:lstStyle/>
          <a:p>
            <a:fld id="{F625D7F1-B118-4662-BB84-E2F8226B21CD}" type="datetime1">
              <a:rPr lang="zh-CN" altLang="en-US" smtClean="0"/>
              <a:t>2025/2/16</a:t>
            </a:fld>
            <a:endParaRPr lang="zh-CN" altLang="en-US"/>
          </a:p>
        </p:txBody>
      </p:sp>
      <p:sp>
        <p:nvSpPr>
          <p:cNvPr id="4" name="Footer Placeholder 3"/>
          <p:cNvSpPr>
            <a:spLocks noGrp="1"/>
          </p:cNvSpPr>
          <p:nvPr>
            <p:ph type="ftr" sz="quarter" idx="11"/>
          </p:nvPr>
        </p:nvSpPr>
        <p:spPr/>
        <p:txBody>
          <a:bodyPr/>
          <a:lstStyle/>
          <a:p>
            <a:endParaRPr lang="zh-CN" altLang="en-US" dirty="0"/>
          </a:p>
        </p:txBody>
      </p:sp>
      <p:sp>
        <p:nvSpPr>
          <p:cNvPr id="5" name="Slide Number Placeholder 4"/>
          <p:cNvSpPr>
            <a:spLocks noGrp="1"/>
          </p:cNvSpPr>
          <p:nvPr>
            <p:ph type="sldNum" sz="quarter" idx="12"/>
          </p:nvPr>
        </p:nvSpPr>
        <p:spPr/>
        <p:txBody>
          <a:bodyPr/>
          <a:lstStyle/>
          <a:p>
            <a:fld id="{5DD3DB80-B894-403A-B48E-6FDC1A72010E}" type="slidenum">
              <a:rPr lang="zh-CN" altLang="en-US" smtClean="0"/>
              <a:t>‹#›</a:t>
            </a:fld>
            <a:endParaRPr lang="zh-CN" altLang="en-US"/>
          </a:p>
        </p:txBody>
      </p:sp>
      <p:cxnSp>
        <p:nvCxnSpPr>
          <p:cNvPr id="7" name="直接连接符 6">
            <a:extLst>
              <a:ext uri="{FF2B5EF4-FFF2-40B4-BE49-F238E27FC236}">
                <a16:creationId xmlns:a16="http://schemas.microsoft.com/office/drawing/2014/main" id="{3F97F115-8969-028E-8785-57A6C67AFD8F}"/>
              </a:ext>
            </a:extLst>
          </p:cNvPr>
          <p:cNvCxnSpPr/>
          <p:nvPr userDrawn="1"/>
        </p:nvCxnSpPr>
        <p:spPr>
          <a:xfrm>
            <a:off x="660399" y="1052256"/>
            <a:ext cx="108585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0656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5B86EE7-A565-409D-BDC1-210E4CA7717B}" type="datetime1">
              <a:rPr lang="zh-CN" altLang="en-US" smtClean="0"/>
              <a:t>2025/2/16</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5DD3DB80-B894-403A-B48E-6FDC1A72010E}" type="slidenum">
              <a:rPr lang="zh-CN" altLang="en-US" smtClean="0"/>
              <a:t>‹#›</a:t>
            </a:fld>
            <a:endParaRPr lang="zh-CN" altLang="en-US"/>
          </a:p>
        </p:txBody>
      </p:sp>
      <p:sp>
        <p:nvSpPr>
          <p:cNvPr id="6" name="标题 5"/>
          <p:cNvSpPr>
            <a:spLocks noGrp="1"/>
          </p:cNvSpPr>
          <p:nvPr>
            <p:ph type="title"/>
          </p:nvPr>
        </p:nvSpPr>
        <p:spPr/>
        <p:txBody>
          <a:bodyPr/>
          <a:lstStyle>
            <a:lvl1pPr>
              <a:defRPr/>
            </a:lvl1pPr>
          </a:lstStyle>
          <a:p>
            <a:r>
              <a:rPr lang="en-US" altLang="zh-CN" dirty="0"/>
              <a:t>Click to edit Master title style</a:t>
            </a:r>
            <a:endParaRPr lang="zh-CN" altLang="en-US" dirty="0"/>
          </a:p>
        </p:txBody>
      </p:sp>
      <p:sp>
        <p:nvSpPr>
          <p:cNvPr id="8" name="内容占位符 7"/>
          <p:cNvSpPr>
            <a:spLocks noGrp="1"/>
          </p:cNvSpPr>
          <p:nvPr>
            <p:ph sz="quarter" idx="13"/>
          </p:nvPr>
        </p:nvSpPr>
        <p:spPr>
          <a:xfrm>
            <a:off x="669925" y="1130299"/>
            <a:ext cx="10850563" cy="5006975"/>
          </a:xfrm>
        </p:spPr>
        <p:txBody>
          <a:bodyPr/>
          <a:lstStyle>
            <a:lvl1pPr>
              <a:defRPr/>
            </a:lvl1pPr>
            <a:lvl2pPr>
              <a:defRPr/>
            </a:lvl2pPr>
            <a:lvl3pPr>
              <a:defRPr/>
            </a:lvl3pPr>
            <a:lvl4pPr>
              <a:defRPr/>
            </a:lvl4pPr>
            <a:lvl5pPr>
              <a:defRPr/>
            </a:lvl5pPr>
          </a:lstStyle>
          <a:p>
            <a:pPr lvl="0"/>
            <a:r>
              <a:rPr lang="en-US" altLang="zh-CN" dirty="0"/>
              <a:t>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标题幻灯片">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14" name="矩形 13">
            <a:extLst>
              <a:ext uri="{FF2B5EF4-FFF2-40B4-BE49-F238E27FC236}">
                <a16:creationId xmlns:a16="http://schemas.microsoft.com/office/drawing/2014/main" id="{570722E5-4F75-45BC-9A03-F8FCFB39FD86}"/>
              </a:ext>
            </a:extLst>
          </p:cNvPr>
          <p:cNvSpPr/>
          <p:nvPr userDrawn="1"/>
        </p:nvSpPr>
        <p:spPr>
          <a:xfrm>
            <a:off x="0" y="0"/>
            <a:ext cx="12192000" cy="6858000"/>
          </a:xfrm>
          <a:prstGeom prst="rect">
            <a:avLst/>
          </a:prstGeom>
          <a:gradFill flip="none" rotWithShape="1">
            <a:gsLst>
              <a:gs pos="100000">
                <a:schemeClr val="tx1">
                  <a:alpha val="0"/>
                </a:schemeClr>
              </a:gs>
              <a:gs pos="51000">
                <a:srgbClr val="000000">
                  <a:alpha val="66000"/>
                </a:srgbClr>
              </a:gs>
              <a:gs pos="0">
                <a:schemeClr val="tx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文本占位符 7">
            <a:extLst>
              <a:ext uri="{FF2B5EF4-FFF2-40B4-BE49-F238E27FC236}">
                <a16:creationId xmlns:a16="http://schemas.microsoft.com/office/drawing/2014/main" id="{B593D43E-1697-4C76-BF37-C96E16B13488}"/>
              </a:ext>
            </a:extLst>
          </p:cNvPr>
          <p:cNvSpPr>
            <a:spLocks noGrp="1"/>
          </p:cNvSpPr>
          <p:nvPr userDrawn="1">
            <p:ph type="body" sz="quarter" idx="11" hasCustomPrompt="1"/>
          </p:nvPr>
        </p:nvSpPr>
        <p:spPr>
          <a:xfrm>
            <a:off x="673100" y="6109861"/>
            <a:ext cx="3651251" cy="180659"/>
          </a:xfrm>
        </p:spPr>
        <p:txBody>
          <a:bodyPr vert="horz" wrap="none" lIns="91440" tIns="45720" rIns="91440" bIns="45720" rtlCol="0" anchor="ctr">
            <a:noAutofit/>
          </a:bodyPr>
          <a:lstStyle>
            <a:lvl1pPr marL="0" indent="0" algn="l">
              <a:buNone/>
              <a:defRPr lang="zh-CN" altLang="en-US" sz="1050" b="0" dirty="0" smtClean="0">
                <a:ln>
                  <a:noFill/>
                </a:ln>
                <a:solidFill>
                  <a:schemeClr val="bg1"/>
                </a:solidFill>
                <a:latin typeface="+mj-lt"/>
                <a:ea typeface="+mj-ea"/>
                <a:cs typeface="+mj-cs"/>
              </a:defRPr>
            </a:lvl1pPr>
          </a:lstStyle>
          <a:p>
            <a:pPr marL="0" indent="0"/>
            <a:r>
              <a:rPr lang="en-US" altLang="zh-CN" dirty="0"/>
              <a:t>OfficePLUS</a:t>
            </a:r>
          </a:p>
        </p:txBody>
      </p:sp>
      <p:sp>
        <p:nvSpPr>
          <p:cNvPr id="3" name="副标题 2">
            <a:extLst>
              <a:ext uri="{FF2B5EF4-FFF2-40B4-BE49-F238E27FC236}">
                <a16:creationId xmlns:a16="http://schemas.microsoft.com/office/drawing/2014/main" id="{CA8FF249-69FA-478C-853F-D62CA2935D87}"/>
              </a:ext>
            </a:extLst>
          </p:cNvPr>
          <p:cNvSpPr>
            <a:spLocks noGrp="1"/>
          </p:cNvSpPr>
          <p:nvPr userDrawn="1">
            <p:ph type="subTitle" idx="1" hasCustomPrompt="1"/>
          </p:nvPr>
        </p:nvSpPr>
        <p:spPr>
          <a:xfrm>
            <a:off x="673100" y="5021146"/>
            <a:ext cx="4013201" cy="521235"/>
          </a:xfrm>
        </p:spPr>
        <p:txBody>
          <a:bodyPr>
            <a:normAutofit/>
          </a:bodyPr>
          <a:lstStyle>
            <a:lvl1pPr marL="0" indent="0" algn="l">
              <a:lnSpc>
                <a:spcPct val="150000"/>
              </a:lnSpc>
              <a:buNone/>
              <a:defRPr sz="1050">
                <a:solidFill>
                  <a:schemeClr val="bg1"/>
                </a:solidFill>
              </a:defRPr>
            </a:lvl1pPr>
            <a:lvl2pPr marL="457167" indent="0" algn="ctr">
              <a:buNone/>
              <a:defRPr sz="2000"/>
            </a:lvl2pPr>
            <a:lvl3pPr marL="914332" indent="0" algn="ctr">
              <a:buNone/>
              <a:defRPr sz="1800"/>
            </a:lvl3pPr>
            <a:lvl4pPr marL="1371498" indent="0" algn="ctr">
              <a:buNone/>
              <a:defRPr sz="1600"/>
            </a:lvl4pPr>
            <a:lvl5pPr marL="1828664" indent="0" algn="ctr">
              <a:buNone/>
              <a:defRPr sz="1600"/>
            </a:lvl5pPr>
            <a:lvl6pPr marL="2285830" indent="0" algn="ctr">
              <a:buNone/>
              <a:defRPr sz="1600"/>
            </a:lvl6pPr>
            <a:lvl7pPr marL="2742994" indent="0" algn="ctr">
              <a:buNone/>
              <a:defRPr sz="1600"/>
            </a:lvl7pPr>
            <a:lvl8pPr marL="3200160" indent="0" algn="ctr">
              <a:buNone/>
              <a:defRPr sz="1600"/>
            </a:lvl8pPr>
            <a:lvl9pPr marL="3657327" indent="0" algn="ctr">
              <a:buNone/>
              <a:defRPr sz="1600"/>
            </a:lvl9pPr>
          </a:lstStyle>
          <a:p>
            <a:r>
              <a:rPr lang="en-US" altLang="zh-CN" dirty="0"/>
              <a:t>Adjust the spacing to adapt to Chinese typesetting, use the reference line in PPT.</a:t>
            </a:r>
          </a:p>
        </p:txBody>
      </p:sp>
      <p:sp>
        <p:nvSpPr>
          <p:cNvPr id="2" name="标题 1">
            <a:extLst>
              <a:ext uri="{FF2B5EF4-FFF2-40B4-BE49-F238E27FC236}">
                <a16:creationId xmlns:a16="http://schemas.microsoft.com/office/drawing/2014/main" id="{53FD368F-863D-4527-8F6D-CEC87B7E23EE}"/>
              </a:ext>
            </a:extLst>
          </p:cNvPr>
          <p:cNvSpPr>
            <a:spLocks noGrp="1"/>
          </p:cNvSpPr>
          <p:nvPr>
            <p:ph type="ctrTitle" hasCustomPrompt="1"/>
          </p:nvPr>
        </p:nvSpPr>
        <p:spPr>
          <a:xfrm>
            <a:off x="673100" y="1279323"/>
            <a:ext cx="6798217" cy="2149677"/>
          </a:xfrm>
          <a:noFill/>
          <a:ln>
            <a:noFill/>
          </a:ln>
        </p:spPr>
        <p:txBody>
          <a:bodyPr vert="horz" wrap="square" lIns="91440" tIns="45720" rIns="91440" bIns="45720" rtlCol="0" anchor="b">
            <a:noAutofit/>
          </a:bodyPr>
          <a:lstStyle>
            <a:lvl1pPr>
              <a:defRPr lang="zh-CN" altLang="en-US" sz="6600" i="0" dirty="0">
                <a:gradFill>
                  <a:gsLst>
                    <a:gs pos="0">
                      <a:srgbClr val="92D050"/>
                    </a:gs>
                    <a:gs pos="100000">
                      <a:schemeClr val="accent2"/>
                    </a:gs>
                  </a:gsLst>
                  <a:lin ang="0" scaled="1"/>
                </a:gradFill>
              </a:defRPr>
            </a:lvl1pPr>
          </a:lstStyle>
          <a:p>
            <a:pPr lvl="0"/>
            <a:r>
              <a:rPr lang="en-US" altLang="zh-CN" dirty="0"/>
              <a:t>Click to edit Master title style </a:t>
            </a:r>
            <a:endParaRPr lang="zh-CN" altLang="en-US" dirty="0"/>
          </a:p>
        </p:txBody>
      </p:sp>
    </p:spTree>
    <p:extLst>
      <p:ext uri="{BB962C8B-B14F-4D97-AF65-F5344CB8AC3E}">
        <p14:creationId xmlns:p14="http://schemas.microsoft.com/office/powerpoint/2010/main" val="1014132730"/>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60400" y="128587"/>
            <a:ext cx="10858500" cy="900112"/>
          </a:xfrm>
          <a:prstGeom prst="rect">
            <a:avLst/>
          </a:prstGeom>
        </p:spPr>
        <p:txBody>
          <a:bodyPr vert="horz" lIns="91440" tIns="45720" rIns="91440" bIns="45720" rtlCol="0" anchor="b">
            <a:normAutofit/>
          </a:bodyPr>
          <a:lstStyle/>
          <a:p>
            <a:r>
              <a:rPr lang="en-US" dirty="0"/>
              <a:t>Click to add title</a:t>
            </a:r>
          </a:p>
        </p:txBody>
      </p:sp>
      <p:sp>
        <p:nvSpPr>
          <p:cNvPr id="3" name="文本占位符 2"/>
          <p:cNvSpPr>
            <a:spLocks noGrp="1"/>
          </p:cNvSpPr>
          <p:nvPr>
            <p:ph type="body" idx="1"/>
          </p:nvPr>
        </p:nvSpPr>
        <p:spPr>
          <a:xfrm>
            <a:off x="660400" y="1130300"/>
            <a:ext cx="10858500" cy="5003800"/>
          </a:xfrm>
          <a:prstGeom prst="rect">
            <a:avLst/>
          </a:prstGeom>
        </p:spPr>
        <p:txBody>
          <a:bodyPr vert="horz" lIns="91440" tIns="45720" rIns="91440" bIns="45720" rtlCol="0">
            <a:normAutofit/>
          </a:bodyPr>
          <a:lstStyle/>
          <a:p>
            <a:pPr lvl="0"/>
            <a:r>
              <a:rPr lang="en-US" dirty="0"/>
              <a:t>Click to </a:t>
            </a:r>
            <a:r>
              <a:rPr lang="en-US" altLang="zh-CN" dirty="0"/>
              <a:t>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日期占位符 3"/>
          <p:cNvSpPr>
            <a:spLocks noGrp="1"/>
          </p:cNvSpPr>
          <p:nvPr>
            <p:ph type="dt" sz="half" idx="2"/>
          </p:nvPr>
        </p:nvSpPr>
        <p:spPr>
          <a:xfrm>
            <a:off x="4718050" y="6409690"/>
            <a:ext cx="2743200" cy="274320"/>
          </a:xfrm>
          <a:prstGeom prst="rect">
            <a:avLst/>
          </a:prstGeom>
        </p:spPr>
        <p:txBody>
          <a:bodyPr vert="horz" lIns="91440" tIns="45720" rIns="91440" bIns="45720" rtlCol="0" anchor="ctr"/>
          <a:lstStyle>
            <a:lvl1pPr algn="ctr">
              <a:defRPr sz="10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E68AEBC5-1D0D-411D-9EE3-C6F41EFD080C}" type="datetime1">
              <a:rPr kumimoji="0" lang="zh-CN" altLang="en-US" sz="1000" b="0" i="0" u="none" strike="noStrike" kern="1200" cap="none" spc="0" normalizeH="0" baseline="0" noProof="0" smtClean="0">
                <a:ln>
                  <a:noFill/>
                </a:ln>
                <a:solidFill>
                  <a:srgbClr val="000000">
                    <a:tint val="75000"/>
                  </a:srgbClr>
                </a:solidFill>
                <a:effectLst/>
                <a:uLnTx/>
                <a:uFillTx/>
                <a:latin typeface="Arial"/>
                <a:ea typeface="微软雅黑"/>
                <a:cs typeface="+mn-cs"/>
              </a:rPr>
              <a:pPr marL="0" marR="0" lvl="0" indent="0" algn="ctr" defTabSz="914400" rtl="0" eaLnBrk="1" fontAlgn="auto" latinLnBrk="0" hangingPunct="1">
                <a:lnSpc>
                  <a:spcPct val="100000"/>
                </a:lnSpc>
                <a:spcBef>
                  <a:spcPts val="0"/>
                </a:spcBef>
                <a:spcAft>
                  <a:spcPts val="0"/>
                </a:spcAft>
                <a:buClrTx/>
                <a:buSzTx/>
                <a:buFontTx/>
                <a:buNone/>
                <a:tabLst/>
                <a:defRPr/>
              </a:pPr>
              <a:t>2025/2/16</a:t>
            </a:fld>
            <a:endParaRPr kumimoji="0" lang="en-US" sz="1000" b="0" i="0" u="none" strike="noStrike" kern="1200" cap="none" spc="0" normalizeH="0" baseline="0" noProof="0">
              <a:ln>
                <a:noFill/>
              </a:ln>
              <a:solidFill>
                <a:srgbClr val="000000">
                  <a:tint val="75000"/>
                </a:srgbClr>
              </a:solidFill>
              <a:effectLst/>
              <a:uLnTx/>
              <a:uFillTx/>
              <a:latin typeface="Arial"/>
              <a:ea typeface="微软雅黑"/>
              <a:cs typeface="+mn-cs"/>
            </a:endParaRPr>
          </a:p>
        </p:txBody>
      </p:sp>
      <p:sp>
        <p:nvSpPr>
          <p:cNvPr id="5" name="页脚占位符 4"/>
          <p:cNvSpPr>
            <a:spLocks noGrp="1"/>
          </p:cNvSpPr>
          <p:nvPr>
            <p:ph type="ftr" sz="quarter" idx="3"/>
          </p:nvPr>
        </p:nvSpPr>
        <p:spPr>
          <a:xfrm>
            <a:off x="660399" y="6409690"/>
            <a:ext cx="3657600" cy="274320"/>
          </a:xfrm>
          <a:prstGeom prst="rect">
            <a:avLst/>
          </a:prstGeom>
        </p:spPr>
        <p:txBody>
          <a:bodyPr vert="horz" lIns="91440" tIns="45720" rIns="91440" bIns="45720" rtlCol="0" anchor="ctr"/>
          <a:lstStyle>
            <a:lvl1pPr algn="l">
              <a:defRPr sz="10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tint val="75000"/>
                  </a:srgbClr>
                </a:solidFill>
                <a:effectLst/>
                <a:uLnTx/>
                <a:uFillTx/>
                <a:latin typeface="Arial"/>
                <a:ea typeface="微软雅黑"/>
                <a:cs typeface="+mn-cs"/>
              </a:rPr>
              <a:t>OfficePLUS</a:t>
            </a:r>
            <a:endParaRPr kumimoji="0" lang="en-US" sz="1000" b="0" i="0" u="none" strike="noStrike" kern="1200" cap="none" spc="0" normalizeH="0" baseline="0" noProof="0" dirty="0">
              <a:ln>
                <a:noFill/>
              </a:ln>
              <a:solidFill>
                <a:srgbClr val="000000">
                  <a:tint val="75000"/>
                </a:srgbClr>
              </a:solidFill>
              <a:effectLst/>
              <a:uLnTx/>
              <a:uFillTx/>
              <a:latin typeface="Arial"/>
              <a:ea typeface="微软雅黑"/>
              <a:cs typeface="+mn-cs"/>
            </a:endParaRPr>
          </a:p>
        </p:txBody>
      </p:sp>
      <p:sp>
        <p:nvSpPr>
          <p:cNvPr id="6" name="灯片编号占位符 5"/>
          <p:cNvSpPr>
            <a:spLocks noGrp="1"/>
          </p:cNvSpPr>
          <p:nvPr>
            <p:ph type="sldNum" sz="quarter" idx="4"/>
          </p:nvPr>
        </p:nvSpPr>
        <p:spPr>
          <a:xfrm>
            <a:off x="7861300" y="6409690"/>
            <a:ext cx="3657600" cy="274320"/>
          </a:xfrm>
          <a:prstGeom prst="rect">
            <a:avLst/>
          </a:prstGeom>
        </p:spPr>
        <p:txBody>
          <a:bodyPr vert="horz" lIns="91440" tIns="45720" rIns="91440" bIns="45720" rtlCol="0" anchor="ctr"/>
          <a:lstStyle>
            <a:lvl1pPr algn="r">
              <a:defRPr sz="10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8BB1146-E542-4D4E-B8E9-6919A11DDD48}" type="slidenum">
              <a:rPr kumimoji="0" lang="en-US" sz="1000" b="0" i="0" u="none" strike="noStrike" kern="1200" cap="none" spc="0" normalizeH="0" baseline="0" noProof="0" smtClean="0">
                <a:ln>
                  <a:noFill/>
                </a:ln>
                <a:solidFill>
                  <a:srgbClr val="000000">
                    <a:tint val="75000"/>
                  </a:srgb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a:ln>
                <a:noFill/>
              </a:ln>
              <a:solidFill>
                <a:srgbClr val="000000">
                  <a:tint val="75000"/>
                </a:srgbClr>
              </a:solidFill>
              <a:effectLst/>
              <a:uLnTx/>
              <a:uFillTx/>
              <a:latin typeface="Arial"/>
              <a:ea typeface="微软雅黑"/>
              <a:cs typeface="+mn-cs"/>
            </a:endParaRPr>
          </a:p>
        </p:txBody>
      </p:sp>
    </p:spTree>
    <p:extLst>
      <p:ext uri="{BB962C8B-B14F-4D97-AF65-F5344CB8AC3E}">
        <p14:creationId xmlns:p14="http://schemas.microsoft.com/office/powerpoint/2010/main" val="428246374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51" r:id="rId4"/>
    <p:sldLayoutId id="2147483665" r:id="rId5"/>
  </p:sldLayoutIdLst>
  <p:hf sldNum="0" hdr="0" ftr="0" dt="0"/>
  <p:txStyles>
    <p:titleStyle>
      <a:lvl1pPr algn="l" defTabSz="914400" rtl="0" eaLnBrk="1" latinLnBrk="0" hangingPunct="1">
        <a:lnSpc>
          <a:spcPct val="100000"/>
        </a:lnSpc>
        <a:spcBef>
          <a:spcPct val="0"/>
        </a:spcBef>
        <a:buNone/>
        <a:defRPr sz="28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16">
          <p15:clr>
            <a:srgbClr val="F26B43"/>
          </p15:clr>
        </p15:guide>
        <p15:guide id="2" pos="7256">
          <p15:clr>
            <a:srgbClr val="F26B43"/>
          </p15:clr>
        </p15:guide>
        <p15:guide id="3" orient="horz" pos="648">
          <p15:clr>
            <a:srgbClr val="F26B43"/>
          </p15:clr>
        </p15:guide>
        <p15:guide id="4" orient="horz" pos="712">
          <p15:clr>
            <a:srgbClr val="F26B43"/>
          </p15:clr>
        </p15:guide>
        <p15:guide id="5" orient="horz" pos="3928">
          <p15:clr>
            <a:srgbClr val="F26B43"/>
          </p15:clr>
        </p15:guide>
        <p15:guide id="6" orient="horz" pos="386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tags" Target="../tags/tag2.xml"/><Relationship Id="rId2"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5.png"/><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3.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28.png"/><Relationship Id="rId8" Type="http://schemas.openxmlformats.org/officeDocument/2006/relationships/image" Target="../media/image2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2.png"/><Relationship Id="rId3" Type="http://schemas.openxmlformats.org/officeDocument/2006/relationships/image" Target="../media/image3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5.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6.png"/><Relationship Id="rId3" Type="http://schemas.openxmlformats.org/officeDocument/2006/relationships/image" Target="../media/image3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9.png"/><Relationship Id="rId3" Type="http://schemas.openxmlformats.org/officeDocument/2006/relationships/image" Target="../media/image40.jpeg"/><Relationship Id="rId4" Type="http://schemas.openxmlformats.org/officeDocument/2006/relationships/image" Target="../media/image41.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2.png"/><Relationship Id="rId3" Type="http://schemas.openxmlformats.org/officeDocument/2006/relationships/image" Target="../media/image43.jpeg"/><Relationship Id="rId4" Type="http://schemas.openxmlformats.org/officeDocument/2006/relationships/image" Target="../media/image44.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5.png"/><Relationship Id="rId3" Type="http://schemas.openxmlformats.org/officeDocument/2006/relationships/image" Target="../media/image4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7.png"/><Relationship Id="rId3" Type="http://schemas.openxmlformats.org/officeDocument/2006/relationships/image" Target="../media/image48.png"/><Relationship Id="rId4" Type="http://schemas.openxmlformats.org/officeDocument/2006/relationships/image" Target="../media/image49.png"/><Relationship Id="rId5" Type="http://schemas.openxmlformats.org/officeDocument/2006/relationships/image" Target="../media/image50.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1.png"/><Relationship Id="rId3" Type="http://schemas.openxmlformats.org/officeDocument/2006/relationships/image" Target="../media/image5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3.png"/><Relationship Id="rId3" Type="http://schemas.openxmlformats.org/officeDocument/2006/relationships/image" Target="../media/image54.png"/><Relationship Id="rId4" Type="http://schemas.openxmlformats.org/officeDocument/2006/relationships/image" Target="../media/image55.png"/><Relationship Id="rId5" Type="http://schemas.openxmlformats.org/officeDocument/2006/relationships/image" Target="../media/image56.png"/><Relationship Id="rId6" Type="http://schemas.openxmlformats.org/officeDocument/2006/relationships/image" Target="../media/image5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0.jpeg"/><Relationship Id="rId3" Type="http://schemas.openxmlformats.org/officeDocument/2006/relationships/image" Target="../media/image61.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3.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4.png"/><Relationship Id="rId3" Type="http://schemas.openxmlformats.org/officeDocument/2006/relationships/image" Target="../media/image65.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6.png"/><Relationship Id="rId3" Type="http://schemas.openxmlformats.org/officeDocument/2006/relationships/image" Target="../media/image67.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8.png"/><Relationship Id="rId3" Type="http://schemas.openxmlformats.org/officeDocument/2006/relationships/image" Target="../media/image69.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0.png"/><Relationship Id="rId3" Type="http://schemas.openxmlformats.org/officeDocument/2006/relationships/image" Target="../media/image71.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2.jpeg"/><Relationship Id="rId3" Type="http://schemas.openxmlformats.org/officeDocument/2006/relationships/image" Target="../media/image73.jpeg"/><Relationship Id="rId4" Type="http://schemas.openxmlformats.org/officeDocument/2006/relationships/image" Target="../media/image74.jpeg"/><Relationship Id="rId5" Type="http://schemas.openxmlformats.org/officeDocument/2006/relationships/image" Target="../media/image75.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6.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7.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8.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9.jpe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tags" Target="../tags/tag3.xml"/><Relationship Id="rId2"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a:extLst>
              <a:ext uri="{FF2B5EF4-FFF2-40B4-BE49-F238E27FC236}">
                <a16:creationId xmlns:a16="http://schemas.microsoft.com/office/drawing/2014/main" id="{9CCCCE32-2390-4C4A-9C09-6286114EB971}"/>
              </a:ext>
            </a:extLst>
          </p:cNvPr>
          <p:cNvSpPr>
            <a:spLocks noGrp="1"/>
          </p:cNvSpPr>
          <p:nvPr>
            <p:ph type="body" sz="quarter" idx="11"/>
          </p:nvPr>
        </p:nvSpPr>
        <p:spPr>
          <a:xfrm>
            <a:off x="660400" y="5510404"/>
            <a:ext cx="3651251" cy="180659"/>
          </a:xfrm>
        </p:spPr>
        <p:txBody>
          <a:bodyPr/>
          <a:lstStyle/>
          <a:p>
            <a:r>
              <a:rPr lang="en-US" altLang="zh-CN">
                <a:latin typeface="Arial" panose="020B0604020202020204" pitchFamily="34" charset="0"/>
                <a:ea typeface="微软雅黑" panose="020B0503020204020204" pitchFamily="34" charset="-122"/>
              </a:rPr>
              <a:t>2026</a:t>
            </a:r>
            <a:endParaRPr lang="en-US" altLang="en-US" dirty="0">
              <a:latin typeface="Arial" panose="020B0604020202020204" pitchFamily="34" charset="0"/>
              <a:ea typeface="微软雅黑" panose="020B0503020204020204" pitchFamily="34" charset="-122"/>
            </a:endParaRPr>
          </a:p>
        </p:txBody>
      </p:sp>
      <p:sp>
        <p:nvSpPr>
          <p:cNvPr id="3" name="副标题 2">
            <a:extLst>
              <a:ext uri="{FF2B5EF4-FFF2-40B4-BE49-F238E27FC236}">
                <a16:creationId xmlns:a16="http://schemas.microsoft.com/office/drawing/2014/main" id="{3FB5A465-282C-4764-8F48-F0C288582B1C}"/>
              </a:ext>
            </a:extLst>
          </p:cNvPr>
          <p:cNvSpPr>
            <a:spLocks noGrp="1"/>
          </p:cNvSpPr>
          <p:nvPr>
            <p:ph type="subTitle" idx="1"/>
          </p:nvPr>
        </p:nvSpPr>
        <p:spPr>
          <a:xfrm>
            <a:off x="673100" y="5021147"/>
            <a:ext cx="4013201" cy="283770"/>
          </a:xfrm>
        </p:spPr>
        <p:txBody>
          <a:bodyPr vert="horz" lIns="91440" tIns="45720" rIns="91440" bIns="45720" rtlCol="0" anchor="b">
            <a:noAutofit/>
          </a:bodyPr>
          <a:lstStyle/>
          <a:p>
            <a:r>
              <a:rPr lang="zh-CN" altLang="en-US">
                <a:latin typeface="Arial" panose="020B0604020202020204" pitchFamily="34" charset="0"/>
                <a:ea typeface="微软雅黑" panose="020B0503020204020204" pitchFamily="34" charset="-122"/>
                <a:sym typeface="Arial" panose="020B0604020202020204" pitchFamily="34" charset="0"/>
              </a:rPr>
              <a:t>策划：小熊运营</a:t>
            </a:r>
            <a:endParaRPr lang="en-US" altLang="zh-CN" dirty="0">
              <a:latin typeface="Arial" panose="020B0604020202020204" pitchFamily="34" charset="0"/>
              <a:ea typeface="微软雅黑" panose="020B0503020204020204" pitchFamily="34" charset="-122"/>
              <a:sym typeface="Arial" panose="020B0604020202020204" pitchFamily="34" charset="0"/>
            </a:endParaRPr>
          </a:p>
        </p:txBody>
      </p:sp>
      <p:sp>
        <p:nvSpPr>
          <p:cNvPr id="2" name="标题 1">
            <a:extLst>
              <a:ext uri="{FF2B5EF4-FFF2-40B4-BE49-F238E27FC236}">
                <a16:creationId xmlns:a16="http://schemas.microsoft.com/office/drawing/2014/main" id="{821A1339-D73A-490C-A6D7-6F87ABF0BC53}"/>
              </a:ext>
            </a:extLst>
          </p:cNvPr>
          <p:cNvSpPr>
            <a:spLocks noGrp="1"/>
          </p:cNvSpPr>
          <p:nvPr>
            <p:ph type="ctrTitle"/>
          </p:nvPr>
        </p:nvSpPr>
        <p:spPr>
          <a:xfrm>
            <a:off x="673100" y="1836855"/>
            <a:ext cx="6798217" cy="1767183"/>
          </a:xfrm>
          <a:noFill/>
          <a:ln>
            <a:noFill/>
          </a:ln>
        </p:spPr>
        <p:txBody>
          <a:bodyPr wrap="square">
            <a:noAutofit/>
          </a:bodyPr>
          <a:lstStyle/>
          <a:p>
            <a:pPr>
              <a:lnSpc>
                <a:spcPct val="150000"/>
              </a:lnSpc>
            </a:pPr>
            <a:r>
              <a:rPr lang="zh-CN" altLang="en-US" sz="4000">
                <a:latin typeface="Arial" panose="020B0604020202020204" pitchFamily="34" charset="0"/>
                <a:ea typeface="微软雅黑" panose="020B0503020204020204" pitchFamily="34" charset="-122"/>
              </a:rPr>
              <a:t>抖音来客本地汽车服务门店团购短视频直播全流程运营方案</a:t>
            </a:r>
            <a:endParaRPr lang="zh-CN" altLang="en-US" sz="4000" dirty="0">
              <a:latin typeface="Arial" panose="020B0604020202020204" pitchFamily="34" charset="0"/>
              <a:ea typeface="微软雅黑" panose="020B0503020204020204" pitchFamily="34" charset="-122"/>
            </a:endParaRPr>
          </a:p>
        </p:txBody>
      </p:sp>
      <p:sp>
        <p:nvSpPr>
          <p:cNvPr id="6" name="文本框 5">
            <a:extLst>
              <a:ext uri="{FF2B5EF4-FFF2-40B4-BE49-F238E27FC236}">
                <a16:creationId xmlns:a16="http://schemas.microsoft.com/office/drawing/2014/main" id="{E25ABE73-6F77-4826-A5B4-11494AA26E90}"/>
              </a:ext>
            </a:extLst>
          </p:cNvPr>
          <p:cNvSpPr txBox="1"/>
          <p:nvPr/>
        </p:nvSpPr>
        <p:spPr>
          <a:xfrm>
            <a:off x="660400" y="567480"/>
            <a:ext cx="1574470" cy="369332"/>
          </a:xfrm>
          <a:prstGeom prst="rect">
            <a:avLst/>
          </a:prstGeom>
          <a:noFill/>
        </p:spPr>
        <p:txBody>
          <a:bodyPr wrap="none" rtlCol="0">
            <a:spAutoFit/>
          </a:bodyPr>
          <a:lstStyle/>
          <a:p>
            <a:r>
              <a:rPr lang="en-US" altLang="zh-CN" b="1" dirty="0">
                <a:solidFill>
                  <a:schemeClr val="bg1"/>
                </a:solidFill>
                <a:latin typeface="Arial" panose="020B0604020202020204" pitchFamily="34" charset="0"/>
                <a:ea typeface="微软雅黑" panose="020B0503020204020204" pitchFamily="34" charset="-122"/>
              </a:rPr>
              <a:t>小熊运营</a:t>
            </a:r>
            <a:r>
              <a:rPr lang="en-US" altLang="zh-CN" sz="133" b="1" dirty="0">
                <a:solidFill>
                  <a:schemeClr val="bg1"/>
                </a:solidFill>
                <a:latin typeface="Arial" panose="020B0604020202020204" pitchFamily="34" charset="0"/>
                <a:ea typeface="微软雅黑" panose="020B0503020204020204" pitchFamily="34" charset="-122"/>
              </a:rPr>
              <a:t/>
            </a:r>
            <a:r>
              <a:rPr lang="en-US" altLang="zh-CN" b="1" dirty="0">
                <a:solidFill>
                  <a:schemeClr val="bg1"/>
                </a:solidFill>
                <a:latin typeface="Arial" panose="020B0604020202020204" pitchFamily="34" charset="0"/>
                <a:ea typeface="微软雅黑" panose="020B0503020204020204" pitchFamily="34" charset="-122"/>
              </a:rPr>
              <a:t/>
            </a:r>
            <a:endParaRPr lang="zh-CN" altLang="en-US" b="1" dirty="0">
              <a:solidFill>
                <a:schemeClr val="bg1"/>
              </a:solidFill>
              <a:latin typeface="Arial" panose="020B0604020202020204" pitchFamily="34" charset="0"/>
              <a:ea typeface="微软雅黑" panose="020B0503020204020204" pitchFamily="34" charset="-122"/>
            </a:endParaRPr>
          </a:p>
        </p:txBody>
      </p:sp>
      <p:cxnSp>
        <p:nvCxnSpPr>
          <p:cNvPr id="39" name="直接连接符 38">
            <a:extLst>
              <a:ext uri="{FF2B5EF4-FFF2-40B4-BE49-F238E27FC236}">
                <a16:creationId xmlns:a16="http://schemas.microsoft.com/office/drawing/2014/main" id="{41A85B2E-45A6-4F46-8D59-37173CF90EB9}"/>
              </a:ext>
            </a:extLst>
          </p:cNvPr>
          <p:cNvCxnSpPr>
            <a:cxnSpLocks/>
          </p:cNvCxnSpPr>
          <p:nvPr/>
        </p:nvCxnSpPr>
        <p:spPr>
          <a:xfrm>
            <a:off x="798667" y="4538042"/>
            <a:ext cx="3387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id="{F17CFAE0-8B8E-BDE7-A397-1261FA48F9AC}"/>
              </a:ext>
            </a:extLst>
          </p:cNvPr>
          <p:cNvGrpSpPr/>
          <p:nvPr/>
        </p:nvGrpSpPr>
        <p:grpSpPr>
          <a:xfrm>
            <a:off x="7068174" y="752146"/>
            <a:ext cx="4952528" cy="4952528"/>
            <a:chOff x="5797786" y="1053372"/>
            <a:chExt cx="4952528" cy="4952528"/>
          </a:xfrm>
        </p:grpSpPr>
        <p:sp>
          <p:nvSpPr>
            <p:cNvPr id="21" name="椭圆 20">
              <a:extLst>
                <a:ext uri="{FF2B5EF4-FFF2-40B4-BE49-F238E27FC236}">
                  <a16:creationId xmlns:a16="http://schemas.microsoft.com/office/drawing/2014/main" id="{8C68BDEF-3AE3-443F-A0E9-3C7D496ABED8}"/>
                </a:ext>
              </a:extLst>
            </p:cNvPr>
            <p:cNvSpPr/>
            <p:nvPr/>
          </p:nvSpPr>
          <p:spPr>
            <a:xfrm rot="12621534">
              <a:off x="6173467" y="1429053"/>
              <a:ext cx="4201166" cy="4201166"/>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a:extLst>
                <a:ext uri="{FF2B5EF4-FFF2-40B4-BE49-F238E27FC236}">
                  <a16:creationId xmlns:a16="http://schemas.microsoft.com/office/drawing/2014/main" id="{462418ED-9CC0-4E3F-9FC1-E7D062653496}"/>
                </a:ext>
              </a:extLst>
            </p:cNvPr>
            <p:cNvSpPr/>
            <p:nvPr/>
          </p:nvSpPr>
          <p:spPr>
            <a:xfrm rot="13264537">
              <a:off x="6607657" y="1863243"/>
              <a:ext cx="3332786" cy="3332786"/>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a:extLst>
                <a:ext uri="{FF2B5EF4-FFF2-40B4-BE49-F238E27FC236}">
                  <a16:creationId xmlns:a16="http://schemas.microsoft.com/office/drawing/2014/main" id="{BBF20A82-6470-43F3-899B-49211D30F4F8}"/>
                </a:ext>
              </a:extLst>
            </p:cNvPr>
            <p:cNvSpPr/>
            <p:nvPr/>
          </p:nvSpPr>
          <p:spPr>
            <a:xfrm rot="12621534">
              <a:off x="5797786" y="1053372"/>
              <a:ext cx="4952528" cy="4952528"/>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a:extLst>
                <a:ext uri="{FF2B5EF4-FFF2-40B4-BE49-F238E27FC236}">
                  <a16:creationId xmlns:a16="http://schemas.microsoft.com/office/drawing/2014/main" id="{7EFCE8E8-C1DD-48C4-BF98-B83698597BBA}"/>
                </a:ext>
              </a:extLst>
            </p:cNvPr>
            <p:cNvSpPr/>
            <p:nvPr/>
          </p:nvSpPr>
          <p:spPr>
            <a:xfrm>
              <a:off x="10330380" y="2322838"/>
              <a:ext cx="416700" cy="416700"/>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a:extLst>
              <a:ext uri="{FF2B5EF4-FFF2-40B4-BE49-F238E27FC236}">
                <a16:creationId xmlns:a16="http://schemas.microsoft.com/office/drawing/2014/main" id="{D4C38948-E8CF-4A58-B37D-786B1BBB71A0}"/>
              </a:ext>
            </a:extLst>
          </p:cNvPr>
          <p:cNvSpPr/>
          <p:nvPr/>
        </p:nvSpPr>
        <p:spPr>
          <a:xfrm rot="2009774">
            <a:off x="6789277" y="5390575"/>
            <a:ext cx="808103" cy="808103"/>
          </a:xfrm>
          <a:prstGeom prst="ellipse">
            <a:avLst/>
          </a:prstGeom>
          <a:noFill/>
          <a:ln>
            <a:gradFill>
              <a:gsLst>
                <a:gs pos="57500">
                  <a:srgbClr val="4AC5B2">
                    <a:alpha val="43000"/>
                  </a:srgbClr>
                </a:gs>
                <a:gs pos="0">
                  <a:srgbClr val="92D050">
                    <a:alpha val="0"/>
                  </a:srgbClr>
                </a:gs>
                <a:gs pos="100000">
                  <a:schemeClr val="accent2">
                    <a:alpha val="19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542704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A0510EA-E570-53EE-107C-034A55390701}"/>
              </a:ext>
            </a:extLst>
          </p:cNvPr>
          <p:cNvGrpSpPr/>
          <p:nvPr/>
        </p:nvGrpSpPr>
        <p:grpSpPr>
          <a:xfrm>
            <a:off x="203636" y="1809095"/>
            <a:ext cx="11368971" cy="3498645"/>
            <a:chOff x="203636" y="1809095"/>
            <a:chExt cx="11368971" cy="3498645"/>
          </a:xfrm>
        </p:grpSpPr>
        <p:grpSp>
          <p:nvGrpSpPr>
            <p:cNvPr id="3" name="组合 2">
              <a:extLst>
                <a:ext uri="{FF2B5EF4-FFF2-40B4-BE49-F238E27FC236}">
                  <a16:creationId xmlns:a16="http://schemas.microsoft.com/office/drawing/2014/main" id="{ECFA6082-4485-7F7A-81E0-AF0B596AE008}"/>
                </a:ext>
              </a:extLst>
            </p:cNvPr>
            <p:cNvGrpSpPr/>
            <p:nvPr/>
          </p:nvGrpSpPr>
          <p:grpSpPr>
            <a:xfrm>
              <a:off x="203636" y="1809095"/>
              <a:ext cx="3498645" cy="3498645"/>
              <a:chOff x="646982" y="1809095"/>
              <a:chExt cx="3498645" cy="3498645"/>
            </a:xfrm>
          </p:grpSpPr>
          <p:sp>
            <p:nvSpPr>
              <p:cNvPr id="61" name="椭圆 60">
                <a:extLst>
                  <a:ext uri="{FF2B5EF4-FFF2-40B4-BE49-F238E27FC236}">
                    <a16:creationId xmlns:a16="http://schemas.microsoft.com/office/drawing/2014/main" id="{6920E7AE-3C81-3070-3B3F-91A75393E7EF}"/>
                  </a:ext>
                </a:extLst>
              </p:cNvPr>
              <p:cNvSpPr/>
              <p:nvPr/>
            </p:nvSpPr>
            <p:spPr>
              <a:xfrm>
                <a:off x="646982" y="1809095"/>
                <a:ext cx="3498645" cy="3498645"/>
              </a:xfrm>
              <a:prstGeom prst="ellipse">
                <a:avLst/>
              </a:prstGeom>
              <a:blipFill>
                <a:blip r:embed="rId2"/>
                <a:stretch>
                  <a:fillRect l="-44492" r="-57992"/>
                </a:stretch>
              </a:blip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62" name="椭圆 61">
                <a:extLst>
                  <a:ext uri="{FF2B5EF4-FFF2-40B4-BE49-F238E27FC236}">
                    <a16:creationId xmlns:a16="http://schemas.microsoft.com/office/drawing/2014/main" id="{5759BF20-D87B-8F58-91E6-FD133C3E160B}"/>
                  </a:ext>
                </a:extLst>
              </p:cNvPr>
              <p:cNvSpPr/>
              <p:nvPr/>
            </p:nvSpPr>
            <p:spPr>
              <a:xfrm>
                <a:off x="646982" y="1809095"/>
                <a:ext cx="3498645" cy="3498645"/>
              </a:xfrm>
              <a:prstGeom prst="ellipse">
                <a:avLst/>
              </a:prstGeom>
              <a:solidFill>
                <a:schemeClr val="accent1">
                  <a:alpha val="54000"/>
                </a:scheme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63" name="文本框 62">
                <a:extLst>
                  <a:ext uri="{FF2B5EF4-FFF2-40B4-BE49-F238E27FC236}">
                    <a16:creationId xmlns:a16="http://schemas.microsoft.com/office/drawing/2014/main" id="{739470D7-C244-4EDF-5BBF-37FB751CEA22}"/>
                  </a:ext>
                </a:extLst>
              </p:cNvPr>
              <p:cNvSpPr txBox="1"/>
              <p:nvPr/>
            </p:nvSpPr>
            <p:spPr>
              <a:xfrm>
                <a:off x="869809" y="2554194"/>
                <a:ext cx="3079826" cy="1323439"/>
              </a:xfrm>
              <a:prstGeom prst="rect">
                <a:avLst/>
              </a:prstGeom>
              <a:noFill/>
            </p:spPr>
            <p:txBody>
              <a:bodyPr wrap="square">
                <a:spAutoFit/>
              </a:bodyPr>
              <a:lstStyle/>
              <a:p>
                <a:pPr marL="0" marR="0" lvl="0" indent="0" algn="ctr" defTabSz="913765" rtl="0" eaLnBrk="1" fontAlgn="auto" latinLnBrk="0" hangingPunct="1">
                  <a:lnSpc>
                    <a:spcPct val="100000"/>
                  </a:lnSpc>
                  <a:spcBef>
                    <a:spcPts val="0"/>
                  </a:spcBef>
                  <a:spcAft>
                    <a:spcPts val="0"/>
                  </a:spcAft>
                  <a:buClrTx/>
                  <a:buSzPct val="25000"/>
                  <a:buFontTx/>
                  <a:buNone/>
                  <a:defRPr/>
                </a:pPr>
                <a:r>
                  <a:rPr kumimoji="0" lang="zh-CN" altLang="en-US" sz="80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rPr>
                  <a:t>目录</a:t>
                </a:r>
                <a:endParaRPr kumimoji="0" lang="en-US" altLang="zh-CN" sz="8000" b="1" i="0" u="none" strike="noStrike" kern="120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endParaRPr>
              </a:p>
            </p:txBody>
          </p:sp>
          <p:sp>
            <p:nvSpPr>
              <p:cNvPr id="64" name="文本框 63">
                <a:extLst>
                  <a:ext uri="{FF2B5EF4-FFF2-40B4-BE49-F238E27FC236}">
                    <a16:creationId xmlns:a16="http://schemas.microsoft.com/office/drawing/2014/main" id="{796C20E3-E103-55D9-520D-0F2AF2DEFDE7}"/>
                  </a:ext>
                </a:extLst>
              </p:cNvPr>
              <p:cNvSpPr txBox="1"/>
              <p:nvPr/>
            </p:nvSpPr>
            <p:spPr>
              <a:xfrm>
                <a:off x="785877" y="3808380"/>
                <a:ext cx="3247691" cy="262829"/>
              </a:xfrm>
              <a:prstGeom prst="rect">
                <a:avLst/>
              </a:prstGeom>
              <a:noFill/>
            </p:spPr>
            <p:txBody>
              <a:bodyPr wrap="square" rtlCol="0">
                <a:spAutoFit/>
              </a:bodyPr>
              <a:lstStyle>
                <a:defPPr>
                  <a:defRPr lang="zh-CN"/>
                </a:defPPr>
                <a:lvl1pPr>
                  <a:lnSpc>
                    <a:spcPts val="1500"/>
                  </a:lnSpc>
                  <a:defRPr sz="900"/>
                </a:lvl1pPr>
              </a:lstStyle>
              <a:p>
                <a:pPr algn="ctr"/>
                <a:r>
                  <a:rPr lang="en-US" altLang="zh-CN" dirty="0">
                    <a:solidFill>
                      <a:srgbClr val="FFFFFF"/>
                    </a:solidFill>
                    <a:latin typeface="Arial" panose="020B0604020202020204" pitchFamily="34" charset="0"/>
                    <a:ea typeface="微软雅黑" panose="020B0503020204020204" pitchFamily="34" charset="-122"/>
                  </a:rPr>
                  <a:t/>
                </a:r>
                <a:r>
                  <a:rPr lang="en-US" altLang="zh-CN" err="1">
                    <a:solidFill>
                      <a:srgbClr val="FFFFFF"/>
                    </a:solidFill>
                    <a:latin typeface="Arial" panose="020B0604020202020204" pitchFamily="34" charset="0"/>
                    <a:ea typeface="微软雅黑" panose="020B0503020204020204" pitchFamily="34" charset="-122"/>
                  </a:rPr>
                  <a:t/>
                </a:r>
                <a:r>
                  <a:rPr lang="en-US" altLang="zh-CN">
                    <a:solidFill>
                      <a:srgbClr val="FFFFFF"/>
                    </a:solidFill>
                    <a:latin typeface="Arial" panose="020B0604020202020204" pitchFamily="34" charset="0"/>
                    <a:ea typeface="微软雅黑" panose="020B0503020204020204" pitchFamily="34" charset="-122"/>
                  </a:rPr>
                  <a:t/>
                </a:r>
                <a:endParaRPr lang="en-US" altLang="zh-CN" dirty="0">
                  <a:solidFill>
                    <a:srgbClr val="FFFFFF"/>
                  </a:solidFill>
                  <a:latin typeface="Arial" panose="020B0604020202020204" pitchFamily="34" charset="0"/>
                  <a:ea typeface="微软雅黑" panose="020B0503020204020204" pitchFamily="34" charset="-122"/>
                </a:endParaRPr>
              </a:p>
            </p:txBody>
          </p:sp>
        </p:grpSp>
        <p:grpSp>
          <p:nvGrpSpPr>
            <p:cNvPr id="4" name="组合 3">
              <a:extLst>
                <a:ext uri="{FF2B5EF4-FFF2-40B4-BE49-F238E27FC236}">
                  <a16:creationId xmlns:a16="http://schemas.microsoft.com/office/drawing/2014/main" id="{6C5E3E9C-4BE6-C12D-BD2B-BB2BD84E0534}"/>
                </a:ext>
              </a:extLst>
            </p:cNvPr>
            <p:cNvGrpSpPr/>
            <p:nvPr/>
          </p:nvGrpSpPr>
          <p:grpSpPr>
            <a:xfrm>
              <a:off x="3975203" y="1926217"/>
              <a:ext cx="7597404" cy="3189164"/>
              <a:chOff x="3975203" y="1926217"/>
              <a:chExt cx="7597404" cy="3189164"/>
            </a:xfrm>
          </p:grpSpPr>
          <p:grpSp>
            <p:nvGrpSpPr>
              <p:cNvPr id="5" name="组合 4">
                <a:extLst>
                  <a:ext uri="{FF2B5EF4-FFF2-40B4-BE49-F238E27FC236}">
                    <a16:creationId xmlns:a16="http://schemas.microsoft.com/office/drawing/2014/main" id="{DEC000AA-6603-D57B-3B49-CD24A2658B51}"/>
                  </a:ext>
                </a:extLst>
              </p:cNvPr>
              <p:cNvGrpSpPr/>
              <p:nvPr/>
            </p:nvGrpSpPr>
            <p:grpSpPr>
              <a:xfrm>
                <a:off x="4765137" y="2031331"/>
                <a:ext cx="2995270" cy="666114"/>
                <a:chOff x="5999299" y="1954882"/>
                <a:chExt cx="3803606" cy="666114"/>
              </a:xfrm>
            </p:grpSpPr>
            <p:sp>
              <p:nvSpPr>
                <p:cNvPr id="59" name="文本框 58">
                  <a:extLst>
                    <a:ext uri="{FF2B5EF4-FFF2-40B4-BE49-F238E27FC236}">
                      <a16:creationId xmlns:a16="http://schemas.microsoft.com/office/drawing/2014/main" id="{137E5B4E-3515-9766-2392-CFD4798FB402}"/>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60" name="文本框 59">
                  <a:extLst>
                    <a:ext uri="{FF2B5EF4-FFF2-40B4-BE49-F238E27FC236}">
                      <a16:creationId xmlns:a16="http://schemas.microsoft.com/office/drawing/2014/main" id="{28F9D561-7641-624E-1322-9D6EEC989316}"/>
                    </a:ext>
                  </a:extLst>
                </p:cNvPr>
                <p:cNvSpPr txBox="1"/>
                <p:nvPr/>
              </p:nvSpPr>
              <p:spPr>
                <a:xfrm>
                  <a:off x="5999299" y="1954882"/>
                  <a:ext cx="3789686" cy="400110"/>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a:solidFill>
                        <a:schemeClr val="accent1"/>
                      </a:solidFill>
                      <a:effectLst/>
                      <a:latin typeface="Arial" panose="020B0604020202020204" pitchFamily="34" charset="0"/>
                      <a:ea typeface="微软雅黑" panose="020B0503020204020204" pitchFamily="34" charset="-122"/>
                    </a:rPr>
                    <a:t>抖音冷启运营规划</a:t>
                  </a:r>
                  <a:endParaRPr lang="en-US" altLang="zh-CN" dirty="0">
                    <a:solidFill>
                      <a:schemeClr val="accent1"/>
                    </a:solidFill>
                    <a:effectLst/>
                    <a:latin typeface="Arial" panose="020B0604020202020204" pitchFamily="34" charset="0"/>
                    <a:ea typeface="微软雅黑" panose="020B0503020204020204" pitchFamily="34" charset="-122"/>
                  </a:endParaRPr>
                </a:p>
              </p:txBody>
            </p:sp>
          </p:grpSp>
          <p:grpSp>
            <p:nvGrpSpPr>
              <p:cNvPr id="6" name="组合 5">
                <a:extLst>
                  <a:ext uri="{FF2B5EF4-FFF2-40B4-BE49-F238E27FC236}">
                    <a16:creationId xmlns:a16="http://schemas.microsoft.com/office/drawing/2014/main" id="{A3BAD319-C9EB-5907-2F23-92966EFC7C58}"/>
                  </a:ext>
                </a:extLst>
              </p:cNvPr>
              <p:cNvGrpSpPr/>
              <p:nvPr/>
            </p:nvGrpSpPr>
            <p:grpSpPr>
              <a:xfrm>
                <a:off x="4765137" y="3213620"/>
                <a:ext cx="2995270" cy="666114"/>
                <a:chOff x="5999299" y="1954882"/>
                <a:chExt cx="3803606" cy="666114"/>
              </a:xfrm>
            </p:grpSpPr>
            <p:sp>
              <p:nvSpPr>
                <p:cNvPr id="57" name="文本框 56">
                  <a:extLst>
                    <a:ext uri="{FF2B5EF4-FFF2-40B4-BE49-F238E27FC236}">
                      <a16:creationId xmlns:a16="http://schemas.microsoft.com/office/drawing/2014/main" id="{4753F93F-73D6-375B-A084-4AD1D8E241F7}"/>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58" name="文本框 57">
                  <a:extLst>
                    <a:ext uri="{FF2B5EF4-FFF2-40B4-BE49-F238E27FC236}">
                      <a16:creationId xmlns:a16="http://schemas.microsoft.com/office/drawing/2014/main" id="{76216951-D38F-004B-701B-B4714C1D9F98}"/>
                    </a:ext>
                  </a:extLst>
                </p:cNvPr>
                <p:cNvSpPr txBox="1"/>
                <p:nvPr/>
              </p:nvSpPr>
              <p:spPr>
                <a:xfrm>
                  <a:off x="5999299" y="1954882"/>
                  <a:ext cx="3630145" cy="400110"/>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a:solidFill>
                        <a:schemeClr val="accent1"/>
                      </a:solidFill>
                      <a:effectLst/>
                      <a:latin typeface="Arial" panose="020B0604020202020204" pitchFamily="34" charset="0"/>
                      <a:ea typeface="微软雅黑" panose="020B0503020204020204" pitchFamily="34" charset="-122"/>
                    </a:rPr>
                    <a:t>视频内容创作技巧</a:t>
                  </a:r>
                  <a:endParaRPr lang="en-US" altLang="zh-CN" dirty="0">
                    <a:solidFill>
                      <a:schemeClr val="accent1"/>
                    </a:solidFill>
                    <a:effectLst/>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FFBCE082-A782-B063-D85B-51FFFAA70F4E}"/>
                  </a:ext>
                </a:extLst>
              </p:cNvPr>
              <p:cNvGrpSpPr/>
              <p:nvPr/>
            </p:nvGrpSpPr>
            <p:grpSpPr>
              <a:xfrm>
                <a:off x="4765137" y="4449267"/>
                <a:ext cx="2995270" cy="666114"/>
                <a:chOff x="5999299" y="1954882"/>
                <a:chExt cx="3803606" cy="666114"/>
              </a:xfrm>
            </p:grpSpPr>
            <p:sp>
              <p:nvSpPr>
                <p:cNvPr id="55" name="文本框 54">
                  <a:extLst>
                    <a:ext uri="{FF2B5EF4-FFF2-40B4-BE49-F238E27FC236}">
                      <a16:creationId xmlns:a16="http://schemas.microsoft.com/office/drawing/2014/main" id="{C16349E3-E407-5C81-183F-449B37D51876}"/>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56" name="文本框 55">
                  <a:extLst>
                    <a:ext uri="{FF2B5EF4-FFF2-40B4-BE49-F238E27FC236}">
                      <a16:creationId xmlns:a16="http://schemas.microsoft.com/office/drawing/2014/main" id="{A53FFFB1-501E-3790-3797-7ACDF6A977CD}"/>
                    </a:ext>
                  </a:extLst>
                </p:cNvPr>
                <p:cNvSpPr txBox="1"/>
                <p:nvPr/>
              </p:nvSpPr>
              <p:spPr>
                <a:xfrm>
                  <a:off x="5999299" y="1954882"/>
                  <a:ext cx="3630145" cy="369332"/>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sz="1800">
                      <a:solidFill>
                        <a:schemeClr val="accent1"/>
                      </a:solidFill>
                      <a:effectLst/>
                      <a:latin typeface="Arial" panose="020B0604020202020204" pitchFamily="34" charset="0"/>
                      <a:ea typeface="微软雅黑" panose="020B0503020204020204" pitchFamily="34" charset="-122"/>
                    </a:rPr>
                    <a:t>巨量本地推投流技巧</a:t>
                  </a:r>
                  <a:endParaRPr lang="en-US" altLang="zh-CN" sz="1800">
                    <a:solidFill>
                      <a:schemeClr val="accent1"/>
                    </a:solidFill>
                    <a:effectLst/>
                    <a:latin typeface="Arial" panose="020B0604020202020204" pitchFamily="34" charset="0"/>
                    <a:ea typeface="微软雅黑" panose="020B0503020204020204" pitchFamily="34" charset="-122"/>
                  </a:endParaRPr>
                </a:p>
              </p:txBody>
            </p:sp>
          </p:grpSp>
          <p:grpSp>
            <p:nvGrpSpPr>
              <p:cNvPr id="8" name="组合 7">
                <a:extLst>
                  <a:ext uri="{FF2B5EF4-FFF2-40B4-BE49-F238E27FC236}">
                    <a16:creationId xmlns:a16="http://schemas.microsoft.com/office/drawing/2014/main" id="{2569D215-1094-D1BB-0127-662E2AE1C068}"/>
                  </a:ext>
                </a:extLst>
              </p:cNvPr>
              <p:cNvGrpSpPr/>
              <p:nvPr/>
            </p:nvGrpSpPr>
            <p:grpSpPr>
              <a:xfrm>
                <a:off x="8577337" y="2031331"/>
                <a:ext cx="2995270" cy="666114"/>
                <a:chOff x="5999299" y="1954882"/>
                <a:chExt cx="3803606" cy="666114"/>
              </a:xfrm>
            </p:grpSpPr>
            <p:sp>
              <p:nvSpPr>
                <p:cNvPr id="21" name="文本框 20">
                  <a:extLst>
                    <a:ext uri="{FF2B5EF4-FFF2-40B4-BE49-F238E27FC236}">
                      <a16:creationId xmlns:a16="http://schemas.microsoft.com/office/drawing/2014/main" id="{22594062-690F-4A42-707B-5BE11D517B71}"/>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22" name="文本框 21">
                  <a:extLst>
                    <a:ext uri="{FF2B5EF4-FFF2-40B4-BE49-F238E27FC236}">
                      <a16:creationId xmlns:a16="http://schemas.microsoft.com/office/drawing/2014/main" id="{9999D9CD-BB41-1580-FCA4-4292C243196F}"/>
                    </a:ext>
                  </a:extLst>
                </p:cNvPr>
                <p:cNvSpPr txBox="1"/>
                <p:nvPr/>
              </p:nvSpPr>
              <p:spPr>
                <a:xfrm>
                  <a:off x="5999299" y="1954882"/>
                  <a:ext cx="3630145" cy="400110"/>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a:solidFill>
                        <a:schemeClr val="accent1"/>
                      </a:solidFill>
                      <a:effectLst/>
                      <a:latin typeface="Arial" panose="020B0604020202020204" pitchFamily="34" charset="0"/>
                      <a:ea typeface="微软雅黑" panose="020B0503020204020204" pitchFamily="34" charset="-122"/>
                    </a:rPr>
                    <a:t>抖音达人合作攻略</a:t>
                  </a:r>
                  <a:endParaRPr lang="en-US" altLang="zh-CN" dirty="0">
                    <a:solidFill>
                      <a:schemeClr val="accent1"/>
                    </a:solidFill>
                    <a:effectLst/>
                    <a:latin typeface="Arial" panose="020B0604020202020204" pitchFamily="34" charset="0"/>
                    <a:ea typeface="微软雅黑" panose="020B0503020204020204" pitchFamily="34" charset="-122"/>
                  </a:endParaRPr>
                </a:p>
              </p:txBody>
            </p:sp>
          </p:grpSp>
          <p:grpSp>
            <p:nvGrpSpPr>
              <p:cNvPr id="9" name="组合 8">
                <a:extLst>
                  <a:ext uri="{FF2B5EF4-FFF2-40B4-BE49-F238E27FC236}">
                    <a16:creationId xmlns:a16="http://schemas.microsoft.com/office/drawing/2014/main" id="{6B222840-DF3B-914C-12AC-3F2131E679FC}"/>
                  </a:ext>
                </a:extLst>
              </p:cNvPr>
              <p:cNvGrpSpPr/>
              <p:nvPr/>
            </p:nvGrpSpPr>
            <p:grpSpPr>
              <a:xfrm>
                <a:off x="8577337" y="3213620"/>
                <a:ext cx="2995270" cy="666114"/>
                <a:chOff x="5999299" y="1954882"/>
                <a:chExt cx="3803606" cy="666114"/>
              </a:xfrm>
            </p:grpSpPr>
            <p:sp>
              <p:nvSpPr>
                <p:cNvPr id="19" name="文本框 18">
                  <a:extLst>
                    <a:ext uri="{FF2B5EF4-FFF2-40B4-BE49-F238E27FC236}">
                      <a16:creationId xmlns:a16="http://schemas.microsoft.com/office/drawing/2014/main" id="{7435DCB0-C7F4-1FD1-6534-47AF94D818B6}"/>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20" name="文本框 19">
                  <a:extLst>
                    <a:ext uri="{FF2B5EF4-FFF2-40B4-BE49-F238E27FC236}">
                      <a16:creationId xmlns:a16="http://schemas.microsoft.com/office/drawing/2014/main" id="{00142303-D22A-9257-7F8B-97364B97757A}"/>
                    </a:ext>
                  </a:extLst>
                </p:cNvPr>
                <p:cNvSpPr txBox="1"/>
                <p:nvPr/>
              </p:nvSpPr>
              <p:spPr>
                <a:xfrm>
                  <a:off x="5999299" y="1954882"/>
                  <a:ext cx="3458531" cy="400110"/>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a:solidFill>
                        <a:schemeClr val="accent1"/>
                      </a:solidFill>
                      <a:effectLst/>
                      <a:latin typeface="Arial" panose="020B0604020202020204" pitchFamily="34" charset="0"/>
                      <a:ea typeface="微软雅黑" panose="020B0503020204020204" pitchFamily="34" charset="-122"/>
                    </a:rPr>
                    <a:t>门店直播运营策划</a:t>
                  </a:r>
                  <a:endParaRPr lang="en-US" altLang="zh-CN" dirty="0">
                    <a:solidFill>
                      <a:schemeClr val="accent1"/>
                    </a:solidFill>
                    <a:effectLst/>
                    <a:latin typeface="Arial" panose="020B0604020202020204" pitchFamily="34" charset="0"/>
                    <a:ea typeface="微软雅黑" panose="020B0503020204020204" pitchFamily="34" charset="-122"/>
                  </a:endParaRPr>
                </a:p>
              </p:txBody>
            </p:sp>
          </p:grpSp>
          <p:grpSp>
            <p:nvGrpSpPr>
              <p:cNvPr id="10" name="组合 9">
                <a:extLst>
                  <a:ext uri="{FF2B5EF4-FFF2-40B4-BE49-F238E27FC236}">
                    <a16:creationId xmlns:a16="http://schemas.microsoft.com/office/drawing/2014/main" id="{982E0286-9C8C-941C-B592-17D27D7BACB9}"/>
                  </a:ext>
                </a:extLst>
              </p:cNvPr>
              <p:cNvGrpSpPr/>
              <p:nvPr/>
            </p:nvGrpSpPr>
            <p:grpSpPr>
              <a:xfrm>
                <a:off x="8577337" y="4449267"/>
                <a:ext cx="2995270" cy="666114"/>
                <a:chOff x="5999299" y="1954882"/>
                <a:chExt cx="3803606" cy="666114"/>
              </a:xfrm>
            </p:grpSpPr>
            <p:sp>
              <p:nvSpPr>
                <p:cNvPr id="17" name="文本框 16">
                  <a:extLst>
                    <a:ext uri="{FF2B5EF4-FFF2-40B4-BE49-F238E27FC236}">
                      <a16:creationId xmlns:a16="http://schemas.microsoft.com/office/drawing/2014/main" id="{A765D5CF-9969-1F34-23C7-65F202BC50A8}"/>
                    </a:ext>
                  </a:extLst>
                </p:cNvPr>
                <p:cNvSpPr txBox="1"/>
                <p:nvPr/>
              </p:nvSpPr>
              <p:spPr>
                <a:xfrm>
                  <a:off x="5999300" y="2358167"/>
                  <a:ext cx="3803605" cy="262829"/>
                </a:xfrm>
                <a:prstGeom prst="rect">
                  <a:avLst/>
                </a:prstGeom>
                <a:noFill/>
              </p:spPr>
              <p:txBody>
                <a:bodyPr wrap="square" rtlCol="0">
                  <a:spAutoFit/>
                </a:bodyPr>
                <a:lstStyle>
                  <a:defPPr>
                    <a:defRPr lang="zh-CN"/>
                  </a:defPPr>
                  <a:lvl1pPr>
                    <a:lnSpc>
                      <a:spcPts val="1500"/>
                    </a:lnSpc>
                    <a:defRPr sz="900"/>
                  </a:lvl1pPr>
                </a:lstStyle>
                <a:p>
                  <a:r>
                    <a:rPr lang="en-US" altLang="zh-CN" dirty="0">
                      <a:latin typeface="Arial" panose="020B0604020202020204" pitchFamily="34" charset="0"/>
                      <a:ea typeface="微软雅黑" panose="020B0503020204020204" pitchFamily="34" charset="-122"/>
                    </a:rPr>
                    <a:t/>
                  </a:r>
                  <a:r>
                    <a:rPr lang="en-US" altLang="zh-CN" err="1">
                      <a:latin typeface="Arial" panose="020B0604020202020204" pitchFamily="34" charset="0"/>
                      <a:ea typeface="微软雅黑" panose="020B0503020204020204" pitchFamily="34" charset="-122"/>
                    </a:rPr>
                    <a:t/>
                  </a:r>
                  <a:r>
                    <a:rPr lang="en-US" altLang="zh-CN">
                      <a:latin typeface="Arial" panose="020B0604020202020204" pitchFamily="34" charset="0"/>
                      <a:ea typeface="微软雅黑" panose="020B0503020204020204" pitchFamily="34" charset="-122"/>
                    </a:rPr>
                    <a:t/>
                  </a:r>
                  <a:endParaRPr lang="en-US" altLang="zh-CN" dirty="0">
                    <a:latin typeface="Arial" panose="020B0604020202020204" pitchFamily="34" charset="0"/>
                    <a:ea typeface="微软雅黑" panose="020B0503020204020204" pitchFamily="34" charset="-122"/>
                  </a:endParaRPr>
                </a:p>
              </p:txBody>
            </p:sp>
            <p:sp>
              <p:nvSpPr>
                <p:cNvPr id="18" name="文本框 17">
                  <a:extLst>
                    <a:ext uri="{FF2B5EF4-FFF2-40B4-BE49-F238E27FC236}">
                      <a16:creationId xmlns:a16="http://schemas.microsoft.com/office/drawing/2014/main" id="{92B1EB35-FF87-3BF0-A433-871FE769ABC8}"/>
                    </a:ext>
                  </a:extLst>
                </p:cNvPr>
                <p:cNvSpPr txBox="1"/>
                <p:nvPr/>
              </p:nvSpPr>
              <p:spPr>
                <a:xfrm>
                  <a:off x="5999299" y="1954882"/>
                  <a:ext cx="3630145" cy="400110"/>
                </a:xfrm>
                <a:prstGeom prst="rect">
                  <a:avLst/>
                </a:prstGeom>
                <a:noFill/>
                <a:effectLst/>
              </p:spPr>
              <p:txBody>
                <a:bodyPr wrap="square" rtlCol="0">
                  <a:spAutoFit/>
                </a:bodyPr>
                <a:lstStyle>
                  <a:defPPr>
                    <a:defRPr lang="zh-CN"/>
                  </a:defPPr>
                  <a:lvl1pPr>
                    <a:defRPr sz="2000" b="1" i="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defRPr>
                  </a:lvl1pPr>
                </a:lstStyle>
                <a:p>
                  <a:r>
                    <a:rPr lang="zh-CN" altLang="en-US">
                      <a:solidFill>
                        <a:schemeClr val="accent1"/>
                      </a:solidFill>
                      <a:effectLst/>
                      <a:latin typeface="Arial" panose="020B0604020202020204" pitchFamily="34" charset="0"/>
                      <a:ea typeface="微软雅黑" panose="020B0503020204020204" pitchFamily="34" charset="-122"/>
                    </a:rPr>
                    <a:t>核销复盘提升转化</a:t>
                  </a:r>
                  <a:endParaRPr lang="en-US" altLang="zh-CN">
                    <a:solidFill>
                      <a:schemeClr val="accent1"/>
                    </a:solidFill>
                    <a:effectLst/>
                    <a:latin typeface="Arial" panose="020B0604020202020204" pitchFamily="34" charset="0"/>
                    <a:ea typeface="微软雅黑" panose="020B0503020204020204" pitchFamily="34" charset="-122"/>
                  </a:endParaRPr>
                </a:p>
              </p:txBody>
            </p:sp>
          </p:grpSp>
          <p:sp>
            <p:nvSpPr>
              <p:cNvPr id="11" name="文本框 10">
                <a:extLst>
                  <a:ext uri="{FF2B5EF4-FFF2-40B4-BE49-F238E27FC236}">
                    <a16:creationId xmlns:a16="http://schemas.microsoft.com/office/drawing/2014/main" id="{595CCB6F-857C-296D-4E39-51AF43508916}"/>
                  </a:ext>
                </a:extLst>
              </p:cNvPr>
              <p:cNvSpPr txBox="1">
                <a:spLocks/>
              </p:cNvSpPr>
              <p:nvPr/>
            </p:nvSpPr>
            <p:spPr>
              <a:xfrm>
                <a:off x="3975203" y="1946233"/>
                <a:ext cx="752048" cy="646331"/>
              </a:xfrm>
              <a:prstGeom prst="rect">
                <a:avLst/>
              </a:prstGeom>
              <a:noFill/>
            </p:spPr>
            <p:txBody>
              <a:bodyPr wrap="square" lIns="91440" tIns="45720" rIns="91440" bIns="45720" rtlCol="0" anchor="ctr" anchorCtr="0">
                <a:spAutoFit/>
              </a:bodyPr>
              <a:lstStyle/>
              <a:p>
                <a:pPr algn="ctr"/>
                <a:r>
                  <a:rPr kumimoji="1" lang="en-US" altLang="zh-CN"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11">
                <a:extLst>
                  <a:ext uri="{FF2B5EF4-FFF2-40B4-BE49-F238E27FC236}">
                    <a16:creationId xmlns:a16="http://schemas.microsoft.com/office/drawing/2014/main" id="{E04590DC-603A-D60C-02F5-8B65E4D2C6DD}"/>
                  </a:ext>
                </a:extLst>
              </p:cNvPr>
              <p:cNvSpPr txBox="1">
                <a:spLocks/>
              </p:cNvSpPr>
              <p:nvPr/>
            </p:nvSpPr>
            <p:spPr>
              <a:xfrm>
                <a:off x="3977654" y="3102783"/>
                <a:ext cx="752048" cy="646331"/>
              </a:xfrm>
              <a:prstGeom prst="rect">
                <a:avLst/>
              </a:prstGeom>
              <a:noFill/>
            </p:spPr>
            <p:txBody>
              <a:bodyPr wrap="square" lIns="91440" tIns="45720" rIns="91440" bIns="45720" rtlCol="0" anchor="ctr" anchorCtr="0">
                <a:spAutoFit/>
              </a:bodyPr>
              <a:lstStyle/>
              <a:p>
                <a:pPr algn="ctr"/>
                <a:r>
                  <a:rPr kumimoji="1" lang="en-US" altLang="zh-CN" sz="3600" b="1">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12">
                <a:extLst>
                  <a:ext uri="{FF2B5EF4-FFF2-40B4-BE49-F238E27FC236}">
                    <a16:creationId xmlns:a16="http://schemas.microsoft.com/office/drawing/2014/main" id="{270C6BB1-6144-C516-EB39-36482F0F10A8}"/>
                  </a:ext>
                </a:extLst>
              </p:cNvPr>
              <p:cNvSpPr txBox="1">
                <a:spLocks/>
              </p:cNvSpPr>
              <p:nvPr/>
            </p:nvSpPr>
            <p:spPr>
              <a:xfrm>
                <a:off x="3975203" y="4338430"/>
                <a:ext cx="752048" cy="646331"/>
              </a:xfrm>
              <a:prstGeom prst="rect">
                <a:avLst/>
              </a:prstGeom>
              <a:noFill/>
            </p:spPr>
            <p:txBody>
              <a:bodyPr wrap="square" lIns="91440" tIns="45720" rIns="91440" bIns="45720" rtlCol="0" anchor="ctr" anchorCtr="0">
                <a:spAutoFit/>
              </a:bodyPr>
              <a:lstStyle/>
              <a:p>
                <a:pPr algn="ctr"/>
                <a:r>
                  <a:rPr kumimoji="1" lang="en-US" altLang="zh-CN" sz="3600" b="1">
                    <a:solidFill>
                      <a:schemeClr val="accent1"/>
                    </a:solidFill>
                    <a:latin typeface="Arial" panose="020B0604020202020204" pitchFamily="34" charset="0"/>
                    <a:ea typeface="微软雅黑" panose="020B0503020204020204" pitchFamily="34" charset="-122"/>
                    <a:sym typeface="Arial" panose="020B0604020202020204" pitchFamily="34" charset="0"/>
                  </a:rPr>
                  <a:t>05</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a:extLst>
                  <a:ext uri="{FF2B5EF4-FFF2-40B4-BE49-F238E27FC236}">
                    <a16:creationId xmlns:a16="http://schemas.microsoft.com/office/drawing/2014/main" id="{32FFE725-8CD6-DF1E-48F7-BB11815B4325}"/>
                  </a:ext>
                </a:extLst>
              </p:cNvPr>
              <p:cNvSpPr txBox="1">
                <a:spLocks/>
              </p:cNvSpPr>
              <p:nvPr/>
            </p:nvSpPr>
            <p:spPr>
              <a:xfrm>
                <a:off x="7795485" y="1926217"/>
                <a:ext cx="752048" cy="646331"/>
              </a:xfrm>
              <a:prstGeom prst="rect">
                <a:avLst/>
              </a:prstGeom>
              <a:noFill/>
            </p:spPr>
            <p:txBody>
              <a:bodyPr wrap="square" lIns="91440" tIns="45720" rIns="91440" bIns="45720" rtlCol="0" anchor="ctr" anchorCtr="0">
                <a:spAutoFit/>
              </a:bodyPr>
              <a:lstStyle/>
              <a:p>
                <a:pPr algn="ctr"/>
                <a:r>
                  <a:rPr kumimoji="1" lang="en-US" altLang="zh-CN" sz="3600" b="1">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14">
                <a:extLst>
                  <a:ext uri="{FF2B5EF4-FFF2-40B4-BE49-F238E27FC236}">
                    <a16:creationId xmlns:a16="http://schemas.microsoft.com/office/drawing/2014/main" id="{7002D349-9889-D300-4EB0-680F20476E6F}"/>
                  </a:ext>
                </a:extLst>
              </p:cNvPr>
              <p:cNvSpPr txBox="1">
                <a:spLocks/>
              </p:cNvSpPr>
              <p:nvPr/>
            </p:nvSpPr>
            <p:spPr>
              <a:xfrm>
                <a:off x="7797936" y="3082767"/>
                <a:ext cx="752048" cy="646331"/>
              </a:xfrm>
              <a:prstGeom prst="rect">
                <a:avLst/>
              </a:prstGeom>
              <a:noFill/>
            </p:spPr>
            <p:txBody>
              <a:bodyPr wrap="square" lIns="91440" tIns="45720" rIns="91440" bIns="45720" rtlCol="0" anchor="ctr" anchorCtr="0">
                <a:spAutoFit/>
              </a:bodyPr>
              <a:lstStyle/>
              <a:p>
                <a:pPr algn="ctr"/>
                <a:r>
                  <a:rPr kumimoji="1" lang="en-US" altLang="zh-CN" sz="3600" b="1">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a:extLst>
                  <a:ext uri="{FF2B5EF4-FFF2-40B4-BE49-F238E27FC236}">
                    <a16:creationId xmlns:a16="http://schemas.microsoft.com/office/drawing/2014/main" id="{82397C27-B244-C872-BA74-B51765F4522C}"/>
                  </a:ext>
                </a:extLst>
              </p:cNvPr>
              <p:cNvSpPr txBox="1">
                <a:spLocks/>
              </p:cNvSpPr>
              <p:nvPr/>
            </p:nvSpPr>
            <p:spPr>
              <a:xfrm>
                <a:off x="7795485" y="4318414"/>
                <a:ext cx="752048" cy="646331"/>
              </a:xfrm>
              <a:prstGeom prst="rect">
                <a:avLst/>
              </a:prstGeom>
              <a:noFill/>
            </p:spPr>
            <p:txBody>
              <a:bodyPr wrap="square" lIns="91440" tIns="45720" rIns="91440" bIns="45720" rtlCol="0" anchor="ctr" anchorCtr="0">
                <a:spAutoFit/>
              </a:bodyPr>
              <a:lstStyle/>
              <a:p>
                <a:pPr algn="ctr"/>
                <a:r>
                  <a:rPr kumimoji="1" lang="en-US" altLang="zh-CN" sz="3600" b="1">
                    <a:solidFill>
                      <a:schemeClr val="accent1"/>
                    </a:solidFill>
                    <a:latin typeface="Arial" panose="020B0604020202020204" pitchFamily="34" charset="0"/>
                    <a:ea typeface="微软雅黑" panose="020B0503020204020204" pitchFamily="34" charset="-122"/>
                    <a:sym typeface="Arial" panose="020B0604020202020204" pitchFamily="34" charset="0"/>
                  </a:rPr>
                  <a:t>06</a:t>
                </a:r>
                <a:endParaRPr kumimoji="1" lang="zh-CN" altLang="en-US" sz="36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solidFill>
                  <a:schemeClr val="accent1"/>
                </a:solidFill>
                <a:effectLst/>
                <a:latin typeface="Arial" panose="020B0604020202020204" pitchFamily="34" charset="0"/>
                <a:ea typeface="微软雅黑" panose="020B0503020204020204" pitchFamily="34" charset="-122"/>
              </a:rPr>
              <a:t>抖音冷启运营规划</a:t>
            </a:r>
            <a:endParaRPr lang="en-US" altLang="zh-CN" dirty="0">
              <a:solidFill>
                <a:schemeClr val="accent1"/>
              </a:solidFill>
              <a:effectLst/>
              <a:latin typeface="Arial" panose="020B0604020202020204" pitchFamily="34" charset="0"/>
              <a:ea typeface="微软雅黑" panose="020B0503020204020204" pitchFamily="34" charset="-122"/>
            </a:endParaRPr>
          </a:p>
        </p:txBody>
      </p:sp>
      <p:sp>
        <p:nvSpPr>
          <p:cNvPr id="6" name="文本占位符 5"/>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/01</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抖音本地门店经营指南</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4</a:t>
            </a:fld>
            <a:endParaRPr lang="zh-CN" altLang="en-US"/>
          </a:p>
        </p:txBody>
      </p:sp>
      <p:grpSp>
        <p:nvGrpSpPr>
          <p:cNvPr id="11" name="组合 10">
            <a:extLst>
              <a:ext uri="{FF2B5EF4-FFF2-40B4-BE49-F238E27FC236}">
                <a16:creationId xmlns:a16="http://schemas.microsoft.com/office/drawing/2014/main" id="{155C4604-8C41-D5C8-FDA9-C172011637F4}"/>
              </a:ext>
            </a:extLst>
          </p:cNvPr>
          <p:cNvGrpSpPr/>
          <p:nvPr/>
        </p:nvGrpSpPr>
        <p:grpSpPr>
          <a:xfrm>
            <a:off x="669924" y="1651608"/>
            <a:ext cx="10853437" cy="3965946"/>
            <a:chOff x="669924" y="1938667"/>
            <a:chExt cx="10853437" cy="3965946"/>
          </a:xfrm>
        </p:grpSpPr>
        <p:sp>
          <p:nvSpPr>
            <p:cNvPr id="12" name="矩形: 圆角 11">
              <a:extLst>
                <a:ext uri="{FF2B5EF4-FFF2-40B4-BE49-F238E27FC236}">
                  <a16:creationId xmlns:a16="http://schemas.microsoft.com/office/drawing/2014/main" id="{0A2AF72D-8F7F-EBD8-75F3-08FC117F2D4C}"/>
                </a:ext>
              </a:extLst>
            </p:cNvPr>
            <p:cNvSpPr/>
            <p:nvPr/>
          </p:nvSpPr>
          <p:spPr>
            <a:xfrm>
              <a:off x="740808" y="2990405"/>
              <a:ext cx="2218660" cy="2914208"/>
            </a:xfrm>
            <a:prstGeom prst="roundRect">
              <a:avLst>
                <a:gd name="adj" fmla="val 452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a:extLst>
                <a:ext uri="{FF2B5EF4-FFF2-40B4-BE49-F238E27FC236}">
                  <a16:creationId xmlns:a16="http://schemas.microsoft.com/office/drawing/2014/main" id="{716A3A26-CD51-CB00-4083-E9F79CECE292}"/>
                </a:ext>
              </a:extLst>
            </p:cNvPr>
            <p:cNvGrpSpPr/>
            <p:nvPr/>
          </p:nvGrpSpPr>
          <p:grpSpPr>
            <a:xfrm>
              <a:off x="669924" y="1938668"/>
              <a:ext cx="2360428" cy="666307"/>
              <a:chOff x="1020725" y="2030818"/>
              <a:chExt cx="2360428" cy="666307"/>
            </a:xfrm>
          </p:grpSpPr>
          <p:sp>
            <p:nvSpPr>
              <p:cNvPr id="50" name="流程图: 可选过程 49">
                <a:extLst>
                  <a:ext uri="{FF2B5EF4-FFF2-40B4-BE49-F238E27FC236}">
                    <a16:creationId xmlns:a16="http://schemas.microsoft.com/office/drawing/2014/main" id="{AD3AD421-8438-D8A9-4508-1D7A68DD1119}"/>
                  </a:ext>
                </a:extLst>
              </p:cNvPr>
              <p:cNvSpPr/>
              <p:nvPr/>
            </p:nvSpPr>
            <p:spPr>
              <a:xfrm>
                <a:off x="1552353" y="2140688"/>
                <a:ext cx="1828800" cy="446568"/>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平台入驻</a:t>
                </a:r>
              </a:p>
            </p:txBody>
          </p:sp>
          <p:sp>
            <p:nvSpPr>
              <p:cNvPr id="51" name="椭圆 50">
                <a:extLst>
                  <a:ext uri="{FF2B5EF4-FFF2-40B4-BE49-F238E27FC236}">
                    <a16:creationId xmlns:a16="http://schemas.microsoft.com/office/drawing/2014/main" id="{FBCC1DA8-51B0-821E-C835-65CE60CE8AC0}"/>
                  </a:ext>
                </a:extLst>
              </p:cNvPr>
              <p:cNvSpPr/>
              <p:nvPr/>
            </p:nvSpPr>
            <p:spPr>
              <a:xfrm>
                <a:off x="1020725" y="2030818"/>
                <a:ext cx="652130" cy="66630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accent2"/>
                    </a:solidFill>
                  </a:rPr>
                  <a:t>01</a:t>
                </a:r>
                <a:endParaRPr lang="zh-CN" altLang="en-US" b="1" dirty="0">
                  <a:solidFill>
                    <a:schemeClr val="accent2"/>
                  </a:solidFill>
                </a:endParaRPr>
              </a:p>
            </p:txBody>
          </p:sp>
        </p:grpSp>
        <p:grpSp>
          <p:nvGrpSpPr>
            <p:cNvPr id="14" name="组合 13">
              <a:extLst>
                <a:ext uri="{FF2B5EF4-FFF2-40B4-BE49-F238E27FC236}">
                  <a16:creationId xmlns:a16="http://schemas.microsoft.com/office/drawing/2014/main" id="{E7BADEAD-63B7-79C7-FA31-78D51D595A08}"/>
                </a:ext>
              </a:extLst>
            </p:cNvPr>
            <p:cNvGrpSpPr/>
            <p:nvPr/>
          </p:nvGrpSpPr>
          <p:grpSpPr>
            <a:xfrm>
              <a:off x="3260726" y="1938667"/>
              <a:ext cx="2360428" cy="666307"/>
              <a:chOff x="1020725" y="2030818"/>
              <a:chExt cx="2360428" cy="666307"/>
            </a:xfrm>
          </p:grpSpPr>
          <p:sp>
            <p:nvSpPr>
              <p:cNvPr id="48" name="流程图: 可选过程 47">
                <a:extLst>
                  <a:ext uri="{FF2B5EF4-FFF2-40B4-BE49-F238E27FC236}">
                    <a16:creationId xmlns:a16="http://schemas.microsoft.com/office/drawing/2014/main" id="{C6871471-B25F-5647-09CC-C003A8825DF2}"/>
                  </a:ext>
                </a:extLst>
              </p:cNvPr>
              <p:cNvSpPr/>
              <p:nvPr/>
            </p:nvSpPr>
            <p:spPr>
              <a:xfrm>
                <a:off x="1552353" y="2140688"/>
                <a:ext cx="1828800" cy="446568"/>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经营准备</a:t>
                </a:r>
              </a:p>
            </p:txBody>
          </p:sp>
          <p:sp>
            <p:nvSpPr>
              <p:cNvPr id="49" name="椭圆 48">
                <a:extLst>
                  <a:ext uri="{FF2B5EF4-FFF2-40B4-BE49-F238E27FC236}">
                    <a16:creationId xmlns:a16="http://schemas.microsoft.com/office/drawing/2014/main" id="{941D6A10-475B-90EF-8E98-8978F143EC39}"/>
                  </a:ext>
                </a:extLst>
              </p:cNvPr>
              <p:cNvSpPr/>
              <p:nvPr/>
            </p:nvSpPr>
            <p:spPr>
              <a:xfrm>
                <a:off x="1020725" y="2030818"/>
                <a:ext cx="652130" cy="66630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accent2"/>
                    </a:solidFill>
                  </a:rPr>
                  <a:t>02</a:t>
                </a:r>
                <a:endParaRPr lang="zh-CN" altLang="en-US" b="1" dirty="0">
                  <a:solidFill>
                    <a:schemeClr val="accent2"/>
                  </a:solidFill>
                </a:endParaRPr>
              </a:p>
            </p:txBody>
          </p:sp>
        </p:grpSp>
        <p:grpSp>
          <p:nvGrpSpPr>
            <p:cNvPr id="15" name="组合 14">
              <a:extLst>
                <a:ext uri="{FF2B5EF4-FFF2-40B4-BE49-F238E27FC236}">
                  <a16:creationId xmlns:a16="http://schemas.microsoft.com/office/drawing/2014/main" id="{F2DF0A8F-CBA6-26D6-2BE7-AABF91962E54}"/>
                </a:ext>
              </a:extLst>
            </p:cNvPr>
            <p:cNvGrpSpPr/>
            <p:nvPr/>
          </p:nvGrpSpPr>
          <p:grpSpPr>
            <a:xfrm>
              <a:off x="6152782" y="1938667"/>
              <a:ext cx="5367705" cy="666307"/>
              <a:chOff x="1020725" y="2030818"/>
              <a:chExt cx="5367705" cy="666307"/>
            </a:xfrm>
          </p:grpSpPr>
          <p:sp>
            <p:nvSpPr>
              <p:cNvPr id="46" name="流程图: 可选过程 45">
                <a:extLst>
                  <a:ext uri="{FF2B5EF4-FFF2-40B4-BE49-F238E27FC236}">
                    <a16:creationId xmlns:a16="http://schemas.microsoft.com/office/drawing/2014/main" id="{4CAB8D6D-BBF7-B0CE-25D1-1B9C53917F44}"/>
                  </a:ext>
                </a:extLst>
              </p:cNvPr>
              <p:cNvSpPr/>
              <p:nvPr/>
            </p:nvSpPr>
            <p:spPr>
              <a:xfrm>
                <a:off x="1552352" y="2140688"/>
                <a:ext cx="4836078" cy="446568"/>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商家经营</a:t>
                </a:r>
              </a:p>
            </p:txBody>
          </p:sp>
          <p:sp>
            <p:nvSpPr>
              <p:cNvPr id="47" name="椭圆 46">
                <a:extLst>
                  <a:ext uri="{FF2B5EF4-FFF2-40B4-BE49-F238E27FC236}">
                    <a16:creationId xmlns:a16="http://schemas.microsoft.com/office/drawing/2014/main" id="{7A68EE1B-400C-E5FE-CAD7-C92DA7A76B96}"/>
                  </a:ext>
                </a:extLst>
              </p:cNvPr>
              <p:cNvSpPr/>
              <p:nvPr/>
            </p:nvSpPr>
            <p:spPr>
              <a:xfrm>
                <a:off x="1020725" y="2030818"/>
                <a:ext cx="652130" cy="66630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accent2"/>
                    </a:solidFill>
                  </a:rPr>
                  <a:t>03</a:t>
                </a:r>
                <a:endParaRPr lang="zh-CN" altLang="en-US" b="1" dirty="0">
                  <a:solidFill>
                    <a:schemeClr val="accent2"/>
                  </a:solidFill>
                </a:endParaRPr>
              </a:p>
            </p:txBody>
          </p:sp>
        </p:grpSp>
        <p:sp>
          <p:nvSpPr>
            <p:cNvPr id="16" name="矩形: 圆角 15">
              <a:extLst>
                <a:ext uri="{FF2B5EF4-FFF2-40B4-BE49-F238E27FC236}">
                  <a16:creationId xmlns:a16="http://schemas.microsoft.com/office/drawing/2014/main" id="{FBFEC98C-BE22-40D6-E369-78A3D6B182B3}"/>
                </a:ext>
              </a:extLst>
            </p:cNvPr>
            <p:cNvSpPr/>
            <p:nvPr/>
          </p:nvSpPr>
          <p:spPr>
            <a:xfrm>
              <a:off x="740808" y="2990405"/>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入驻操作</a:t>
              </a:r>
            </a:p>
          </p:txBody>
        </p:sp>
        <p:sp>
          <p:nvSpPr>
            <p:cNvPr id="17" name="文本框 16">
              <a:extLst>
                <a:ext uri="{FF2B5EF4-FFF2-40B4-BE49-F238E27FC236}">
                  <a16:creationId xmlns:a16="http://schemas.microsoft.com/office/drawing/2014/main" id="{35A46C7E-26DE-64CD-5A9A-0F1CDC906083}"/>
                </a:ext>
              </a:extLst>
            </p:cNvPr>
            <p:cNvSpPr txBox="1"/>
            <p:nvPr/>
          </p:nvSpPr>
          <p:spPr>
            <a:xfrm>
              <a:off x="1077505" y="3514944"/>
              <a:ext cx="1545265" cy="276999"/>
            </a:xfrm>
            <a:prstGeom prst="rect">
              <a:avLst/>
            </a:prstGeom>
            <a:noFill/>
          </p:spPr>
          <p:txBody>
            <a:bodyPr wrap="square">
              <a:spAutoFit/>
            </a:bodyPr>
            <a:lstStyle/>
            <a:p>
              <a:pPr algn="ctr"/>
              <a:r>
                <a:rPr lang="zh-CN" altLang="en-US" sz="1200" dirty="0"/>
                <a:t>登录官网注册</a:t>
              </a:r>
            </a:p>
          </p:txBody>
        </p:sp>
        <p:sp>
          <p:nvSpPr>
            <p:cNvPr id="18" name="文本框 17">
              <a:extLst>
                <a:ext uri="{FF2B5EF4-FFF2-40B4-BE49-F238E27FC236}">
                  <a16:creationId xmlns:a16="http://schemas.microsoft.com/office/drawing/2014/main" id="{549533D7-B8F8-2938-C128-935C8D2083CA}"/>
                </a:ext>
              </a:extLst>
            </p:cNvPr>
            <p:cNvSpPr txBox="1"/>
            <p:nvPr/>
          </p:nvSpPr>
          <p:spPr>
            <a:xfrm>
              <a:off x="1077505" y="4150522"/>
              <a:ext cx="1545265" cy="461665"/>
            </a:xfrm>
            <a:prstGeom prst="rect">
              <a:avLst/>
            </a:prstGeom>
            <a:noFill/>
          </p:spPr>
          <p:txBody>
            <a:bodyPr wrap="square">
              <a:spAutoFit/>
            </a:bodyPr>
            <a:lstStyle/>
            <a:p>
              <a:pPr algn="ctr"/>
              <a:r>
                <a:rPr lang="zh-CN" altLang="en-US" sz="1200" dirty="0"/>
                <a:t>完成认领门店并提交资质</a:t>
              </a:r>
            </a:p>
          </p:txBody>
        </p:sp>
        <p:sp>
          <p:nvSpPr>
            <p:cNvPr id="19" name="文本框 18">
              <a:extLst>
                <a:ext uri="{FF2B5EF4-FFF2-40B4-BE49-F238E27FC236}">
                  <a16:creationId xmlns:a16="http://schemas.microsoft.com/office/drawing/2014/main" id="{4BDDC83F-B033-8C5E-E727-A6B4BA1A5FCA}"/>
                </a:ext>
              </a:extLst>
            </p:cNvPr>
            <p:cNvSpPr txBox="1"/>
            <p:nvPr/>
          </p:nvSpPr>
          <p:spPr>
            <a:xfrm>
              <a:off x="1077504" y="5001543"/>
              <a:ext cx="1545265" cy="461665"/>
            </a:xfrm>
            <a:prstGeom prst="rect">
              <a:avLst/>
            </a:prstGeom>
            <a:noFill/>
          </p:spPr>
          <p:txBody>
            <a:bodyPr wrap="square">
              <a:spAutoFit/>
            </a:bodyPr>
            <a:lstStyle/>
            <a:p>
              <a:pPr algn="ctr"/>
              <a:r>
                <a:rPr lang="zh-CN" altLang="en-US" sz="1200" dirty="0"/>
                <a:t>绑定收款账户、抖音号</a:t>
              </a:r>
            </a:p>
          </p:txBody>
        </p:sp>
        <p:cxnSp>
          <p:nvCxnSpPr>
            <p:cNvPr id="20" name="直接箭头连接符 19">
              <a:extLst>
                <a:ext uri="{FF2B5EF4-FFF2-40B4-BE49-F238E27FC236}">
                  <a16:creationId xmlns:a16="http://schemas.microsoft.com/office/drawing/2014/main" id="{4995A131-814B-13D7-D49B-FA98FA8C169F}"/>
                </a:ext>
              </a:extLst>
            </p:cNvPr>
            <p:cNvCxnSpPr>
              <a:stCxn id="17" idx="2"/>
            </p:cNvCxnSpPr>
            <p:nvPr/>
          </p:nvCxnSpPr>
          <p:spPr>
            <a:xfrm flipH="1">
              <a:off x="1850136" y="3791943"/>
              <a:ext cx="2" cy="2555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直接箭头连接符 20">
              <a:extLst>
                <a:ext uri="{FF2B5EF4-FFF2-40B4-BE49-F238E27FC236}">
                  <a16:creationId xmlns:a16="http://schemas.microsoft.com/office/drawing/2014/main" id="{D847D689-A910-ECE1-8384-C8F5DB185B3C}"/>
                </a:ext>
              </a:extLst>
            </p:cNvPr>
            <p:cNvCxnSpPr>
              <a:stCxn id="18" idx="2"/>
            </p:cNvCxnSpPr>
            <p:nvPr/>
          </p:nvCxnSpPr>
          <p:spPr>
            <a:xfrm flipH="1">
              <a:off x="1850136" y="4612187"/>
              <a:ext cx="2" cy="285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矩形: 圆角 21">
              <a:extLst>
                <a:ext uri="{FF2B5EF4-FFF2-40B4-BE49-F238E27FC236}">
                  <a16:creationId xmlns:a16="http://schemas.microsoft.com/office/drawing/2014/main" id="{91CDC4CD-E343-4339-F83D-684D94BD71C2}"/>
                </a:ext>
              </a:extLst>
            </p:cNvPr>
            <p:cNvSpPr/>
            <p:nvPr/>
          </p:nvSpPr>
          <p:spPr>
            <a:xfrm>
              <a:off x="3402494" y="3573295"/>
              <a:ext cx="2218660" cy="2325874"/>
            </a:xfrm>
            <a:prstGeom prst="roundRect">
              <a:avLst>
                <a:gd name="adj" fmla="val 452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a:extLst>
                <a:ext uri="{FF2B5EF4-FFF2-40B4-BE49-F238E27FC236}">
                  <a16:creationId xmlns:a16="http://schemas.microsoft.com/office/drawing/2014/main" id="{FF3BD603-3083-29D8-D2F6-47F6C1370FDA}"/>
                </a:ext>
              </a:extLst>
            </p:cNvPr>
            <p:cNvSpPr/>
            <p:nvPr/>
          </p:nvSpPr>
          <p:spPr>
            <a:xfrm>
              <a:off x="3402494" y="3573295"/>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完善门店信息</a:t>
              </a:r>
            </a:p>
          </p:txBody>
        </p:sp>
        <p:sp>
          <p:nvSpPr>
            <p:cNvPr id="24" name="文本框 23">
              <a:extLst>
                <a:ext uri="{FF2B5EF4-FFF2-40B4-BE49-F238E27FC236}">
                  <a16:creationId xmlns:a16="http://schemas.microsoft.com/office/drawing/2014/main" id="{8A6F158D-A0D9-5603-FF30-659A28908FE6}"/>
                </a:ext>
              </a:extLst>
            </p:cNvPr>
            <p:cNvSpPr txBox="1"/>
            <p:nvPr/>
          </p:nvSpPr>
          <p:spPr>
            <a:xfrm>
              <a:off x="3739191" y="4097834"/>
              <a:ext cx="1545265" cy="276999"/>
            </a:xfrm>
            <a:prstGeom prst="rect">
              <a:avLst/>
            </a:prstGeom>
            <a:noFill/>
          </p:spPr>
          <p:txBody>
            <a:bodyPr wrap="square">
              <a:spAutoFit/>
            </a:bodyPr>
            <a:lstStyle/>
            <a:p>
              <a:pPr algn="ctr"/>
              <a:r>
                <a:rPr lang="zh-CN" altLang="en-US" sz="1200" dirty="0"/>
                <a:t>门店信息管理</a:t>
              </a:r>
            </a:p>
          </p:txBody>
        </p:sp>
        <p:sp>
          <p:nvSpPr>
            <p:cNvPr id="25" name="文本框 24">
              <a:extLst>
                <a:ext uri="{FF2B5EF4-FFF2-40B4-BE49-F238E27FC236}">
                  <a16:creationId xmlns:a16="http://schemas.microsoft.com/office/drawing/2014/main" id="{37FD02DA-F0F4-438A-E2E9-BD620C77E707}"/>
                </a:ext>
              </a:extLst>
            </p:cNvPr>
            <p:cNvSpPr txBox="1"/>
            <p:nvPr/>
          </p:nvSpPr>
          <p:spPr>
            <a:xfrm>
              <a:off x="3739191" y="4733412"/>
              <a:ext cx="1545265" cy="276999"/>
            </a:xfrm>
            <a:prstGeom prst="rect">
              <a:avLst/>
            </a:prstGeom>
            <a:noFill/>
          </p:spPr>
          <p:txBody>
            <a:bodyPr wrap="square">
              <a:spAutoFit/>
            </a:bodyPr>
            <a:lstStyle/>
            <a:p>
              <a:pPr algn="ctr"/>
              <a:r>
                <a:rPr lang="zh-CN" altLang="en-US" sz="1200" dirty="0"/>
                <a:t>门店装修</a:t>
              </a:r>
            </a:p>
          </p:txBody>
        </p:sp>
        <p:sp>
          <p:nvSpPr>
            <p:cNvPr id="26" name="文本框 25">
              <a:extLst>
                <a:ext uri="{FF2B5EF4-FFF2-40B4-BE49-F238E27FC236}">
                  <a16:creationId xmlns:a16="http://schemas.microsoft.com/office/drawing/2014/main" id="{7DD4311B-66A2-9AE4-9467-54BC95E8F946}"/>
                </a:ext>
              </a:extLst>
            </p:cNvPr>
            <p:cNvSpPr txBox="1"/>
            <p:nvPr/>
          </p:nvSpPr>
          <p:spPr>
            <a:xfrm>
              <a:off x="3739190" y="5378872"/>
              <a:ext cx="1545265" cy="276999"/>
            </a:xfrm>
            <a:prstGeom prst="rect">
              <a:avLst/>
            </a:prstGeom>
            <a:noFill/>
          </p:spPr>
          <p:txBody>
            <a:bodyPr wrap="square">
              <a:spAutoFit/>
            </a:bodyPr>
            <a:lstStyle/>
            <a:p>
              <a:pPr algn="ctr"/>
              <a:r>
                <a:rPr lang="zh-CN" altLang="en-US" sz="1200" dirty="0"/>
                <a:t>抖音号装修</a:t>
              </a:r>
            </a:p>
          </p:txBody>
        </p:sp>
        <p:cxnSp>
          <p:nvCxnSpPr>
            <p:cNvPr id="27" name="直接箭头连接符 26">
              <a:extLst>
                <a:ext uri="{FF2B5EF4-FFF2-40B4-BE49-F238E27FC236}">
                  <a16:creationId xmlns:a16="http://schemas.microsoft.com/office/drawing/2014/main" id="{1AA30BF4-46A4-04A8-EC6F-78655ECA324C}"/>
                </a:ext>
              </a:extLst>
            </p:cNvPr>
            <p:cNvCxnSpPr>
              <a:stCxn id="24" idx="2"/>
            </p:cNvCxnSpPr>
            <p:nvPr/>
          </p:nvCxnSpPr>
          <p:spPr>
            <a:xfrm flipH="1">
              <a:off x="4511822" y="4374833"/>
              <a:ext cx="2" cy="2555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a:extLst>
                <a:ext uri="{FF2B5EF4-FFF2-40B4-BE49-F238E27FC236}">
                  <a16:creationId xmlns:a16="http://schemas.microsoft.com/office/drawing/2014/main" id="{F0BC24D1-012D-AD70-E2F0-46A6ADF59A74}"/>
                </a:ext>
              </a:extLst>
            </p:cNvPr>
            <p:cNvCxnSpPr>
              <a:cxnSpLocks/>
              <a:stCxn id="25" idx="2"/>
            </p:cNvCxnSpPr>
            <p:nvPr/>
          </p:nvCxnSpPr>
          <p:spPr>
            <a:xfrm>
              <a:off x="4511824" y="5010411"/>
              <a:ext cx="0" cy="260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矩形: 圆角 28">
              <a:extLst>
                <a:ext uri="{FF2B5EF4-FFF2-40B4-BE49-F238E27FC236}">
                  <a16:creationId xmlns:a16="http://schemas.microsoft.com/office/drawing/2014/main" id="{ABDF063A-3213-823E-A554-28D8B8457C3B}"/>
                </a:ext>
              </a:extLst>
            </p:cNvPr>
            <p:cNvSpPr/>
            <p:nvPr/>
          </p:nvSpPr>
          <p:spPr>
            <a:xfrm>
              <a:off x="3402494" y="2993220"/>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发布团购商品</a:t>
              </a:r>
            </a:p>
          </p:txBody>
        </p:sp>
        <p:sp>
          <p:nvSpPr>
            <p:cNvPr id="30" name="矩形: 圆角 29">
              <a:extLst>
                <a:ext uri="{FF2B5EF4-FFF2-40B4-BE49-F238E27FC236}">
                  <a16:creationId xmlns:a16="http://schemas.microsoft.com/office/drawing/2014/main" id="{BE61A64E-BF5F-C282-DA5A-0A516659C494}"/>
                </a:ext>
              </a:extLst>
            </p:cNvPr>
            <p:cNvSpPr/>
            <p:nvPr/>
          </p:nvSpPr>
          <p:spPr>
            <a:xfrm>
              <a:off x="6152781" y="2984658"/>
              <a:ext cx="2909888"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通过短视频推广团购商品</a:t>
              </a:r>
            </a:p>
          </p:txBody>
        </p:sp>
        <p:sp>
          <p:nvSpPr>
            <p:cNvPr id="31" name="矩形: 圆角 30">
              <a:extLst>
                <a:ext uri="{FF2B5EF4-FFF2-40B4-BE49-F238E27FC236}">
                  <a16:creationId xmlns:a16="http://schemas.microsoft.com/office/drawing/2014/main" id="{59ADCF98-033E-2280-5F27-CD3A675F7D8E}"/>
                </a:ext>
              </a:extLst>
            </p:cNvPr>
            <p:cNvSpPr/>
            <p:nvPr/>
          </p:nvSpPr>
          <p:spPr>
            <a:xfrm>
              <a:off x="9301827" y="2993220"/>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投广工具</a:t>
              </a:r>
              <a:r>
                <a:rPr lang="en-US" altLang="zh-CN" sz="1400" dirty="0"/>
                <a:t>-</a:t>
              </a:r>
              <a:r>
                <a:rPr lang="zh-CN" altLang="en-US" sz="1400" dirty="0"/>
                <a:t>巨量本地推</a:t>
              </a:r>
              <a:endParaRPr lang="zh-CN" altLang="en-US" sz="1400" b="1" dirty="0"/>
            </a:p>
          </p:txBody>
        </p:sp>
        <p:sp>
          <p:nvSpPr>
            <p:cNvPr id="32" name="矩形: 圆角 31">
              <a:extLst>
                <a:ext uri="{FF2B5EF4-FFF2-40B4-BE49-F238E27FC236}">
                  <a16:creationId xmlns:a16="http://schemas.microsoft.com/office/drawing/2014/main" id="{8E00BEED-8886-ADC3-52CD-9E7CD1666890}"/>
                </a:ext>
              </a:extLst>
            </p:cNvPr>
            <p:cNvSpPr/>
            <p:nvPr/>
          </p:nvSpPr>
          <p:spPr>
            <a:xfrm>
              <a:off x="6152781" y="3538956"/>
              <a:ext cx="2909888"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通过平台活动推广团购商品</a:t>
              </a:r>
            </a:p>
          </p:txBody>
        </p:sp>
        <p:sp>
          <p:nvSpPr>
            <p:cNvPr id="33" name="矩形: 圆角 32">
              <a:extLst>
                <a:ext uri="{FF2B5EF4-FFF2-40B4-BE49-F238E27FC236}">
                  <a16:creationId xmlns:a16="http://schemas.microsoft.com/office/drawing/2014/main" id="{84A87ADC-114A-E23C-F110-A38F9F5E40AF}"/>
                </a:ext>
              </a:extLst>
            </p:cNvPr>
            <p:cNvSpPr/>
            <p:nvPr/>
          </p:nvSpPr>
          <p:spPr>
            <a:xfrm>
              <a:off x="9301827" y="3547518"/>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达人合作产品</a:t>
              </a:r>
            </a:p>
          </p:txBody>
        </p:sp>
        <p:grpSp>
          <p:nvGrpSpPr>
            <p:cNvPr id="34" name="组合 33">
              <a:extLst>
                <a:ext uri="{FF2B5EF4-FFF2-40B4-BE49-F238E27FC236}">
                  <a16:creationId xmlns:a16="http://schemas.microsoft.com/office/drawing/2014/main" id="{B2946AE7-85BE-7E9D-D324-1C2EA097F8BE}"/>
                </a:ext>
              </a:extLst>
            </p:cNvPr>
            <p:cNvGrpSpPr/>
            <p:nvPr/>
          </p:nvGrpSpPr>
          <p:grpSpPr>
            <a:xfrm>
              <a:off x="6152781" y="4047459"/>
              <a:ext cx="2909888" cy="1851710"/>
              <a:chOff x="5808996" y="4215935"/>
              <a:chExt cx="2218660" cy="1851710"/>
            </a:xfrm>
          </p:grpSpPr>
          <p:sp>
            <p:nvSpPr>
              <p:cNvPr id="39" name="矩形: 圆角 38">
                <a:extLst>
                  <a:ext uri="{FF2B5EF4-FFF2-40B4-BE49-F238E27FC236}">
                    <a16:creationId xmlns:a16="http://schemas.microsoft.com/office/drawing/2014/main" id="{F16FF99D-CD78-9BBE-9A60-E09F75746A48}"/>
                  </a:ext>
                </a:extLst>
              </p:cNvPr>
              <p:cNvSpPr/>
              <p:nvPr/>
            </p:nvSpPr>
            <p:spPr>
              <a:xfrm>
                <a:off x="5808996" y="4215935"/>
                <a:ext cx="2218660" cy="1851710"/>
              </a:xfrm>
              <a:prstGeom prst="roundRect">
                <a:avLst>
                  <a:gd name="adj" fmla="val 452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圆角 39">
                <a:extLst>
                  <a:ext uri="{FF2B5EF4-FFF2-40B4-BE49-F238E27FC236}">
                    <a16:creationId xmlns:a16="http://schemas.microsoft.com/office/drawing/2014/main" id="{1D9E7734-A20C-3F92-3D50-3CCC0D6D0A5E}"/>
                  </a:ext>
                </a:extLst>
              </p:cNvPr>
              <p:cNvSpPr/>
              <p:nvPr/>
            </p:nvSpPr>
            <p:spPr>
              <a:xfrm>
                <a:off x="5808996" y="4215935"/>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通过直播推广团购商品</a:t>
                </a:r>
              </a:p>
            </p:txBody>
          </p:sp>
          <p:sp>
            <p:nvSpPr>
              <p:cNvPr id="41" name="文本框 40">
                <a:extLst>
                  <a:ext uri="{FF2B5EF4-FFF2-40B4-BE49-F238E27FC236}">
                    <a16:creationId xmlns:a16="http://schemas.microsoft.com/office/drawing/2014/main" id="{D057B3EB-0518-39E0-87FC-33B762FE7CCC}"/>
                  </a:ext>
                </a:extLst>
              </p:cNvPr>
              <p:cNvSpPr txBox="1"/>
              <p:nvPr/>
            </p:nvSpPr>
            <p:spPr>
              <a:xfrm>
                <a:off x="6145693" y="4740474"/>
                <a:ext cx="1545265" cy="276999"/>
              </a:xfrm>
              <a:prstGeom prst="rect">
                <a:avLst/>
              </a:prstGeom>
              <a:noFill/>
            </p:spPr>
            <p:txBody>
              <a:bodyPr wrap="square">
                <a:spAutoFit/>
              </a:bodyPr>
              <a:lstStyle/>
              <a:p>
                <a:pPr algn="ctr"/>
                <a:r>
                  <a:rPr lang="zh-CN" altLang="en-US" sz="1200" dirty="0"/>
                  <a:t>提前选品组货</a:t>
                </a:r>
              </a:p>
            </p:txBody>
          </p:sp>
          <p:sp>
            <p:nvSpPr>
              <p:cNvPr id="42" name="文本框 41">
                <a:extLst>
                  <a:ext uri="{FF2B5EF4-FFF2-40B4-BE49-F238E27FC236}">
                    <a16:creationId xmlns:a16="http://schemas.microsoft.com/office/drawing/2014/main" id="{20804EEC-9329-A37F-5C34-0387CD071B12}"/>
                  </a:ext>
                </a:extLst>
              </p:cNvPr>
              <p:cNvSpPr txBox="1"/>
              <p:nvPr/>
            </p:nvSpPr>
            <p:spPr>
              <a:xfrm>
                <a:off x="6145693" y="5227198"/>
                <a:ext cx="1545265" cy="276999"/>
              </a:xfrm>
              <a:prstGeom prst="rect">
                <a:avLst/>
              </a:prstGeom>
              <a:noFill/>
            </p:spPr>
            <p:txBody>
              <a:bodyPr wrap="square">
                <a:spAutoFit/>
              </a:bodyPr>
              <a:lstStyle/>
              <a:p>
                <a:pPr algn="ctr"/>
                <a:r>
                  <a:rPr lang="zh-CN" altLang="en-US" sz="1200" dirty="0"/>
                  <a:t>玩法设置</a:t>
                </a:r>
              </a:p>
            </p:txBody>
          </p:sp>
          <p:sp>
            <p:nvSpPr>
              <p:cNvPr id="43" name="文本框 42">
                <a:extLst>
                  <a:ext uri="{FF2B5EF4-FFF2-40B4-BE49-F238E27FC236}">
                    <a16:creationId xmlns:a16="http://schemas.microsoft.com/office/drawing/2014/main" id="{DDB7BACB-D1D8-7A12-A8AA-3580889508B6}"/>
                  </a:ext>
                </a:extLst>
              </p:cNvPr>
              <p:cNvSpPr txBox="1"/>
              <p:nvPr/>
            </p:nvSpPr>
            <p:spPr>
              <a:xfrm>
                <a:off x="6003506" y="5730893"/>
                <a:ext cx="1833815" cy="276999"/>
              </a:xfrm>
              <a:prstGeom prst="rect">
                <a:avLst/>
              </a:prstGeom>
              <a:noFill/>
            </p:spPr>
            <p:txBody>
              <a:bodyPr wrap="square">
                <a:spAutoFit/>
              </a:bodyPr>
              <a:lstStyle/>
              <a:p>
                <a:pPr algn="ctr"/>
                <a:r>
                  <a:rPr lang="zh-CN" altLang="en-US" sz="1200" dirty="0"/>
                  <a:t>抖音来客直播</a:t>
                </a:r>
                <a:r>
                  <a:rPr lang="en-US" altLang="zh-CN" sz="1200" dirty="0"/>
                  <a:t>/</a:t>
                </a:r>
                <a:r>
                  <a:rPr lang="zh-CN" altLang="en-US" sz="1200" dirty="0"/>
                  <a:t>直播助手开播</a:t>
                </a:r>
              </a:p>
            </p:txBody>
          </p:sp>
          <p:cxnSp>
            <p:nvCxnSpPr>
              <p:cNvPr id="44" name="直接箭头连接符 43">
                <a:extLst>
                  <a:ext uri="{FF2B5EF4-FFF2-40B4-BE49-F238E27FC236}">
                    <a16:creationId xmlns:a16="http://schemas.microsoft.com/office/drawing/2014/main" id="{76205133-DB0D-0771-CBE9-092D4D3DFBAC}"/>
                  </a:ext>
                </a:extLst>
              </p:cNvPr>
              <p:cNvCxnSpPr>
                <a:cxnSpLocks/>
                <a:stCxn id="41" idx="2"/>
              </p:cNvCxnSpPr>
              <p:nvPr/>
            </p:nvCxnSpPr>
            <p:spPr>
              <a:xfrm>
                <a:off x="6918326" y="5017473"/>
                <a:ext cx="0" cy="1525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直接箭头连接符 44">
                <a:extLst>
                  <a:ext uri="{FF2B5EF4-FFF2-40B4-BE49-F238E27FC236}">
                    <a16:creationId xmlns:a16="http://schemas.microsoft.com/office/drawing/2014/main" id="{D98553BB-352D-6BF5-D6BA-3B5FBDBB635F}"/>
                  </a:ext>
                </a:extLst>
              </p:cNvPr>
              <p:cNvCxnSpPr>
                <a:cxnSpLocks/>
                <a:stCxn id="42" idx="2"/>
              </p:cNvCxnSpPr>
              <p:nvPr/>
            </p:nvCxnSpPr>
            <p:spPr>
              <a:xfrm>
                <a:off x="6918326" y="5504197"/>
                <a:ext cx="0" cy="1488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a16="http://schemas.microsoft.com/office/drawing/2014/main" id="{FFF4429F-84D0-D096-889C-AD4CAC5F768E}"/>
                </a:ext>
              </a:extLst>
            </p:cNvPr>
            <p:cNvGrpSpPr/>
            <p:nvPr/>
          </p:nvGrpSpPr>
          <p:grpSpPr>
            <a:xfrm>
              <a:off x="9260469" y="4047459"/>
              <a:ext cx="2262892" cy="1851710"/>
              <a:chOff x="5808996" y="4215935"/>
              <a:chExt cx="2218660" cy="1851710"/>
            </a:xfrm>
          </p:grpSpPr>
          <p:sp>
            <p:nvSpPr>
              <p:cNvPr id="36" name="矩形: 圆角 35">
                <a:extLst>
                  <a:ext uri="{FF2B5EF4-FFF2-40B4-BE49-F238E27FC236}">
                    <a16:creationId xmlns:a16="http://schemas.microsoft.com/office/drawing/2014/main" id="{AF842A80-98C6-7D0E-498B-CE422B2E0778}"/>
                  </a:ext>
                </a:extLst>
              </p:cNvPr>
              <p:cNvSpPr/>
              <p:nvPr/>
            </p:nvSpPr>
            <p:spPr>
              <a:xfrm>
                <a:off x="5808996" y="4215935"/>
                <a:ext cx="2218660" cy="1851710"/>
              </a:xfrm>
              <a:prstGeom prst="roundRect">
                <a:avLst>
                  <a:gd name="adj" fmla="val 452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圆角 36">
                <a:extLst>
                  <a:ext uri="{FF2B5EF4-FFF2-40B4-BE49-F238E27FC236}">
                    <a16:creationId xmlns:a16="http://schemas.microsoft.com/office/drawing/2014/main" id="{3B0971B2-E1DA-2E40-9993-FBB03D75AAA1}"/>
                  </a:ext>
                </a:extLst>
              </p:cNvPr>
              <p:cNvSpPr/>
              <p:nvPr/>
            </p:nvSpPr>
            <p:spPr>
              <a:xfrm>
                <a:off x="5808996" y="4215935"/>
                <a:ext cx="2218660" cy="383659"/>
              </a:xfrm>
              <a:prstGeom prst="roundRect">
                <a:avLst>
                  <a:gd name="adj" fmla="val 2413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营销工具</a:t>
                </a:r>
              </a:p>
            </p:txBody>
          </p:sp>
          <p:sp>
            <p:nvSpPr>
              <p:cNvPr id="38" name="文本框 37">
                <a:extLst>
                  <a:ext uri="{FF2B5EF4-FFF2-40B4-BE49-F238E27FC236}">
                    <a16:creationId xmlns:a16="http://schemas.microsoft.com/office/drawing/2014/main" id="{5730CC79-5964-B339-9551-0D077FC363D1}"/>
                  </a:ext>
                </a:extLst>
              </p:cNvPr>
              <p:cNvSpPr txBox="1"/>
              <p:nvPr/>
            </p:nvSpPr>
            <p:spPr>
              <a:xfrm>
                <a:off x="6145693" y="4740474"/>
                <a:ext cx="1545265" cy="1144288"/>
              </a:xfrm>
              <a:prstGeom prst="rect">
                <a:avLst/>
              </a:prstGeom>
              <a:noFill/>
            </p:spPr>
            <p:txBody>
              <a:bodyPr wrap="square">
                <a:spAutoFit/>
              </a:bodyPr>
              <a:lstStyle/>
              <a:p>
                <a:pPr algn="ctr">
                  <a:lnSpc>
                    <a:spcPct val="200000"/>
                  </a:lnSpc>
                </a:pPr>
                <a:r>
                  <a:rPr lang="zh-CN" altLang="en-US" sz="1200" dirty="0"/>
                  <a:t>商家优惠券</a:t>
                </a:r>
                <a:endParaRPr lang="en-US" altLang="zh-CN" sz="1200" dirty="0"/>
              </a:p>
              <a:p>
                <a:pPr algn="ctr">
                  <a:lnSpc>
                    <a:spcPct val="200000"/>
                  </a:lnSpc>
                </a:pPr>
                <a:r>
                  <a:rPr lang="zh-CN" altLang="en-US" sz="1200" dirty="0"/>
                  <a:t>直播间秒杀</a:t>
                </a:r>
                <a:endParaRPr lang="en-US" altLang="zh-CN" sz="1200" dirty="0"/>
              </a:p>
              <a:p>
                <a:pPr algn="ctr">
                  <a:lnSpc>
                    <a:spcPct val="200000"/>
                  </a:lnSpc>
                </a:pPr>
                <a:r>
                  <a:rPr lang="zh-CN" altLang="en-US" sz="1200" dirty="0"/>
                  <a:t>福袋</a:t>
                </a:r>
              </a:p>
            </p:txBody>
          </p:sp>
        </p:gr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18534-575B-EBCC-BE7E-49589197B7B8}"/>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8CE87AE6-73CB-26BE-94E9-55D5F099E1CA}"/>
              </a:ext>
            </a:extLst>
          </p:cNvPr>
          <p:cNvSpPr>
            <a:spLocks noGrp="1"/>
          </p:cNvSpPr>
          <p:nvPr>
            <p:ph type="title"/>
          </p:nvPr>
        </p:nvSpPr>
        <p:spPr/>
        <p:txBody>
          <a:bodyPr/>
          <a:lstStyle/>
          <a:p>
            <a:r>
              <a:rPr lang="zh-CN" altLang="en-US"/>
              <a:t>生意</a:t>
            </a:r>
            <a:r>
              <a:rPr lang="en-US" altLang="zh-CN"/>
              <a:t>-</a:t>
            </a:r>
            <a:r>
              <a:rPr lang="zh-CN" altLang="en-US"/>
              <a:t>从拥有一个“店铺”开始</a:t>
            </a:r>
            <a:endParaRPr lang="zh-CN" altLang="en-US" dirty="0"/>
          </a:p>
        </p:txBody>
      </p:sp>
      <p:sp>
        <p:nvSpPr>
          <p:cNvPr id="4" name="灯片编号占位符 3">
            <a:extLst>
              <a:ext uri="{FF2B5EF4-FFF2-40B4-BE49-F238E27FC236}">
                <a16:creationId xmlns:a16="http://schemas.microsoft.com/office/drawing/2014/main" id="{ACAC69ED-3377-DAFF-3041-CFB475100F7A}"/>
              </a:ext>
            </a:extLst>
          </p:cNvPr>
          <p:cNvSpPr>
            <a:spLocks noGrp="1"/>
          </p:cNvSpPr>
          <p:nvPr>
            <p:ph type="sldNum" sz="quarter" idx="12"/>
          </p:nvPr>
        </p:nvSpPr>
        <p:spPr/>
        <p:txBody>
          <a:bodyPr/>
          <a:lstStyle/>
          <a:p>
            <a:fld id="{5DD3DB80-B894-403A-B48E-6FDC1A72010E}" type="slidenum">
              <a:rPr lang="zh-CN" altLang="en-US" smtClean="0"/>
              <a:t>5</a:t>
            </a:fld>
            <a:endParaRPr lang="zh-CN" altLang="en-US"/>
          </a:p>
        </p:txBody>
      </p:sp>
      <p:grpSp>
        <p:nvGrpSpPr>
          <p:cNvPr id="38" name="组合 37">
            <a:extLst>
              <a:ext uri="{FF2B5EF4-FFF2-40B4-BE49-F238E27FC236}">
                <a16:creationId xmlns:a16="http://schemas.microsoft.com/office/drawing/2014/main" id="{4B0F957F-0E95-84CA-E7CB-647FE65F7FB6}"/>
              </a:ext>
            </a:extLst>
          </p:cNvPr>
          <p:cNvGrpSpPr/>
          <p:nvPr/>
        </p:nvGrpSpPr>
        <p:grpSpPr>
          <a:xfrm>
            <a:off x="835627" y="1567070"/>
            <a:ext cx="10520745" cy="4510880"/>
            <a:chOff x="730102" y="1601971"/>
            <a:chExt cx="10520745" cy="4510880"/>
          </a:xfrm>
        </p:grpSpPr>
        <p:grpSp>
          <p:nvGrpSpPr>
            <p:cNvPr id="11" name="组合 10">
              <a:extLst>
                <a:ext uri="{FF2B5EF4-FFF2-40B4-BE49-F238E27FC236}">
                  <a16:creationId xmlns:a16="http://schemas.microsoft.com/office/drawing/2014/main" id="{8FE0B6DD-01FE-2614-B5CB-D01D3FE057E1}"/>
                </a:ext>
              </a:extLst>
            </p:cNvPr>
            <p:cNvGrpSpPr/>
            <p:nvPr/>
          </p:nvGrpSpPr>
          <p:grpSpPr>
            <a:xfrm>
              <a:off x="730102" y="1601973"/>
              <a:ext cx="8511621" cy="4510878"/>
              <a:chOff x="730102" y="1601973"/>
              <a:chExt cx="8511621" cy="4510878"/>
            </a:xfrm>
          </p:grpSpPr>
          <p:grpSp>
            <p:nvGrpSpPr>
              <p:cNvPr id="13" name="组合 12">
                <a:extLst>
                  <a:ext uri="{FF2B5EF4-FFF2-40B4-BE49-F238E27FC236}">
                    <a16:creationId xmlns:a16="http://schemas.microsoft.com/office/drawing/2014/main" id="{81FC7693-84B6-568B-576A-A76F163F8B81}"/>
                  </a:ext>
                </a:extLst>
              </p:cNvPr>
              <p:cNvGrpSpPr/>
              <p:nvPr/>
            </p:nvGrpSpPr>
            <p:grpSpPr>
              <a:xfrm>
                <a:off x="730102" y="3547319"/>
                <a:ext cx="5259573" cy="2565532"/>
                <a:chOff x="602511" y="3554407"/>
                <a:chExt cx="5259573" cy="2565532"/>
              </a:xfrm>
            </p:grpSpPr>
            <p:sp>
              <p:nvSpPr>
                <p:cNvPr id="21" name="椭圆 20">
                  <a:extLst>
                    <a:ext uri="{FF2B5EF4-FFF2-40B4-BE49-F238E27FC236}">
                      <a16:creationId xmlns:a16="http://schemas.microsoft.com/office/drawing/2014/main" id="{F34FEA33-34B9-DA40-ABAB-2C14771ED2DD}"/>
                    </a:ext>
                  </a:extLst>
                </p:cNvPr>
                <p:cNvSpPr/>
                <p:nvPr/>
              </p:nvSpPr>
              <p:spPr>
                <a:xfrm>
                  <a:off x="602511" y="4283395"/>
                  <a:ext cx="5259573" cy="1278956"/>
                </a:xfrm>
                <a:prstGeom prst="ellipse">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a:extLst>
                    <a:ext uri="{FF2B5EF4-FFF2-40B4-BE49-F238E27FC236}">
                      <a16:creationId xmlns:a16="http://schemas.microsoft.com/office/drawing/2014/main" id="{7935AE52-5CCA-A249-1E6A-AC91F7F8D48B}"/>
                    </a:ext>
                  </a:extLst>
                </p:cNvPr>
                <p:cNvSpPr/>
                <p:nvPr/>
              </p:nvSpPr>
              <p:spPr>
                <a:xfrm>
                  <a:off x="813561" y="4203404"/>
                  <a:ext cx="1332614" cy="13326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a:extLst>
                    <a:ext uri="{FF2B5EF4-FFF2-40B4-BE49-F238E27FC236}">
                      <a16:creationId xmlns:a16="http://schemas.microsoft.com/office/drawing/2014/main" id="{2333EFF5-2AE3-190A-E5C9-E10E8B75FD20}"/>
                    </a:ext>
                  </a:extLst>
                </p:cNvPr>
                <p:cNvSpPr/>
                <p:nvPr/>
              </p:nvSpPr>
              <p:spPr>
                <a:xfrm>
                  <a:off x="1077432" y="4203405"/>
                  <a:ext cx="1332614" cy="13326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2"/>
                    </a:solidFill>
                  </a:endParaRPr>
                </a:p>
              </p:txBody>
            </p:sp>
            <p:sp>
              <p:nvSpPr>
                <p:cNvPr id="24" name="文本框 23">
                  <a:extLst>
                    <a:ext uri="{FF2B5EF4-FFF2-40B4-BE49-F238E27FC236}">
                      <a16:creationId xmlns:a16="http://schemas.microsoft.com/office/drawing/2014/main" id="{DFB2D917-7D92-8697-8A75-E2818179C3DE}"/>
                    </a:ext>
                  </a:extLst>
                </p:cNvPr>
                <p:cNvSpPr txBox="1"/>
                <p:nvPr/>
              </p:nvSpPr>
              <p:spPr>
                <a:xfrm>
                  <a:off x="1119962" y="4509996"/>
                  <a:ext cx="1247554" cy="754053"/>
                </a:xfrm>
                <a:prstGeom prst="rect">
                  <a:avLst/>
                </a:prstGeom>
                <a:noFill/>
              </p:spPr>
              <p:txBody>
                <a:bodyPr wrap="square">
                  <a:spAutoFit/>
                </a:bodyPr>
                <a:lstStyle/>
                <a:p>
                  <a:pPr algn="ctr">
                    <a:lnSpc>
                      <a:spcPct val="150000"/>
                    </a:lnSpc>
                  </a:pPr>
                  <a:r>
                    <a:rPr lang="zh-CN" altLang="en-US" sz="1200" b="1" dirty="0">
                      <a:solidFill>
                        <a:schemeClr val="accent2"/>
                      </a:solidFill>
                    </a:rPr>
                    <a:t>成交变现</a:t>
                  </a:r>
                  <a:endParaRPr lang="en-US" altLang="zh-CN" sz="1200" b="1" dirty="0">
                    <a:solidFill>
                      <a:schemeClr val="accent2"/>
                    </a:solidFill>
                  </a:endParaRPr>
                </a:p>
                <a:p>
                  <a:pPr algn="ctr">
                    <a:lnSpc>
                      <a:spcPct val="150000"/>
                    </a:lnSpc>
                  </a:pPr>
                  <a:r>
                    <a:rPr lang="zh-CN" altLang="en-US" sz="1000" dirty="0">
                      <a:solidFill>
                        <a:schemeClr val="accent2"/>
                      </a:solidFill>
                    </a:rPr>
                    <a:t>吸引管理目标用户</a:t>
                  </a:r>
                  <a:endParaRPr lang="en-US" altLang="zh-CN" sz="1000" dirty="0">
                    <a:solidFill>
                      <a:schemeClr val="accent2"/>
                    </a:solidFill>
                  </a:endParaRPr>
                </a:p>
                <a:p>
                  <a:pPr algn="ctr"/>
                  <a:r>
                    <a:rPr lang="zh-CN" altLang="en-US" sz="1000" dirty="0">
                      <a:solidFill>
                        <a:schemeClr val="accent2"/>
                      </a:solidFill>
                    </a:rPr>
                    <a:t>将流量转化为生意</a:t>
                  </a:r>
                  <a:endParaRPr lang="zh-CN" altLang="en-US" sz="1050" dirty="0">
                    <a:solidFill>
                      <a:schemeClr val="accent2"/>
                    </a:solidFill>
                  </a:endParaRPr>
                </a:p>
              </p:txBody>
            </p:sp>
            <p:sp>
              <p:nvSpPr>
                <p:cNvPr id="25" name="椭圆 24">
                  <a:extLst>
                    <a:ext uri="{FF2B5EF4-FFF2-40B4-BE49-F238E27FC236}">
                      <a16:creationId xmlns:a16="http://schemas.microsoft.com/office/drawing/2014/main" id="{8D6D9A8E-412D-4D84-9818-DFE254A6C645}"/>
                    </a:ext>
                  </a:extLst>
                </p:cNvPr>
                <p:cNvSpPr/>
                <p:nvPr/>
              </p:nvSpPr>
              <p:spPr>
                <a:xfrm>
                  <a:off x="4421201" y="4220714"/>
                  <a:ext cx="1332614" cy="13326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a:extLst>
                    <a:ext uri="{FF2B5EF4-FFF2-40B4-BE49-F238E27FC236}">
                      <a16:creationId xmlns:a16="http://schemas.microsoft.com/office/drawing/2014/main" id="{8FA9BF55-061E-7ED0-6C4B-C33AAAD44A7B}"/>
                    </a:ext>
                  </a:extLst>
                </p:cNvPr>
                <p:cNvSpPr/>
                <p:nvPr/>
              </p:nvSpPr>
              <p:spPr>
                <a:xfrm>
                  <a:off x="4199860" y="4203404"/>
                  <a:ext cx="1332614" cy="13326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2"/>
                    </a:solidFill>
                  </a:endParaRPr>
                </a:p>
              </p:txBody>
            </p:sp>
            <p:sp>
              <p:nvSpPr>
                <p:cNvPr id="27" name="文本框 26">
                  <a:extLst>
                    <a:ext uri="{FF2B5EF4-FFF2-40B4-BE49-F238E27FC236}">
                      <a16:creationId xmlns:a16="http://schemas.microsoft.com/office/drawing/2014/main" id="{50A223E4-39FF-AC6B-7A64-38BDFAD7F22E}"/>
                    </a:ext>
                  </a:extLst>
                </p:cNvPr>
                <p:cNvSpPr txBox="1"/>
                <p:nvPr/>
              </p:nvSpPr>
              <p:spPr>
                <a:xfrm>
                  <a:off x="4242390" y="4509995"/>
                  <a:ext cx="1247554" cy="803553"/>
                </a:xfrm>
                <a:prstGeom prst="rect">
                  <a:avLst/>
                </a:prstGeom>
                <a:noFill/>
              </p:spPr>
              <p:txBody>
                <a:bodyPr wrap="square">
                  <a:spAutoFit/>
                </a:bodyPr>
                <a:lstStyle/>
                <a:p>
                  <a:pPr algn="ctr">
                    <a:lnSpc>
                      <a:spcPct val="150000"/>
                    </a:lnSpc>
                  </a:pPr>
                  <a:r>
                    <a:rPr lang="zh-CN" altLang="en-US" sz="1200" b="1" dirty="0">
                      <a:solidFill>
                        <a:schemeClr val="accent2"/>
                      </a:solidFill>
                    </a:rPr>
                    <a:t>货品展示</a:t>
                  </a:r>
                  <a:endParaRPr lang="en-US" altLang="zh-CN" sz="1200" b="1" dirty="0">
                    <a:solidFill>
                      <a:schemeClr val="accent2"/>
                    </a:solidFill>
                  </a:endParaRPr>
                </a:p>
                <a:p>
                  <a:pPr algn="ctr">
                    <a:lnSpc>
                      <a:spcPct val="150000"/>
                    </a:lnSpc>
                  </a:pPr>
                  <a:r>
                    <a:rPr lang="zh-CN" altLang="en-US" sz="1000" dirty="0">
                      <a:solidFill>
                        <a:schemeClr val="accent2"/>
                      </a:solidFill>
                    </a:rPr>
                    <a:t>展示商家店铺</a:t>
                  </a:r>
                  <a:endParaRPr lang="en-US" altLang="zh-CN" sz="1000" dirty="0">
                    <a:solidFill>
                      <a:schemeClr val="accent2"/>
                    </a:solidFill>
                  </a:endParaRPr>
                </a:p>
                <a:p>
                  <a:pPr algn="ctr">
                    <a:lnSpc>
                      <a:spcPct val="150000"/>
                    </a:lnSpc>
                  </a:pPr>
                  <a:r>
                    <a:rPr lang="zh-CN" altLang="en-US" sz="1000" dirty="0">
                      <a:solidFill>
                        <a:schemeClr val="accent2"/>
                      </a:solidFill>
                    </a:rPr>
                    <a:t>与货品</a:t>
                  </a:r>
                  <a:endParaRPr lang="zh-CN" altLang="en-US" sz="1050" dirty="0">
                    <a:solidFill>
                      <a:schemeClr val="accent2"/>
                    </a:solidFill>
                  </a:endParaRPr>
                </a:p>
              </p:txBody>
            </p:sp>
            <p:sp>
              <p:nvSpPr>
                <p:cNvPr id="28" name="椭圆 27">
                  <a:extLst>
                    <a:ext uri="{FF2B5EF4-FFF2-40B4-BE49-F238E27FC236}">
                      <a16:creationId xmlns:a16="http://schemas.microsoft.com/office/drawing/2014/main" id="{BCF24D1E-4E1A-3EEA-321A-156A0DC9D78D}"/>
                    </a:ext>
                  </a:extLst>
                </p:cNvPr>
                <p:cNvSpPr/>
                <p:nvPr/>
              </p:nvSpPr>
              <p:spPr>
                <a:xfrm>
                  <a:off x="2603375" y="3554407"/>
                  <a:ext cx="1332614" cy="13326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2"/>
                    </a:solidFill>
                  </a:endParaRPr>
                </a:p>
              </p:txBody>
            </p:sp>
            <p:sp>
              <p:nvSpPr>
                <p:cNvPr id="29" name="文本框 28">
                  <a:extLst>
                    <a:ext uri="{FF2B5EF4-FFF2-40B4-BE49-F238E27FC236}">
                      <a16:creationId xmlns:a16="http://schemas.microsoft.com/office/drawing/2014/main" id="{183E64F2-3A11-82CB-3106-91C2027C2A66}"/>
                    </a:ext>
                  </a:extLst>
                </p:cNvPr>
                <p:cNvSpPr txBox="1"/>
                <p:nvPr/>
              </p:nvSpPr>
              <p:spPr>
                <a:xfrm>
                  <a:off x="2650879" y="3803033"/>
                  <a:ext cx="1247554" cy="907941"/>
                </a:xfrm>
                <a:prstGeom prst="rect">
                  <a:avLst/>
                </a:prstGeom>
                <a:noFill/>
              </p:spPr>
              <p:txBody>
                <a:bodyPr wrap="square">
                  <a:spAutoFit/>
                </a:bodyPr>
                <a:lstStyle/>
                <a:p>
                  <a:pPr algn="ctr">
                    <a:lnSpc>
                      <a:spcPct val="150000"/>
                    </a:lnSpc>
                  </a:pPr>
                  <a:r>
                    <a:rPr lang="zh-CN" altLang="en-US" sz="1200" b="1" dirty="0">
                      <a:solidFill>
                        <a:schemeClr val="accent2"/>
                      </a:solidFill>
                    </a:rPr>
                    <a:t>内容运营</a:t>
                  </a:r>
                  <a:endParaRPr lang="en-US" altLang="zh-CN" sz="1200" b="1" dirty="0">
                    <a:solidFill>
                      <a:schemeClr val="accent2"/>
                    </a:solidFill>
                  </a:endParaRPr>
                </a:p>
                <a:p>
                  <a:pPr algn="ctr">
                    <a:lnSpc>
                      <a:spcPct val="150000"/>
                    </a:lnSpc>
                  </a:pPr>
                  <a:r>
                    <a:rPr lang="zh-CN" altLang="en-US" sz="1000" dirty="0">
                      <a:solidFill>
                        <a:schemeClr val="accent2"/>
                      </a:solidFill>
                    </a:rPr>
                    <a:t>真实展示产品和</a:t>
                  </a:r>
                  <a:endParaRPr lang="en-US" altLang="zh-CN" sz="1000" dirty="0">
                    <a:solidFill>
                      <a:schemeClr val="accent2"/>
                    </a:solidFill>
                  </a:endParaRPr>
                </a:p>
                <a:p>
                  <a:pPr algn="ctr"/>
                  <a:r>
                    <a:rPr lang="zh-CN" altLang="en-US" sz="1000" dirty="0">
                      <a:solidFill>
                        <a:schemeClr val="accent2"/>
                      </a:solidFill>
                    </a:rPr>
                    <a:t>服务内容</a:t>
                  </a:r>
                  <a:endParaRPr lang="en-US" altLang="zh-CN" sz="1000" dirty="0">
                    <a:solidFill>
                      <a:schemeClr val="accent2"/>
                    </a:solidFill>
                  </a:endParaRPr>
                </a:p>
                <a:p>
                  <a:pPr algn="ctr"/>
                  <a:r>
                    <a:rPr lang="zh-CN" altLang="en-US" sz="1000" dirty="0">
                      <a:solidFill>
                        <a:schemeClr val="accent2"/>
                      </a:solidFill>
                    </a:rPr>
                    <a:t>驱动流量增长</a:t>
                  </a:r>
                  <a:endParaRPr lang="zh-CN" altLang="en-US" sz="1050" dirty="0">
                    <a:solidFill>
                      <a:schemeClr val="accent2"/>
                    </a:solidFill>
                  </a:endParaRPr>
                </a:p>
              </p:txBody>
            </p:sp>
            <p:sp>
              <p:nvSpPr>
                <p:cNvPr id="30" name="椭圆 29">
                  <a:extLst>
                    <a:ext uri="{FF2B5EF4-FFF2-40B4-BE49-F238E27FC236}">
                      <a16:creationId xmlns:a16="http://schemas.microsoft.com/office/drawing/2014/main" id="{D0A4B183-B48C-300C-7FAB-57DA7AFE21D1}"/>
                    </a:ext>
                  </a:extLst>
                </p:cNvPr>
                <p:cNvSpPr/>
                <p:nvPr/>
              </p:nvSpPr>
              <p:spPr>
                <a:xfrm>
                  <a:off x="2680664" y="4787326"/>
                  <a:ext cx="1332614" cy="13326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2"/>
                    </a:solidFill>
                  </a:endParaRPr>
                </a:p>
              </p:txBody>
            </p:sp>
            <p:sp>
              <p:nvSpPr>
                <p:cNvPr id="31" name="文本框 30">
                  <a:extLst>
                    <a:ext uri="{FF2B5EF4-FFF2-40B4-BE49-F238E27FC236}">
                      <a16:creationId xmlns:a16="http://schemas.microsoft.com/office/drawing/2014/main" id="{5FD785D5-03BB-D710-34C2-E26852F7D38A}"/>
                    </a:ext>
                  </a:extLst>
                </p:cNvPr>
                <p:cNvSpPr txBox="1"/>
                <p:nvPr/>
              </p:nvSpPr>
              <p:spPr>
                <a:xfrm>
                  <a:off x="2715730" y="4985398"/>
                  <a:ext cx="1247554" cy="907941"/>
                </a:xfrm>
                <a:prstGeom prst="rect">
                  <a:avLst/>
                </a:prstGeom>
                <a:noFill/>
              </p:spPr>
              <p:txBody>
                <a:bodyPr wrap="square">
                  <a:spAutoFit/>
                </a:bodyPr>
                <a:lstStyle/>
                <a:p>
                  <a:pPr algn="ctr">
                    <a:lnSpc>
                      <a:spcPct val="150000"/>
                    </a:lnSpc>
                  </a:pPr>
                  <a:r>
                    <a:rPr lang="zh-CN" altLang="en-US" sz="1200" b="1" dirty="0">
                      <a:solidFill>
                        <a:schemeClr val="accent2"/>
                      </a:solidFill>
                    </a:rPr>
                    <a:t>私域运营</a:t>
                  </a:r>
                  <a:endParaRPr lang="en-US" altLang="zh-CN" sz="1200" b="1" dirty="0">
                    <a:solidFill>
                      <a:schemeClr val="accent2"/>
                    </a:solidFill>
                  </a:endParaRPr>
                </a:p>
                <a:p>
                  <a:pPr algn="ctr">
                    <a:lnSpc>
                      <a:spcPct val="150000"/>
                    </a:lnSpc>
                  </a:pPr>
                  <a:r>
                    <a:rPr lang="zh-CN" altLang="en-US" sz="1000" dirty="0">
                      <a:solidFill>
                        <a:schemeClr val="accent2"/>
                      </a:solidFill>
                    </a:rPr>
                    <a:t>私信配置与</a:t>
                  </a:r>
                  <a:endParaRPr lang="en-US" altLang="zh-CN" sz="1000" dirty="0">
                    <a:solidFill>
                      <a:schemeClr val="accent2"/>
                    </a:solidFill>
                  </a:endParaRPr>
                </a:p>
                <a:p>
                  <a:pPr algn="ctr"/>
                  <a:r>
                    <a:rPr lang="zh-CN" altLang="en-US" sz="1000" dirty="0">
                      <a:solidFill>
                        <a:schemeClr val="accent2"/>
                      </a:solidFill>
                    </a:rPr>
                    <a:t>关注用户互动</a:t>
                  </a:r>
                  <a:endParaRPr lang="en-US" altLang="zh-CN" sz="1000" dirty="0">
                    <a:solidFill>
                      <a:schemeClr val="accent2"/>
                    </a:solidFill>
                  </a:endParaRPr>
                </a:p>
                <a:p>
                  <a:pPr algn="ctr"/>
                  <a:r>
                    <a:rPr lang="zh-CN" altLang="en-US" sz="1000" dirty="0">
                      <a:solidFill>
                        <a:schemeClr val="accent2"/>
                      </a:solidFill>
                    </a:rPr>
                    <a:t>长期达成消费</a:t>
                  </a:r>
                  <a:endParaRPr lang="zh-CN" altLang="en-US" sz="1050" dirty="0">
                    <a:solidFill>
                      <a:schemeClr val="accent2"/>
                    </a:solidFill>
                  </a:endParaRPr>
                </a:p>
              </p:txBody>
            </p:sp>
          </p:grpSp>
          <p:sp>
            <p:nvSpPr>
              <p:cNvPr id="14" name="矩形: 圆角 13">
                <a:extLst>
                  <a:ext uri="{FF2B5EF4-FFF2-40B4-BE49-F238E27FC236}">
                    <a16:creationId xmlns:a16="http://schemas.microsoft.com/office/drawing/2014/main" id="{18273AE9-10EA-67E7-DE0E-A03EB86244D9}"/>
                  </a:ext>
                </a:extLst>
              </p:cNvPr>
              <p:cNvSpPr/>
              <p:nvPr/>
            </p:nvSpPr>
            <p:spPr>
              <a:xfrm>
                <a:off x="6237763" y="1601973"/>
                <a:ext cx="2375400" cy="1028699"/>
              </a:xfrm>
              <a:prstGeom prst="roundRect">
                <a:avLst/>
              </a:prstGeom>
              <a:solidFill>
                <a:schemeClr val="bg1"/>
              </a:solidFill>
              <a:ln>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b="1" dirty="0">
                    <a:solidFill>
                      <a:schemeClr val="accent1"/>
                    </a:solidFill>
                  </a:rPr>
                  <a:t>抖音生活服务商家</a:t>
                </a:r>
                <a:endParaRPr lang="en-US" altLang="zh-CN" sz="1600" b="1" dirty="0">
                  <a:solidFill>
                    <a:schemeClr val="accent1"/>
                  </a:solidFill>
                </a:endParaRPr>
              </a:p>
              <a:p>
                <a:pPr>
                  <a:lnSpc>
                    <a:spcPct val="150000"/>
                  </a:lnSpc>
                </a:pPr>
                <a:r>
                  <a:rPr lang="zh-CN" altLang="en-US" sz="1050" dirty="0">
                    <a:solidFill>
                      <a:schemeClr val="accent1"/>
                    </a:solidFill>
                  </a:rPr>
                  <a:t>通过抖音生活服务商家认证，</a:t>
                </a:r>
                <a:endParaRPr lang="en-US" altLang="zh-CN" sz="1050" dirty="0">
                  <a:solidFill>
                    <a:schemeClr val="accent1"/>
                  </a:solidFill>
                </a:endParaRPr>
              </a:p>
              <a:p>
                <a:pPr>
                  <a:lnSpc>
                    <a:spcPct val="150000"/>
                  </a:lnSpc>
                </a:pPr>
                <a:r>
                  <a:rPr lang="zh-CN" altLang="en-US" sz="1050" dirty="0">
                    <a:solidFill>
                      <a:schemeClr val="accent1"/>
                    </a:solidFill>
                  </a:rPr>
                  <a:t>可实现商家主页运营功能</a:t>
                </a:r>
              </a:p>
            </p:txBody>
          </p:sp>
          <p:cxnSp>
            <p:nvCxnSpPr>
              <p:cNvPr id="15" name="连接符: 肘形 14">
                <a:extLst>
                  <a:ext uri="{FF2B5EF4-FFF2-40B4-BE49-F238E27FC236}">
                    <a16:creationId xmlns:a16="http://schemas.microsoft.com/office/drawing/2014/main" id="{BB8B0BE2-4F4A-BFCE-C9E5-DAB1D64C2ABB}"/>
                  </a:ext>
                </a:extLst>
              </p:cNvPr>
              <p:cNvCxnSpPr>
                <a:cxnSpLocks/>
                <a:endCxn id="14" idx="3"/>
              </p:cNvCxnSpPr>
              <p:nvPr/>
            </p:nvCxnSpPr>
            <p:spPr>
              <a:xfrm rot="10800000">
                <a:off x="8613164" y="2116323"/>
                <a:ext cx="628559" cy="370136"/>
              </a:xfrm>
              <a:prstGeom prst="bentConnector3">
                <a:avLst/>
              </a:prstGeom>
              <a:ln w="12700">
                <a:prstDash val="dash"/>
              </a:ln>
            </p:spPr>
            <p:style>
              <a:lnRef idx="1">
                <a:schemeClr val="accent1"/>
              </a:lnRef>
              <a:fillRef idx="0">
                <a:schemeClr val="accent1"/>
              </a:fillRef>
              <a:effectRef idx="0">
                <a:schemeClr val="accent1"/>
              </a:effectRef>
              <a:fontRef idx="minor">
                <a:schemeClr val="tx1"/>
              </a:fontRef>
            </p:style>
          </p:cxnSp>
          <p:sp>
            <p:nvSpPr>
              <p:cNvPr id="16" name="矩形: 圆角 15">
                <a:extLst>
                  <a:ext uri="{FF2B5EF4-FFF2-40B4-BE49-F238E27FC236}">
                    <a16:creationId xmlns:a16="http://schemas.microsoft.com/office/drawing/2014/main" id="{1DD4B478-EA55-DBF9-C569-D54DFD19D1AB}"/>
                  </a:ext>
                </a:extLst>
              </p:cNvPr>
              <p:cNvSpPr/>
              <p:nvPr/>
            </p:nvSpPr>
            <p:spPr>
              <a:xfrm>
                <a:off x="6235420" y="3130524"/>
                <a:ext cx="2375400" cy="1065792"/>
              </a:xfrm>
              <a:prstGeom prst="roundRect">
                <a:avLst/>
              </a:prstGeom>
              <a:solidFill>
                <a:schemeClr val="bg1"/>
              </a:solidFill>
              <a:ln>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b="1" dirty="0">
                    <a:solidFill>
                      <a:schemeClr val="accent1"/>
                    </a:solidFill>
                  </a:rPr>
                  <a:t>企业信息组件</a:t>
                </a:r>
                <a:endParaRPr lang="en-US" altLang="zh-CN" sz="1600" b="1" dirty="0">
                  <a:solidFill>
                    <a:schemeClr val="accent1"/>
                  </a:solidFill>
                </a:endParaRPr>
              </a:p>
              <a:p>
                <a:pPr>
                  <a:lnSpc>
                    <a:spcPct val="150000"/>
                  </a:lnSpc>
                </a:pPr>
                <a:r>
                  <a:rPr lang="zh-CN" altLang="en-US" sz="1050" dirty="0">
                    <a:solidFill>
                      <a:schemeClr val="accent1"/>
                    </a:solidFill>
                  </a:rPr>
                  <a:t>跳转至对应功能版块</a:t>
                </a:r>
                <a:endParaRPr lang="en-US" altLang="zh-CN" sz="1050" dirty="0">
                  <a:solidFill>
                    <a:schemeClr val="accent1"/>
                  </a:solidFill>
                </a:endParaRPr>
              </a:p>
              <a:p>
                <a:pPr>
                  <a:lnSpc>
                    <a:spcPct val="150000"/>
                  </a:lnSpc>
                </a:pPr>
                <a:r>
                  <a:rPr lang="zh-CN" altLang="en-US" sz="1050">
                    <a:solidFill>
                      <a:schemeClr val="accent1"/>
                    </a:solidFill>
                  </a:rPr>
                  <a:t>店铺团购</a:t>
                </a:r>
                <a:r>
                  <a:rPr lang="en-US" altLang="zh-CN" sz="1050">
                    <a:solidFill>
                      <a:schemeClr val="accent1"/>
                    </a:solidFill>
                  </a:rPr>
                  <a:t>/</a:t>
                </a:r>
                <a:r>
                  <a:rPr lang="zh-CN" altLang="en-US" sz="1050">
                    <a:solidFill>
                      <a:schemeClr val="accent1"/>
                    </a:solidFill>
                  </a:rPr>
                  <a:t>线下门</a:t>
                </a:r>
                <a:r>
                  <a:rPr lang="zh-CN" altLang="en-US" sz="1050" dirty="0">
                    <a:solidFill>
                      <a:schemeClr val="accent1"/>
                    </a:solidFill>
                  </a:rPr>
                  <a:t>店</a:t>
                </a:r>
                <a:r>
                  <a:rPr lang="en-US" altLang="zh-CN" sz="1050" dirty="0">
                    <a:solidFill>
                      <a:schemeClr val="accent1"/>
                    </a:solidFill>
                  </a:rPr>
                  <a:t>( </a:t>
                </a:r>
                <a:r>
                  <a:rPr lang="en-US" altLang="zh-CN" sz="1050">
                    <a:solidFill>
                      <a:schemeClr val="accent1"/>
                    </a:solidFill>
                  </a:rPr>
                  <a:t>POI )/</a:t>
                </a:r>
                <a:endParaRPr lang="en-US" altLang="zh-CN" sz="1050" dirty="0">
                  <a:solidFill>
                    <a:schemeClr val="accent1"/>
                  </a:solidFill>
                </a:endParaRPr>
              </a:p>
            </p:txBody>
          </p:sp>
          <p:cxnSp>
            <p:nvCxnSpPr>
              <p:cNvPr id="17" name="连接符: 肘形 16">
                <a:extLst>
                  <a:ext uri="{FF2B5EF4-FFF2-40B4-BE49-F238E27FC236}">
                    <a16:creationId xmlns:a16="http://schemas.microsoft.com/office/drawing/2014/main" id="{8918F845-27F9-F9A9-8451-EE9FBEA2235D}"/>
                  </a:ext>
                </a:extLst>
              </p:cNvPr>
              <p:cNvCxnSpPr>
                <a:cxnSpLocks/>
                <a:endCxn id="16" idx="3"/>
              </p:cNvCxnSpPr>
              <p:nvPr/>
            </p:nvCxnSpPr>
            <p:spPr>
              <a:xfrm rot="10800000">
                <a:off x="8610820" y="3663421"/>
                <a:ext cx="628560" cy="429445"/>
              </a:xfrm>
              <a:prstGeom prst="bentConnector3">
                <a:avLst>
                  <a:gd name="adj1" fmla="val 50000"/>
                </a:avLst>
              </a:prstGeom>
              <a:ln w="12700">
                <a:prstDash val="dash"/>
              </a:ln>
            </p:spPr>
            <p:style>
              <a:lnRef idx="1">
                <a:schemeClr val="accent1"/>
              </a:lnRef>
              <a:fillRef idx="0">
                <a:schemeClr val="accent1"/>
              </a:fillRef>
              <a:effectRef idx="0">
                <a:schemeClr val="accent1"/>
              </a:effectRef>
              <a:fontRef idx="minor">
                <a:schemeClr val="tx1"/>
              </a:fontRef>
            </p:style>
          </p:cxnSp>
          <p:sp>
            <p:nvSpPr>
              <p:cNvPr id="18" name="矩形: 圆角 17">
                <a:extLst>
                  <a:ext uri="{FF2B5EF4-FFF2-40B4-BE49-F238E27FC236}">
                    <a16:creationId xmlns:a16="http://schemas.microsoft.com/office/drawing/2014/main" id="{9BF7710D-754E-5FD1-6C07-BE7196786BB5}"/>
                  </a:ext>
                </a:extLst>
              </p:cNvPr>
              <p:cNvSpPr/>
              <p:nvPr/>
            </p:nvSpPr>
            <p:spPr>
              <a:xfrm>
                <a:off x="6237763" y="4736926"/>
                <a:ext cx="2375400" cy="1028699"/>
              </a:xfrm>
              <a:prstGeom prst="roundRect">
                <a:avLst/>
              </a:prstGeom>
              <a:solidFill>
                <a:schemeClr val="bg1"/>
              </a:solidFill>
              <a:ln>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b="1" dirty="0">
                    <a:solidFill>
                      <a:schemeClr val="accent1"/>
                    </a:solidFill>
                  </a:rPr>
                  <a:t>商家宣传页</a:t>
                </a:r>
                <a:endParaRPr lang="en-US" altLang="zh-CN" sz="1600" b="1" dirty="0">
                  <a:solidFill>
                    <a:schemeClr val="accent1"/>
                  </a:solidFill>
                </a:endParaRPr>
              </a:p>
              <a:p>
                <a:pPr>
                  <a:lnSpc>
                    <a:spcPct val="150000"/>
                  </a:lnSpc>
                </a:pPr>
                <a:r>
                  <a:rPr lang="zh-CN" altLang="en-US" sz="1050" dirty="0">
                    <a:solidFill>
                      <a:schemeClr val="accent1"/>
                    </a:solidFill>
                  </a:rPr>
                  <a:t>官网主页</a:t>
                </a:r>
                <a:r>
                  <a:rPr lang="en-US" altLang="zh-CN" sz="1050" dirty="0">
                    <a:solidFill>
                      <a:schemeClr val="accent1"/>
                    </a:solidFill>
                  </a:rPr>
                  <a:t>/</a:t>
                </a:r>
                <a:r>
                  <a:rPr lang="zh-CN" altLang="en-US" sz="1050" dirty="0">
                    <a:solidFill>
                      <a:schemeClr val="accent1"/>
                    </a:solidFill>
                  </a:rPr>
                  <a:t>店铺</a:t>
                </a:r>
                <a:r>
                  <a:rPr lang="zh-CN" altLang="en-US" sz="1050">
                    <a:solidFill>
                      <a:schemeClr val="accent1"/>
                    </a:solidFill>
                  </a:rPr>
                  <a:t>活动、视频内容</a:t>
                </a:r>
                <a:endParaRPr lang="en-US" altLang="zh-CN" sz="1050" dirty="0">
                  <a:solidFill>
                    <a:schemeClr val="accent1"/>
                  </a:solidFill>
                </a:endParaRPr>
              </a:p>
              <a:p>
                <a:pPr>
                  <a:lnSpc>
                    <a:spcPct val="150000"/>
                  </a:lnSpc>
                </a:pPr>
                <a:r>
                  <a:rPr lang="en-US" altLang="zh-CN" sz="1050" dirty="0" err="1">
                    <a:solidFill>
                      <a:schemeClr val="accent1"/>
                    </a:solidFill>
                  </a:rPr>
                  <a:t>POl</a:t>
                </a:r>
                <a:r>
                  <a:rPr lang="zh-CN" altLang="en-US" sz="1050" dirty="0">
                    <a:solidFill>
                      <a:schemeClr val="accent1"/>
                    </a:solidFill>
                  </a:rPr>
                  <a:t>门店、特色服务、官方相册</a:t>
                </a:r>
              </a:p>
            </p:txBody>
          </p:sp>
          <p:cxnSp>
            <p:nvCxnSpPr>
              <p:cNvPr id="19" name="连接符: 肘形 18">
                <a:extLst>
                  <a:ext uri="{FF2B5EF4-FFF2-40B4-BE49-F238E27FC236}">
                    <a16:creationId xmlns:a16="http://schemas.microsoft.com/office/drawing/2014/main" id="{126C6B7D-CC48-41B7-E8E4-2708F5E6D8E9}"/>
                  </a:ext>
                </a:extLst>
              </p:cNvPr>
              <p:cNvCxnSpPr>
                <a:cxnSpLocks/>
                <a:endCxn id="18" idx="3"/>
              </p:cNvCxnSpPr>
              <p:nvPr/>
            </p:nvCxnSpPr>
            <p:spPr>
              <a:xfrm rot="10800000">
                <a:off x="8613163" y="5251277"/>
                <a:ext cx="502484" cy="4751"/>
              </a:xfrm>
              <a:prstGeom prst="bentConnector3">
                <a:avLst/>
              </a:prstGeom>
              <a:ln w="12700">
                <a:prstDash val="dash"/>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a16="http://schemas.microsoft.com/office/drawing/2014/main" id="{96E76FE3-E134-0137-51CD-E463FEADC68D}"/>
                  </a:ext>
                </a:extLst>
              </p:cNvPr>
              <p:cNvSpPr txBox="1"/>
              <p:nvPr/>
            </p:nvSpPr>
            <p:spPr>
              <a:xfrm>
                <a:off x="735162" y="1789719"/>
                <a:ext cx="5053918" cy="1115690"/>
              </a:xfrm>
              <a:prstGeom prst="rect">
                <a:avLst/>
              </a:prstGeom>
              <a:noFill/>
            </p:spPr>
            <p:txBody>
              <a:bodyPr wrap="square">
                <a:spAutoFit/>
              </a:bodyPr>
              <a:lstStyle/>
              <a:p>
                <a:pPr>
                  <a:lnSpc>
                    <a:spcPct val="150000"/>
                  </a:lnSpc>
                </a:pPr>
                <a:r>
                  <a:rPr lang="zh-CN" altLang="en-US" b="1" dirty="0">
                    <a:solidFill>
                      <a:schemeClr val="accent2"/>
                    </a:solidFill>
                  </a:rPr>
                  <a:t>认证抖音生活服务商家身份</a:t>
                </a:r>
                <a:endParaRPr lang="en-US" altLang="zh-CN" sz="1100" b="1" dirty="0">
                  <a:solidFill>
                    <a:schemeClr val="accent2"/>
                  </a:solidFill>
                </a:endParaRPr>
              </a:p>
              <a:p>
                <a:pPr>
                  <a:lnSpc>
                    <a:spcPct val="150000"/>
                  </a:lnSpc>
                </a:pPr>
                <a:r>
                  <a:rPr lang="zh-CN" altLang="en-US" sz="1400" dirty="0"/>
                  <a:t>为商家提供货品展示、内容发布、用户互动等各类功能，帮助商家与用户建立联系，售卖商品</a:t>
                </a:r>
              </a:p>
            </p:txBody>
          </p:sp>
        </p:grpSp>
        <p:pic>
          <p:nvPicPr>
            <p:cNvPr id="33" name="图片 32">
              <a:extLst>
                <a:ext uri="{FF2B5EF4-FFF2-40B4-BE49-F238E27FC236}">
                  <a16:creationId xmlns:a16="http://schemas.microsoft.com/office/drawing/2014/main" id="{277DC681-8686-FD5F-AFFD-83B320BF6A97}"/>
                </a:ext>
              </a:extLst>
            </p:cNvPr>
            <p:cNvPicPr>
              <a:picLocks noChangeAspect="1"/>
            </p:cNvPicPr>
            <p:nvPr/>
          </p:nvPicPr>
          <p:blipFill>
            <a:blip r:embed="rId2"/>
            <a:stretch>
              <a:fillRect/>
            </a:stretch>
          </p:blipFill>
          <p:spPr>
            <a:xfrm>
              <a:off x="9186174" y="1601971"/>
              <a:ext cx="2064673" cy="4486035"/>
            </a:xfrm>
            <a:prstGeom prst="roundRect">
              <a:avLst>
                <a:gd name="adj" fmla="val 4062"/>
              </a:avLst>
            </a:prstGeom>
          </p:spPr>
        </p:pic>
      </p:grpSp>
    </p:spTree>
    <p:extLst>
      <p:ext uri="{BB962C8B-B14F-4D97-AF65-F5344CB8AC3E}">
        <p14:creationId xmlns:p14="http://schemas.microsoft.com/office/powerpoint/2010/main" val="1638920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E2057-121D-2668-87CD-227220C21488}"/>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0DAC3D8-29B0-0F80-F0E0-DFAA1710154A}"/>
              </a:ext>
            </a:extLst>
          </p:cNvPr>
          <p:cNvSpPr>
            <a:spLocks noGrp="1"/>
          </p:cNvSpPr>
          <p:nvPr>
            <p:ph type="title"/>
          </p:nvPr>
        </p:nvSpPr>
        <p:spPr/>
        <p:txBody>
          <a:bodyPr/>
          <a:lstStyle/>
          <a:p>
            <a:r>
              <a:rPr lang="zh-CN" altLang="en-US"/>
              <a:t>如何认领门店</a:t>
            </a:r>
            <a:endParaRPr lang="zh-CN" altLang="en-US" dirty="0"/>
          </a:p>
        </p:txBody>
      </p:sp>
      <p:sp>
        <p:nvSpPr>
          <p:cNvPr id="4" name="灯片编号占位符 3">
            <a:extLst>
              <a:ext uri="{FF2B5EF4-FFF2-40B4-BE49-F238E27FC236}">
                <a16:creationId xmlns:a16="http://schemas.microsoft.com/office/drawing/2014/main" id="{5FBAB953-D168-FA66-7CDC-4561128CAA4B}"/>
              </a:ext>
            </a:extLst>
          </p:cNvPr>
          <p:cNvSpPr>
            <a:spLocks noGrp="1"/>
          </p:cNvSpPr>
          <p:nvPr>
            <p:ph type="sldNum" sz="quarter" idx="12"/>
          </p:nvPr>
        </p:nvSpPr>
        <p:spPr/>
        <p:txBody>
          <a:bodyPr/>
          <a:lstStyle/>
          <a:p>
            <a:fld id="{5DD3DB80-B894-403A-B48E-6FDC1A72010E}" type="slidenum">
              <a:rPr lang="zh-CN" altLang="en-US" smtClean="0"/>
              <a:t>6</a:t>
            </a:fld>
            <a:endParaRPr lang="zh-CN" altLang="en-US"/>
          </a:p>
        </p:txBody>
      </p:sp>
      <p:grpSp>
        <p:nvGrpSpPr>
          <p:cNvPr id="3" name="组合 2">
            <a:extLst>
              <a:ext uri="{FF2B5EF4-FFF2-40B4-BE49-F238E27FC236}">
                <a16:creationId xmlns:a16="http://schemas.microsoft.com/office/drawing/2014/main" id="{B614135B-AA81-B924-5A4D-6B011DC54347}"/>
              </a:ext>
            </a:extLst>
          </p:cNvPr>
          <p:cNvGrpSpPr/>
          <p:nvPr/>
        </p:nvGrpSpPr>
        <p:grpSpPr>
          <a:xfrm>
            <a:off x="669924" y="1586602"/>
            <a:ext cx="10850563" cy="4378764"/>
            <a:chOff x="669924" y="1586602"/>
            <a:chExt cx="10850563" cy="4378764"/>
          </a:xfrm>
        </p:grpSpPr>
        <p:pic>
          <p:nvPicPr>
            <p:cNvPr id="5" name="图片 4">
              <a:extLst>
                <a:ext uri="{FF2B5EF4-FFF2-40B4-BE49-F238E27FC236}">
                  <a16:creationId xmlns:a16="http://schemas.microsoft.com/office/drawing/2014/main" id="{ACE0D144-41C2-C4EA-477D-94D746147F77}"/>
                </a:ext>
              </a:extLst>
            </p:cNvPr>
            <p:cNvPicPr>
              <a:picLocks noChangeAspect="1"/>
            </p:cNvPicPr>
            <p:nvPr/>
          </p:nvPicPr>
          <p:blipFill>
            <a:blip r:embed="rId2"/>
            <a:stretch>
              <a:fillRect/>
            </a:stretch>
          </p:blipFill>
          <p:spPr>
            <a:xfrm>
              <a:off x="4246504" y="1586602"/>
              <a:ext cx="7273983" cy="3795890"/>
            </a:xfrm>
            <a:prstGeom prst="rect">
              <a:avLst/>
            </a:prstGeom>
          </p:spPr>
        </p:pic>
        <p:sp>
          <p:nvSpPr>
            <p:cNvPr id="6" name="文本框 5">
              <a:extLst>
                <a:ext uri="{FF2B5EF4-FFF2-40B4-BE49-F238E27FC236}">
                  <a16:creationId xmlns:a16="http://schemas.microsoft.com/office/drawing/2014/main" id="{ED4ED4A8-6445-E4EB-B6C0-722D84DD5B03}"/>
                </a:ext>
              </a:extLst>
            </p:cNvPr>
            <p:cNvSpPr txBox="1"/>
            <p:nvPr/>
          </p:nvSpPr>
          <p:spPr>
            <a:xfrm>
              <a:off x="669924" y="1987725"/>
              <a:ext cx="3424094" cy="1513619"/>
            </a:xfrm>
            <a:prstGeom prst="rect">
              <a:avLst/>
            </a:prstGeom>
            <a:noFill/>
          </p:spPr>
          <p:txBody>
            <a:bodyPr wrap="square">
              <a:spAutoFit/>
            </a:bodyPr>
            <a:lstStyle/>
            <a:p>
              <a:pPr>
                <a:lnSpc>
                  <a:spcPct val="200000"/>
                </a:lnSpc>
              </a:pPr>
              <a:r>
                <a:rPr lang="zh-CN" altLang="en-US" sz="1200"/>
                <a:t>门店经营者认领一个线下门店，基于该门店发布团购商品，并在抖音上进行推广、经营。单店入驻后，不支持再次认领其他门店。如需认领更多门店，需要先升级为连锁商家</a:t>
              </a:r>
            </a:p>
          </p:txBody>
        </p:sp>
        <p:sp>
          <p:nvSpPr>
            <p:cNvPr id="7" name="文本框 6">
              <a:extLst>
                <a:ext uri="{FF2B5EF4-FFF2-40B4-BE49-F238E27FC236}">
                  <a16:creationId xmlns:a16="http://schemas.microsoft.com/office/drawing/2014/main" id="{0B714086-A81B-BECD-DC39-425F08174094}"/>
                </a:ext>
              </a:extLst>
            </p:cNvPr>
            <p:cNvSpPr txBox="1"/>
            <p:nvPr/>
          </p:nvSpPr>
          <p:spPr>
            <a:xfrm>
              <a:off x="669924" y="1672526"/>
              <a:ext cx="3250912" cy="369332"/>
            </a:xfrm>
            <a:prstGeom prst="rect">
              <a:avLst/>
            </a:prstGeom>
            <a:noFill/>
          </p:spPr>
          <p:txBody>
            <a:bodyPr wrap="square">
              <a:spAutoFit/>
            </a:bodyPr>
            <a:lstStyle/>
            <a:p>
              <a:r>
                <a:rPr lang="zh-CN" altLang="en-US" b="1">
                  <a:solidFill>
                    <a:schemeClr val="accent2">
                      <a:lumMod val="50000"/>
                    </a:schemeClr>
                  </a:solidFill>
                </a:rPr>
                <a:t>认领单店</a:t>
              </a:r>
            </a:p>
          </p:txBody>
        </p:sp>
        <p:sp>
          <p:nvSpPr>
            <p:cNvPr id="8" name="文本框 7">
              <a:extLst>
                <a:ext uri="{FF2B5EF4-FFF2-40B4-BE49-F238E27FC236}">
                  <a16:creationId xmlns:a16="http://schemas.microsoft.com/office/drawing/2014/main" id="{B668C687-01D9-8483-EB5D-94BF612DDFE8}"/>
                </a:ext>
              </a:extLst>
            </p:cNvPr>
            <p:cNvSpPr txBox="1"/>
            <p:nvPr/>
          </p:nvSpPr>
          <p:spPr>
            <a:xfrm>
              <a:off x="669924" y="4059333"/>
              <a:ext cx="3424094" cy="1513619"/>
            </a:xfrm>
            <a:prstGeom prst="rect">
              <a:avLst/>
            </a:prstGeom>
            <a:noFill/>
          </p:spPr>
          <p:txBody>
            <a:bodyPr wrap="square">
              <a:spAutoFit/>
            </a:bodyPr>
            <a:lstStyle/>
            <a:p>
              <a:pPr>
                <a:lnSpc>
                  <a:spcPct val="200000"/>
                </a:lnSpc>
              </a:pPr>
              <a:r>
                <a:rPr lang="zh-CN" altLang="en-US" sz="1200"/>
                <a:t>有连锁性质的商家在抖音来客注册、入驻，入驻后可以认领多个连锁门店，商家可以基于这些已经认领成功的门店发布团购，并在抖音上进行推广、经营</a:t>
              </a:r>
            </a:p>
          </p:txBody>
        </p:sp>
        <p:sp>
          <p:nvSpPr>
            <p:cNvPr id="9" name="文本框 8">
              <a:extLst>
                <a:ext uri="{FF2B5EF4-FFF2-40B4-BE49-F238E27FC236}">
                  <a16:creationId xmlns:a16="http://schemas.microsoft.com/office/drawing/2014/main" id="{1DE283FB-1D9D-5DBF-1252-79269238E4CA}"/>
                </a:ext>
              </a:extLst>
            </p:cNvPr>
            <p:cNvSpPr txBox="1"/>
            <p:nvPr/>
          </p:nvSpPr>
          <p:spPr>
            <a:xfrm>
              <a:off x="669924" y="3744134"/>
              <a:ext cx="3250912" cy="369332"/>
            </a:xfrm>
            <a:prstGeom prst="rect">
              <a:avLst/>
            </a:prstGeom>
            <a:noFill/>
          </p:spPr>
          <p:txBody>
            <a:bodyPr wrap="square">
              <a:spAutoFit/>
            </a:bodyPr>
            <a:lstStyle/>
            <a:p>
              <a:r>
                <a:rPr lang="zh-CN" altLang="en-US" b="1">
                  <a:solidFill>
                    <a:schemeClr val="accent2">
                      <a:lumMod val="50000"/>
                    </a:schemeClr>
                  </a:solidFill>
                </a:rPr>
                <a:t>认领连锁店</a:t>
              </a:r>
            </a:p>
          </p:txBody>
        </p:sp>
        <p:sp>
          <p:nvSpPr>
            <p:cNvPr id="10" name="文本框 9">
              <a:extLst>
                <a:ext uri="{FF2B5EF4-FFF2-40B4-BE49-F238E27FC236}">
                  <a16:creationId xmlns:a16="http://schemas.microsoft.com/office/drawing/2014/main" id="{DED55FD8-E64B-D07A-65C7-30E41A363CB3}"/>
                </a:ext>
              </a:extLst>
            </p:cNvPr>
            <p:cNvSpPr txBox="1"/>
            <p:nvPr/>
          </p:nvSpPr>
          <p:spPr>
            <a:xfrm>
              <a:off x="4246504" y="5657589"/>
              <a:ext cx="6857913" cy="307777"/>
            </a:xfrm>
            <a:prstGeom prst="rect">
              <a:avLst/>
            </a:prstGeom>
            <a:noFill/>
          </p:spPr>
          <p:txBody>
            <a:bodyPr wrap="square">
              <a:spAutoFit/>
            </a:bodyPr>
            <a:lstStyle/>
            <a:p>
              <a:r>
                <a:rPr lang="zh-CN" altLang="en-US" sz="1400" b="1">
                  <a:solidFill>
                    <a:schemeClr val="accent2">
                      <a:lumMod val="50000"/>
                    </a:schemeClr>
                  </a:solidFill>
                </a:rPr>
                <a:t>门店认领路径：</a:t>
              </a:r>
              <a:r>
                <a:rPr lang="zh-CN" altLang="en-US" sz="1400">
                  <a:solidFill>
                    <a:schemeClr val="accent2">
                      <a:lumMod val="50000"/>
                    </a:schemeClr>
                  </a:solidFill>
                </a:rPr>
                <a:t>商家在「抖音来客」APP或「抖音来客」电脑版均可进行入驻。</a:t>
              </a:r>
            </a:p>
          </p:txBody>
        </p:sp>
      </p:grpSp>
    </p:spTree>
    <p:extLst>
      <p:ext uri="{BB962C8B-B14F-4D97-AF65-F5344CB8AC3E}">
        <p14:creationId xmlns:p14="http://schemas.microsoft.com/office/powerpoint/2010/main" val="106521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28D21-6D66-02F7-0682-AFF46D3EBC1C}"/>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49834FB-45E4-39C7-EDEC-116CA6FA3081}"/>
              </a:ext>
            </a:extLst>
          </p:cNvPr>
          <p:cNvSpPr>
            <a:spLocks noGrp="1"/>
          </p:cNvSpPr>
          <p:nvPr>
            <p:ph type="title"/>
          </p:nvPr>
        </p:nvSpPr>
        <p:spPr/>
        <p:txBody>
          <a:bodyPr/>
          <a:lstStyle/>
          <a:p>
            <a:r>
              <a:rPr lang="zh-CN" altLang="en-US"/>
              <a:t>单店认领步骤</a:t>
            </a:r>
            <a:endParaRPr lang="zh-CN" altLang="en-US" dirty="0"/>
          </a:p>
        </p:txBody>
      </p:sp>
      <p:sp>
        <p:nvSpPr>
          <p:cNvPr id="4" name="灯片编号占位符 3">
            <a:extLst>
              <a:ext uri="{FF2B5EF4-FFF2-40B4-BE49-F238E27FC236}">
                <a16:creationId xmlns:a16="http://schemas.microsoft.com/office/drawing/2014/main" id="{D87FA5BE-D576-EEBE-3935-1042470A0169}"/>
              </a:ext>
            </a:extLst>
          </p:cNvPr>
          <p:cNvSpPr>
            <a:spLocks noGrp="1"/>
          </p:cNvSpPr>
          <p:nvPr>
            <p:ph type="sldNum" sz="quarter" idx="12"/>
          </p:nvPr>
        </p:nvSpPr>
        <p:spPr/>
        <p:txBody>
          <a:bodyPr/>
          <a:lstStyle/>
          <a:p>
            <a:fld id="{5DD3DB80-B894-403A-B48E-6FDC1A72010E}" type="slidenum">
              <a:rPr lang="zh-CN" altLang="en-US" smtClean="0"/>
              <a:t>7</a:t>
            </a:fld>
            <a:endParaRPr lang="zh-CN" altLang="en-US"/>
          </a:p>
        </p:txBody>
      </p:sp>
      <p:grpSp>
        <p:nvGrpSpPr>
          <p:cNvPr id="11" name="组合 10">
            <a:extLst>
              <a:ext uri="{FF2B5EF4-FFF2-40B4-BE49-F238E27FC236}">
                <a16:creationId xmlns:a16="http://schemas.microsoft.com/office/drawing/2014/main" id="{AB162EFF-E57A-F35B-B1B1-39474F0D6966}"/>
              </a:ext>
            </a:extLst>
          </p:cNvPr>
          <p:cNvGrpSpPr/>
          <p:nvPr/>
        </p:nvGrpSpPr>
        <p:grpSpPr>
          <a:xfrm>
            <a:off x="669924" y="1674536"/>
            <a:ext cx="3385444" cy="3938659"/>
            <a:chOff x="669924" y="1161678"/>
            <a:chExt cx="2782389" cy="3507928"/>
          </a:xfrm>
        </p:grpSpPr>
        <p:pic>
          <p:nvPicPr>
            <p:cNvPr id="12" name="图片 11">
              <a:extLst>
                <a:ext uri="{FF2B5EF4-FFF2-40B4-BE49-F238E27FC236}">
                  <a16:creationId xmlns:a16="http://schemas.microsoft.com/office/drawing/2014/main" id="{7DD2223B-CD23-A784-E53D-A6E6157259EB}"/>
                </a:ext>
              </a:extLst>
            </p:cNvPr>
            <p:cNvPicPr>
              <a:picLocks noChangeAspect="1"/>
            </p:cNvPicPr>
            <p:nvPr/>
          </p:nvPicPr>
          <p:blipFill>
            <a:blip r:embed="rId2"/>
            <a:stretch>
              <a:fillRect/>
            </a:stretch>
          </p:blipFill>
          <p:spPr>
            <a:xfrm>
              <a:off x="669924" y="1161678"/>
              <a:ext cx="2782389" cy="2766086"/>
            </a:xfrm>
            <a:prstGeom prst="rect">
              <a:avLst/>
            </a:prstGeom>
            <a:ln>
              <a:solidFill>
                <a:schemeClr val="accent1"/>
              </a:solidFill>
            </a:ln>
          </p:spPr>
        </p:pic>
        <p:sp>
          <p:nvSpPr>
            <p:cNvPr id="13" name="文本框 12">
              <a:extLst>
                <a:ext uri="{FF2B5EF4-FFF2-40B4-BE49-F238E27FC236}">
                  <a16:creationId xmlns:a16="http://schemas.microsoft.com/office/drawing/2014/main" id="{5E1AE71F-594E-5838-12A2-4F8C10AE2560}"/>
                </a:ext>
              </a:extLst>
            </p:cNvPr>
            <p:cNvSpPr txBox="1"/>
            <p:nvPr/>
          </p:nvSpPr>
          <p:spPr>
            <a:xfrm>
              <a:off x="669924" y="4056233"/>
              <a:ext cx="2773453" cy="613373"/>
            </a:xfrm>
            <a:prstGeom prst="rect">
              <a:avLst/>
            </a:prstGeom>
            <a:noFill/>
          </p:spPr>
          <p:txBody>
            <a:bodyPr wrap="square">
              <a:spAutoFit/>
            </a:bodyPr>
            <a:lstStyle/>
            <a:p>
              <a:pPr>
                <a:lnSpc>
                  <a:spcPct val="150000"/>
                </a:lnSpc>
              </a:pPr>
              <a:r>
                <a:rPr lang="zh-CN" altLang="en-US" sz="1200"/>
                <a:t>1．打开"抖音来客"网页，并注册账号、登录首页，点击"认领单店”</a:t>
              </a:r>
            </a:p>
          </p:txBody>
        </p:sp>
      </p:grpSp>
      <p:grpSp>
        <p:nvGrpSpPr>
          <p:cNvPr id="14" name="组合 13">
            <a:extLst>
              <a:ext uri="{FF2B5EF4-FFF2-40B4-BE49-F238E27FC236}">
                <a16:creationId xmlns:a16="http://schemas.microsoft.com/office/drawing/2014/main" id="{F67BBFB3-0DD9-0A14-B217-9A0A3952CCFA}"/>
              </a:ext>
            </a:extLst>
          </p:cNvPr>
          <p:cNvGrpSpPr/>
          <p:nvPr/>
        </p:nvGrpSpPr>
        <p:grpSpPr>
          <a:xfrm>
            <a:off x="4328200" y="1720043"/>
            <a:ext cx="3374571" cy="3817838"/>
            <a:chOff x="3580411" y="1206718"/>
            <a:chExt cx="2773453" cy="3400319"/>
          </a:xfrm>
        </p:grpSpPr>
        <p:pic>
          <p:nvPicPr>
            <p:cNvPr id="15" name="图片 14">
              <a:extLst>
                <a:ext uri="{FF2B5EF4-FFF2-40B4-BE49-F238E27FC236}">
                  <a16:creationId xmlns:a16="http://schemas.microsoft.com/office/drawing/2014/main" id="{0B216653-D2DE-3D98-CC02-38BD2BE58E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580411" y="1206718"/>
              <a:ext cx="2773453" cy="2676006"/>
            </a:xfrm>
            <a:prstGeom prst="rect">
              <a:avLst/>
            </a:prstGeom>
            <a:ln>
              <a:solidFill>
                <a:schemeClr val="accent1"/>
              </a:solidFill>
            </a:ln>
          </p:spPr>
        </p:pic>
        <p:sp>
          <p:nvSpPr>
            <p:cNvPr id="16" name="文本框 15">
              <a:extLst>
                <a:ext uri="{FF2B5EF4-FFF2-40B4-BE49-F238E27FC236}">
                  <a16:creationId xmlns:a16="http://schemas.microsoft.com/office/drawing/2014/main" id="{B7097731-A8CE-EB0A-F2A0-1C7DA37B7E3E}"/>
                </a:ext>
              </a:extLst>
            </p:cNvPr>
            <p:cNvSpPr txBox="1"/>
            <p:nvPr/>
          </p:nvSpPr>
          <p:spPr>
            <a:xfrm>
              <a:off x="3580411" y="4060742"/>
              <a:ext cx="2773453" cy="546295"/>
            </a:xfrm>
            <a:prstGeom prst="rect">
              <a:avLst/>
            </a:prstGeom>
            <a:noFill/>
          </p:spPr>
          <p:txBody>
            <a:bodyPr wrap="square">
              <a:spAutoFit/>
            </a:bodyPr>
            <a:lstStyle/>
            <a:p>
              <a:pPr>
                <a:lnSpc>
                  <a:spcPct val="150000"/>
                </a:lnSpc>
              </a:pPr>
              <a:r>
                <a:rPr lang="en-US" altLang="zh-CN" sz="1200"/>
                <a:t>2 . </a:t>
              </a:r>
              <a:r>
                <a:rPr lang="zh-CN" altLang="en-US" sz="1200"/>
                <a:t>搜索需要认领的门店，并确认门店信息，如果找不到需要认领的门店，可以选择创建门店</a:t>
              </a:r>
            </a:p>
          </p:txBody>
        </p:sp>
      </p:grpSp>
      <p:grpSp>
        <p:nvGrpSpPr>
          <p:cNvPr id="17" name="组合 16">
            <a:extLst>
              <a:ext uri="{FF2B5EF4-FFF2-40B4-BE49-F238E27FC236}">
                <a16:creationId xmlns:a16="http://schemas.microsoft.com/office/drawing/2014/main" id="{BC8EC41B-8991-BE35-1AF3-53695E8A295B}"/>
              </a:ext>
            </a:extLst>
          </p:cNvPr>
          <p:cNvGrpSpPr/>
          <p:nvPr/>
        </p:nvGrpSpPr>
        <p:grpSpPr>
          <a:xfrm>
            <a:off x="7901596" y="1669473"/>
            <a:ext cx="3618891" cy="3868408"/>
            <a:chOff x="6483517" y="1161677"/>
            <a:chExt cx="3150744" cy="3558683"/>
          </a:xfrm>
        </p:grpSpPr>
        <p:pic>
          <p:nvPicPr>
            <p:cNvPr id="18" name="图片 17">
              <a:extLst>
                <a:ext uri="{FF2B5EF4-FFF2-40B4-BE49-F238E27FC236}">
                  <a16:creationId xmlns:a16="http://schemas.microsoft.com/office/drawing/2014/main" id="{FE426FBA-8D12-E898-03AF-31E69618E6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483517" y="1161677"/>
              <a:ext cx="3150744" cy="2857066"/>
            </a:xfrm>
            <a:prstGeom prst="rect">
              <a:avLst/>
            </a:prstGeom>
            <a:ln>
              <a:solidFill>
                <a:schemeClr val="accent1"/>
              </a:solidFill>
            </a:ln>
          </p:spPr>
        </p:pic>
        <p:sp>
          <p:nvSpPr>
            <p:cNvPr id="19" name="文本框 18">
              <a:extLst>
                <a:ext uri="{FF2B5EF4-FFF2-40B4-BE49-F238E27FC236}">
                  <a16:creationId xmlns:a16="http://schemas.microsoft.com/office/drawing/2014/main" id="{D2969996-4C06-14A9-14C4-249378E50FE4}"/>
                </a:ext>
              </a:extLst>
            </p:cNvPr>
            <p:cNvSpPr txBox="1"/>
            <p:nvPr/>
          </p:nvSpPr>
          <p:spPr>
            <a:xfrm>
              <a:off x="6490898" y="4156097"/>
              <a:ext cx="3143363" cy="564263"/>
            </a:xfrm>
            <a:prstGeom prst="rect">
              <a:avLst/>
            </a:prstGeom>
            <a:noFill/>
          </p:spPr>
          <p:txBody>
            <a:bodyPr wrap="square">
              <a:spAutoFit/>
            </a:bodyPr>
            <a:lstStyle/>
            <a:p>
              <a:pPr>
                <a:lnSpc>
                  <a:spcPct val="150000"/>
                </a:lnSpc>
              </a:pPr>
              <a:r>
                <a:rPr lang="en-US" altLang="zh-CN" sz="1200"/>
                <a:t>3 . </a:t>
              </a:r>
              <a:r>
                <a:rPr lang="zh-CN" altLang="en-US" sz="1200"/>
                <a:t>如果门店信息有误，可以编辑修改信息</a:t>
              </a:r>
              <a:r>
                <a:rPr lang="en-US" altLang="zh-CN" sz="1200"/>
                <a:t>;</a:t>
              </a:r>
              <a:r>
                <a:rPr lang="zh-CN" altLang="en-US" sz="1200"/>
                <a:t> 如果自己要认领的门店已被他人认领，可发起申诉</a:t>
              </a:r>
            </a:p>
          </p:txBody>
        </p:sp>
      </p:grpSp>
    </p:spTree>
    <p:extLst>
      <p:ext uri="{BB962C8B-B14F-4D97-AF65-F5344CB8AC3E}">
        <p14:creationId xmlns:p14="http://schemas.microsoft.com/office/powerpoint/2010/main" val="3372561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D0BBD-0121-752C-565C-EFBD94772866}"/>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13D54043-0A78-7C58-4E0E-80C7EA344CD0}"/>
              </a:ext>
            </a:extLst>
          </p:cNvPr>
          <p:cNvSpPr>
            <a:spLocks noGrp="1"/>
          </p:cNvSpPr>
          <p:nvPr>
            <p:ph type="title"/>
          </p:nvPr>
        </p:nvSpPr>
        <p:spPr/>
        <p:txBody>
          <a:bodyPr/>
          <a:lstStyle/>
          <a:p>
            <a:r>
              <a:rPr lang="zh-CN" altLang="en-US"/>
              <a:t>连锁门店认领</a:t>
            </a:r>
            <a:endParaRPr lang="zh-CN" altLang="en-US" dirty="0"/>
          </a:p>
        </p:txBody>
      </p:sp>
      <p:sp>
        <p:nvSpPr>
          <p:cNvPr id="4" name="灯片编号占位符 3">
            <a:extLst>
              <a:ext uri="{FF2B5EF4-FFF2-40B4-BE49-F238E27FC236}">
                <a16:creationId xmlns:a16="http://schemas.microsoft.com/office/drawing/2014/main" id="{FF3D12F5-75EA-B3AC-C2FF-CBBE08A4A15A}"/>
              </a:ext>
            </a:extLst>
          </p:cNvPr>
          <p:cNvSpPr>
            <a:spLocks noGrp="1"/>
          </p:cNvSpPr>
          <p:nvPr>
            <p:ph type="sldNum" sz="quarter" idx="12"/>
          </p:nvPr>
        </p:nvSpPr>
        <p:spPr/>
        <p:txBody>
          <a:bodyPr/>
          <a:lstStyle/>
          <a:p>
            <a:fld id="{5DD3DB80-B894-403A-B48E-6FDC1A72010E}" type="slidenum">
              <a:rPr lang="zh-CN" altLang="en-US" smtClean="0"/>
              <a:t>8</a:t>
            </a:fld>
            <a:endParaRPr lang="zh-CN" altLang="en-US"/>
          </a:p>
        </p:txBody>
      </p:sp>
      <p:grpSp>
        <p:nvGrpSpPr>
          <p:cNvPr id="10" name="组合 9">
            <a:extLst>
              <a:ext uri="{FF2B5EF4-FFF2-40B4-BE49-F238E27FC236}">
                <a16:creationId xmlns:a16="http://schemas.microsoft.com/office/drawing/2014/main" id="{C6EB865C-D1CF-ADF2-50EE-D25310ECBFAC}"/>
              </a:ext>
            </a:extLst>
          </p:cNvPr>
          <p:cNvGrpSpPr/>
          <p:nvPr/>
        </p:nvGrpSpPr>
        <p:grpSpPr>
          <a:xfrm>
            <a:off x="669924" y="1461655"/>
            <a:ext cx="10850563" cy="4590912"/>
            <a:chOff x="669924" y="1461655"/>
            <a:chExt cx="10850563" cy="4590912"/>
          </a:xfrm>
        </p:grpSpPr>
        <p:grpSp>
          <p:nvGrpSpPr>
            <p:cNvPr id="3" name="组合 2">
              <a:extLst>
                <a:ext uri="{FF2B5EF4-FFF2-40B4-BE49-F238E27FC236}">
                  <a16:creationId xmlns:a16="http://schemas.microsoft.com/office/drawing/2014/main" id="{53DE9C96-2767-E459-D364-689825DDE8FF}"/>
                </a:ext>
              </a:extLst>
            </p:cNvPr>
            <p:cNvGrpSpPr/>
            <p:nvPr/>
          </p:nvGrpSpPr>
          <p:grpSpPr>
            <a:xfrm>
              <a:off x="669924" y="1461655"/>
              <a:ext cx="4559340" cy="4574291"/>
              <a:chOff x="669924" y="1287119"/>
              <a:chExt cx="2782389" cy="3315409"/>
            </a:xfrm>
          </p:grpSpPr>
          <p:pic>
            <p:nvPicPr>
              <p:cNvPr id="5" name="图片 4">
                <a:extLst>
                  <a:ext uri="{FF2B5EF4-FFF2-40B4-BE49-F238E27FC236}">
                    <a16:creationId xmlns:a16="http://schemas.microsoft.com/office/drawing/2014/main" id="{8A10988A-F429-D358-61FC-EB70DD537F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9924" y="1287119"/>
                <a:ext cx="2782389" cy="2515203"/>
              </a:xfrm>
              <a:prstGeom prst="rect">
                <a:avLst/>
              </a:prstGeom>
              <a:ln>
                <a:solidFill>
                  <a:schemeClr val="accent1"/>
                </a:solidFill>
              </a:ln>
            </p:spPr>
          </p:pic>
          <p:sp>
            <p:nvSpPr>
              <p:cNvPr id="6" name="文本框 5">
                <a:extLst>
                  <a:ext uri="{FF2B5EF4-FFF2-40B4-BE49-F238E27FC236}">
                    <a16:creationId xmlns:a16="http://schemas.microsoft.com/office/drawing/2014/main" id="{004C6CAF-E018-9497-C0C7-F244B42DA1C0}"/>
                  </a:ext>
                </a:extLst>
              </p:cNvPr>
              <p:cNvSpPr txBox="1"/>
              <p:nvPr/>
            </p:nvSpPr>
            <p:spPr>
              <a:xfrm>
                <a:off x="669924" y="4056233"/>
                <a:ext cx="2773453" cy="546295"/>
              </a:xfrm>
              <a:prstGeom prst="rect">
                <a:avLst/>
              </a:prstGeom>
              <a:noFill/>
            </p:spPr>
            <p:txBody>
              <a:bodyPr wrap="square">
                <a:spAutoFit/>
              </a:bodyPr>
              <a:lstStyle/>
              <a:p>
                <a:pPr>
                  <a:lnSpc>
                    <a:spcPct val="150000"/>
                  </a:lnSpc>
                </a:pPr>
                <a:r>
                  <a:rPr lang="zh-CN" altLang="en-US" sz="1200"/>
                  <a:t>1．打开“抖音来客”网页，并注册账号、登录首页，点击“认领连锁店”</a:t>
                </a:r>
              </a:p>
            </p:txBody>
          </p:sp>
        </p:grpSp>
        <p:grpSp>
          <p:nvGrpSpPr>
            <p:cNvPr id="7" name="组合 6">
              <a:extLst>
                <a:ext uri="{FF2B5EF4-FFF2-40B4-BE49-F238E27FC236}">
                  <a16:creationId xmlns:a16="http://schemas.microsoft.com/office/drawing/2014/main" id="{71DD9172-0A6C-E833-435C-64F21F569B46}"/>
                </a:ext>
              </a:extLst>
            </p:cNvPr>
            <p:cNvGrpSpPr/>
            <p:nvPr/>
          </p:nvGrpSpPr>
          <p:grpSpPr>
            <a:xfrm>
              <a:off x="5666509" y="1461655"/>
              <a:ext cx="5853978" cy="4590912"/>
              <a:chOff x="3580411" y="1279581"/>
              <a:chExt cx="3572457" cy="3327455"/>
            </a:xfrm>
          </p:grpSpPr>
          <p:pic>
            <p:nvPicPr>
              <p:cNvPr id="8" name="图片 7">
                <a:extLst>
                  <a:ext uri="{FF2B5EF4-FFF2-40B4-BE49-F238E27FC236}">
                    <a16:creationId xmlns:a16="http://schemas.microsoft.com/office/drawing/2014/main" id="{413C8952-480F-5865-CA15-F87B90D920E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580411" y="1279581"/>
                <a:ext cx="3572457" cy="2515201"/>
              </a:xfrm>
              <a:prstGeom prst="rect">
                <a:avLst/>
              </a:prstGeom>
              <a:ln>
                <a:solidFill>
                  <a:schemeClr val="accent1"/>
                </a:solidFill>
              </a:ln>
            </p:spPr>
          </p:pic>
          <p:sp>
            <p:nvSpPr>
              <p:cNvPr id="9" name="文本框 8">
                <a:extLst>
                  <a:ext uri="{FF2B5EF4-FFF2-40B4-BE49-F238E27FC236}">
                    <a16:creationId xmlns:a16="http://schemas.microsoft.com/office/drawing/2014/main" id="{2667BD1C-A651-735B-02EB-014B237E6569}"/>
                  </a:ext>
                </a:extLst>
              </p:cNvPr>
              <p:cNvSpPr txBox="1"/>
              <p:nvPr/>
            </p:nvSpPr>
            <p:spPr>
              <a:xfrm>
                <a:off x="3580411" y="4060742"/>
                <a:ext cx="3572457" cy="546294"/>
              </a:xfrm>
              <a:prstGeom prst="rect">
                <a:avLst/>
              </a:prstGeom>
              <a:noFill/>
            </p:spPr>
            <p:txBody>
              <a:bodyPr wrap="square">
                <a:spAutoFit/>
              </a:bodyPr>
              <a:lstStyle/>
              <a:p>
                <a:pPr>
                  <a:lnSpc>
                    <a:spcPct val="150000"/>
                  </a:lnSpc>
                </a:pPr>
                <a:r>
                  <a:rPr lang="en-US" altLang="zh-CN" sz="1200"/>
                  <a:t>2 .</a:t>
                </a:r>
                <a:r>
                  <a:rPr lang="zh-CN" altLang="en-US" sz="1200"/>
                  <a:t>按页面提示填写营业执照、品牌信息（支持提交品牌注册书或门头图）、法人实名信息进行提交。</a:t>
                </a:r>
              </a:p>
            </p:txBody>
          </p:sp>
        </p:grpSp>
      </p:grpSp>
    </p:spTree>
    <p:extLst>
      <p:ext uri="{BB962C8B-B14F-4D97-AF65-F5344CB8AC3E}">
        <p14:creationId xmlns:p14="http://schemas.microsoft.com/office/powerpoint/2010/main" val="2674166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6B895-F595-5F8C-1CA9-5A7971CC3B95}"/>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6AA585A-F1D0-8297-2F9C-29CFDC8DDA31}"/>
              </a:ext>
            </a:extLst>
          </p:cNvPr>
          <p:cNvSpPr>
            <a:spLocks noGrp="1"/>
          </p:cNvSpPr>
          <p:nvPr>
            <p:ph type="title"/>
          </p:nvPr>
        </p:nvSpPr>
        <p:spPr/>
        <p:txBody>
          <a:bodyPr/>
          <a:lstStyle/>
          <a:p>
            <a:r>
              <a:rPr lang="zh-CN" altLang="en-US"/>
              <a:t>年框签约</a:t>
            </a:r>
            <a:r>
              <a:rPr lang="zh-CN" altLang="en-US" sz="2000"/>
              <a:t>（平台团购服务费）</a:t>
            </a:r>
            <a:endParaRPr lang="zh-CN" altLang="en-US" dirty="0"/>
          </a:p>
        </p:txBody>
      </p:sp>
      <p:sp>
        <p:nvSpPr>
          <p:cNvPr id="4" name="灯片编号占位符 3">
            <a:extLst>
              <a:ext uri="{FF2B5EF4-FFF2-40B4-BE49-F238E27FC236}">
                <a16:creationId xmlns:a16="http://schemas.microsoft.com/office/drawing/2014/main" id="{49A72A9C-A3B3-E464-3244-ADEE83566C1B}"/>
              </a:ext>
            </a:extLst>
          </p:cNvPr>
          <p:cNvSpPr>
            <a:spLocks noGrp="1"/>
          </p:cNvSpPr>
          <p:nvPr>
            <p:ph type="sldNum" sz="quarter" idx="12"/>
          </p:nvPr>
        </p:nvSpPr>
        <p:spPr/>
        <p:txBody>
          <a:bodyPr/>
          <a:lstStyle/>
          <a:p>
            <a:fld id="{5DD3DB80-B894-403A-B48E-6FDC1A72010E}" type="slidenum">
              <a:rPr lang="zh-CN" altLang="en-US" smtClean="0"/>
              <a:t>9</a:t>
            </a:fld>
            <a:endParaRPr lang="zh-CN" altLang="en-US"/>
          </a:p>
        </p:txBody>
      </p:sp>
      <p:grpSp>
        <p:nvGrpSpPr>
          <p:cNvPr id="3" name="组合 2">
            <a:extLst>
              <a:ext uri="{FF2B5EF4-FFF2-40B4-BE49-F238E27FC236}">
                <a16:creationId xmlns:a16="http://schemas.microsoft.com/office/drawing/2014/main" id="{5AD9921A-093C-1814-9C98-F045185A4686}"/>
              </a:ext>
            </a:extLst>
          </p:cNvPr>
          <p:cNvGrpSpPr/>
          <p:nvPr/>
        </p:nvGrpSpPr>
        <p:grpSpPr>
          <a:xfrm>
            <a:off x="670005" y="1319356"/>
            <a:ext cx="10850645" cy="4921107"/>
            <a:chOff x="670005" y="1319356"/>
            <a:chExt cx="10850645" cy="4921107"/>
          </a:xfrm>
        </p:grpSpPr>
        <p:pic>
          <p:nvPicPr>
            <p:cNvPr id="5" name="图片 4">
              <a:extLst>
                <a:ext uri="{FF2B5EF4-FFF2-40B4-BE49-F238E27FC236}">
                  <a16:creationId xmlns:a16="http://schemas.microsoft.com/office/drawing/2014/main" id="{C4E9EEF1-092D-128C-F4D3-75B488686BCB}"/>
                </a:ext>
              </a:extLst>
            </p:cNvPr>
            <p:cNvPicPr>
              <a:picLocks noChangeAspect="1"/>
            </p:cNvPicPr>
            <p:nvPr/>
          </p:nvPicPr>
          <p:blipFill>
            <a:blip r:embed="rId2"/>
            <a:stretch>
              <a:fillRect/>
            </a:stretch>
          </p:blipFill>
          <p:spPr>
            <a:xfrm>
              <a:off x="670005" y="3429000"/>
              <a:ext cx="3657935" cy="2434300"/>
            </a:xfrm>
            <a:prstGeom prst="rect">
              <a:avLst/>
            </a:prstGeom>
            <a:ln>
              <a:solidFill>
                <a:schemeClr val="accent1"/>
              </a:solidFill>
            </a:ln>
          </p:spPr>
        </p:pic>
        <p:pic>
          <p:nvPicPr>
            <p:cNvPr id="6" name="图片 5">
              <a:extLst>
                <a:ext uri="{FF2B5EF4-FFF2-40B4-BE49-F238E27FC236}">
                  <a16:creationId xmlns:a16="http://schemas.microsoft.com/office/drawing/2014/main" id="{6BD63C19-3C9D-E607-1747-AB83A08A7157}"/>
                </a:ext>
              </a:extLst>
            </p:cNvPr>
            <p:cNvPicPr>
              <a:picLocks noChangeAspect="1"/>
            </p:cNvPicPr>
            <p:nvPr/>
          </p:nvPicPr>
          <p:blipFill>
            <a:blip r:embed="rId3"/>
            <a:stretch>
              <a:fillRect/>
            </a:stretch>
          </p:blipFill>
          <p:spPr>
            <a:xfrm>
              <a:off x="4856586" y="1319356"/>
              <a:ext cx="6663901" cy="2472611"/>
            </a:xfrm>
            <a:prstGeom prst="rect">
              <a:avLst/>
            </a:prstGeom>
            <a:ln>
              <a:solidFill>
                <a:schemeClr val="accent1"/>
              </a:solidFill>
            </a:ln>
          </p:spPr>
        </p:pic>
        <p:pic>
          <p:nvPicPr>
            <p:cNvPr id="7" name="图片 6">
              <a:extLst>
                <a:ext uri="{FF2B5EF4-FFF2-40B4-BE49-F238E27FC236}">
                  <a16:creationId xmlns:a16="http://schemas.microsoft.com/office/drawing/2014/main" id="{7828E57A-0452-F3D8-2D33-CA3D42492970}"/>
                </a:ext>
              </a:extLst>
            </p:cNvPr>
            <p:cNvPicPr>
              <a:picLocks noChangeAspect="1"/>
            </p:cNvPicPr>
            <p:nvPr/>
          </p:nvPicPr>
          <p:blipFill>
            <a:blip r:embed="rId4"/>
            <a:stretch>
              <a:fillRect/>
            </a:stretch>
          </p:blipFill>
          <p:spPr>
            <a:xfrm>
              <a:off x="4856586" y="3998348"/>
              <a:ext cx="6664064" cy="2242115"/>
            </a:xfrm>
            <a:prstGeom prst="rect">
              <a:avLst/>
            </a:prstGeom>
            <a:ln>
              <a:solidFill>
                <a:schemeClr val="accent1"/>
              </a:solidFill>
            </a:ln>
          </p:spPr>
        </p:pic>
        <p:grpSp>
          <p:nvGrpSpPr>
            <p:cNvPr id="8" name="组合 7">
              <a:extLst>
                <a:ext uri="{FF2B5EF4-FFF2-40B4-BE49-F238E27FC236}">
                  <a16:creationId xmlns:a16="http://schemas.microsoft.com/office/drawing/2014/main" id="{5DA1DAA4-2E1D-FEC7-2E20-5DDC13DBF280}"/>
                </a:ext>
              </a:extLst>
            </p:cNvPr>
            <p:cNvGrpSpPr/>
            <p:nvPr/>
          </p:nvGrpSpPr>
          <p:grpSpPr>
            <a:xfrm>
              <a:off x="670088" y="1713568"/>
              <a:ext cx="3657771" cy="1194403"/>
              <a:chOff x="6396083" y="2234597"/>
              <a:chExt cx="5124404" cy="1194403"/>
            </a:xfrm>
          </p:grpSpPr>
          <p:sp>
            <p:nvSpPr>
              <p:cNvPr id="10" name="文本框 9">
                <a:extLst>
                  <a:ext uri="{FF2B5EF4-FFF2-40B4-BE49-F238E27FC236}">
                    <a16:creationId xmlns:a16="http://schemas.microsoft.com/office/drawing/2014/main" id="{41607D6E-61C6-84CD-EE3D-A133E4291B5D}"/>
                  </a:ext>
                </a:extLst>
              </p:cNvPr>
              <p:cNvSpPr txBox="1"/>
              <p:nvPr/>
            </p:nvSpPr>
            <p:spPr>
              <a:xfrm>
                <a:off x="6396083" y="2815627"/>
                <a:ext cx="5124404" cy="613373"/>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200"/>
                  <a:t>商家需与平台签订年框协议（即团购软件服务费），也就是俗称的平台扣点</a:t>
                </a:r>
                <a:endParaRPr lang="en-US" altLang="zh-CN" sz="1200"/>
              </a:p>
            </p:txBody>
          </p:sp>
          <p:sp>
            <p:nvSpPr>
              <p:cNvPr id="11" name="矩形: 圆顶角 10">
                <a:extLst>
                  <a:ext uri="{FF2B5EF4-FFF2-40B4-BE49-F238E27FC236}">
                    <a16:creationId xmlns:a16="http://schemas.microsoft.com/office/drawing/2014/main" id="{564C49AB-34B6-E2EE-FD5C-9DF06649B207}"/>
                  </a:ext>
                </a:extLst>
              </p:cNvPr>
              <p:cNvSpPr/>
              <p:nvPr/>
            </p:nvSpPr>
            <p:spPr>
              <a:xfrm>
                <a:off x="6396083" y="2234597"/>
                <a:ext cx="4197927"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年框协议签订</a:t>
                </a:r>
              </a:p>
            </p:txBody>
          </p:sp>
        </p:grpSp>
        <p:sp>
          <p:nvSpPr>
            <p:cNvPr id="9" name="文本框 8">
              <a:extLst>
                <a:ext uri="{FF2B5EF4-FFF2-40B4-BE49-F238E27FC236}">
                  <a16:creationId xmlns:a16="http://schemas.microsoft.com/office/drawing/2014/main" id="{A436056A-18E2-510B-1438-9AFD832BBAFE}"/>
                </a:ext>
              </a:extLst>
            </p:cNvPr>
            <p:cNvSpPr txBox="1"/>
            <p:nvPr/>
          </p:nvSpPr>
          <p:spPr>
            <a:xfrm>
              <a:off x="1688402" y="5901909"/>
              <a:ext cx="1621140" cy="338554"/>
            </a:xfrm>
            <a:prstGeom prst="rect">
              <a:avLst/>
            </a:prstGeom>
            <a:noFill/>
          </p:spPr>
          <p:txBody>
            <a:bodyPr wrap="square">
              <a:spAutoFit/>
            </a:bodyPr>
            <a:lstStyle/>
            <a:p>
              <a:pPr algn="ctr"/>
              <a:r>
                <a:rPr lang="zh-CN" altLang="en-US" sz="1600" b="1">
                  <a:solidFill>
                    <a:schemeClr val="accent2">
                      <a:lumMod val="50000"/>
                    </a:schemeClr>
                  </a:solidFill>
                </a:rPr>
                <a:t>站内信通知签署</a:t>
              </a:r>
            </a:p>
          </p:txBody>
        </p:sp>
      </p:grpSp>
    </p:spTree>
    <p:extLst>
      <p:ext uri="{BB962C8B-B14F-4D97-AF65-F5344CB8AC3E}">
        <p14:creationId xmlns:p14="http://schemas.microsoft.com/office/powerpoint/2010/main" val="1037535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B232E-E008-CEC5-C1AC-0D49C732FE8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A8689383-99AA-DC54-68E9-591A146F7D31}"/>
              </a:ext>
            </a:extLst>
          </p:cNvPr>
          <p:cNvSpPr>
            <a:spLocks noGrp="1"/>
          </p:cNvSpPr>
          <p:nvPr>
            <p:ph type="title"/>
          </p:nvPr>
        </p:nvSpPr>
        <p:spPr/>
        <p:txBody>
          <a:bodyPr/>
          <a:lstStyle/>
          <a:p>
            <a:r>
              <a:rPr lang="en-US" altLang="zh-CN"/>
              <a:t>PC</a:t>
            </a:r>
            <a:r>
              <a:rPr lang="zh-CN" altLang="en-US"/>
              <a:t>端门店及抖音号装修</a:t>
            </a:r>
            <a:endParaRPr lang="zh-CN" altLang="en-US" dirty="0"/>
          </a:p>
        </p:txBody>
      </p:sp>
      <p:sp>
        <p:nvSpPr>
          <p:cNvPr id="4" name="灯片编号占位符 3">
            <a:extLst>
              <a:ext uri="{FF2B5EF4-FFF2-40B4-BE49-F238E27FC236}">
                <a16:creationId xmlns:a16="http://schemas.microsoft.com/office/drawing/2014/main" id="{B55ED852-A19F-2BCB-A9F4-7A4A14F7F950}"/>
              </a:ext>
            </a:extLst>
          </p:cNvPr>
          <p:cNvSpPr>
            <a:spLocks noGrp="1"/>
          </p:cNvSpPr>
          <p:nvPr>
            <p:ph type="sldNum" sz="quarter" idx="12"/>
          </p:nvPr>
        </p:nvSpPr>
        <p:spPr/>
        <p:txBody>
          <a:bodyPr/>
          <a:lstStyle/>
          <a:p>
            <a:fld id="{5DD3DB80-B894-403A-B48E-6FDC1A72010E}" type="slidenum">
              <a:rPr lang="zh-CN" altLang="en-US" smtClean="0"/>
              <a:t>10</a:t>
            </a:fld>
            <a:endParaRPr lang="zh-CN" altLang="en-US"/>
          </a:p>
        </p:txBody>
      </p:sp>
      <p:sp>
        <p:nvSpPr>
          <p:cNvPr id="3" name="文本框 2">
            <a:extLst>
              <a:ext uri="{FF2B5EF4-FFF2-40B4-BE49-F238E27FC236}">
                <a16:creationId xmlns:a16="http://schemas.microsoft.com/office/drawing/2014/main" id="{7F5C5E25-09FE-5FF1-A1C0-CC07A4674BA7}"/>
              </a:ext>
            </a:extLst>
          </p:cNvPr>
          <p:cNvSpPr txBox="1"/>
          <p:nvPr/>
        </p:nvSpPr>
        <p:spPr>
          <a:xfrm>
            <a:off x="669924" y="1216203"/>
            <a:ext cx="10917129" cy="307777"/>
          </a:xfrm>
          <a:prstGeom prst="rect">
            <a:avLst/>
          </a:prstGeom>
          <a:noFill/>
        </p:spPr>
        <p:txBody>
          <a:bodyPr wrap="square">
            <a:spAutoFit/>
          </a:bodyPr>
          <a:lstStyle/>
          <a:p>
            <a:pPr marL="285750" indent="-285750">
              <a:buFont typeface="Arial" panose="020B0604020202020204" pitchFamily="34" charset="0"/>
              <a:buChar char="•"/>
            </a:pPr>
            <a:r>
              <a:rPr lang="en-US" altLang="zh-CN" sz="1400" b="1"/>
              <a:t>PC</a:t>
            </a:r>
            <a:r>
              <a:rPr lang="zh-CN" altLang="en-US" sz="1400" b="1"/>
              <a:t>端操作路径：</a:t>
            </a:r>
            <a:r>
              <a:rPr lang="zh-CN" altLang="en-US" sz="1400"/>
              <a:t>登录抖音来客</a:t>
            </a:r>
            <a:r>
              <a:rPr lang="en-US" altLang="zh-CN" sz="1400"/>
              <a:t>PC</a:t>
            </a:r>
            <a:r>
              <a:rPr lang="zh-CN" altLang="en-US" sz="1400"/>
              <a:t>端</a:t>
            </a:r>
            <a:r>
              <a:rPr lang="en-US" altLang="zh-CN" sz="1400"/>
              <a:t>&lt;</a:t>
            </a:r>
            <a:r>
              <a:rPr lang="zh-CN" altLang="en-US" sz="1400"/>
              <a:t>店铺管理</a:t>
            </a:r>
            <a:r>
              <a:rPr lang="en-US" altLang="zh-CN" sz="1400"/>
              <a:t>&lt;</a:t>
            </a:r>
            <a:r>
              <a:rPr lang="zh-CN" altLang="en-US" sz="1400"/>
              <a:t>店铺装修</a:t>
            </a:r>
            <a:r>
              <a:rPr lang="en-US" altLang="zh-CN" sz="1400"/>
              <a:t>&lt;</a:t>
            </a:r>
            <a:r>
              <a:rPr lang="zh-CN" altLang="en-US" sz="1400"/>
              <a:t>选择门店</a:t>
            </a:r>
            <a:r>
              <a:rPr lang="en-US" altLang="zh-CN" sz="1400"/>
              <a:t>/</a:t>
            </a:r>
            <a:r>
              <a:rPr lang="zh-CN" altLang="en-US" sz="1400"/>
              <a:t>抖音号，并按照操作提示进行装修</a:t>
            </a:r>
          </a:p>
        </p:txBody>
      </p:sp>
      <p:grpSp>
        <p:nvGrpSpPr>
          <p:cNvPr id="5" name="组合 4">
            <a:extLst>
              <a:ext uri="{FF2B5EF4-FFF2-40B4-BE49-F238E27FC236}">
                <a16:creationId xmlns:a16="http://schemas.microsoft.com/office/drawing/2014/main" id="{383DF170-12BA-3D99-23D5-26A4DC17B3D2}"/>
              </a:ext>
            </a:extLst>
          </p:cNvPr>
          <p:cNvGrpSpPr/>
          <p:nvPr/>
        </p:nvGrpSpPr>
        <p:grpSpPr>
          <a:xfrm>
            <a:off x="723462" y="1711484"/>
            <a:ext cx="10743486" cy="4735360"/>
            <a:chOff x="723462" y="1711484"/>
            <a:chExt cx="10743486" cy="4735360"/>
          </a:xfrm>
        </p:grpSpPr>
        <p:pic>
          <p:nvPicPr>
            <p:cNvPr id="6" name="图片 5">
              <a:extLst>
                <a:ext uri="{FF2B5EF4-FFF2-40B4-BE49-F238E27FC236}">
                  <a16:creationId xmlns:a16="http://schemas.microsoft.com/office/drawing/2014/main" id="{F4067C89-43D3-74F6-8EB5-4901EC38FEC1}"/>
                </a:ext>
              </a:extLst>
            </p:cNvPr>
            <p:cNvPicPr>
              <a:picLocks noChangeAspect="1"/>
            </p:cNvPicPr>
            <p:nvPr/>
          </p:nvPicPr>
          <p:blipFill>
            <a:blip r:embed="rId2"/>
            <a:stretch>
              <a:fillRect/>
            </a:stretch>
          </p:blipFill>
          <p:spPr>
            <a:xfrm>
              <a:off x="723462" y="1711484"/>
              <a:ext cx="10743486" cy="4735360"/>
            </a:xfrm>
            <a:prstGeom prst="rect">
              <a:avLst/>
            </a:prstGeom>
            <a:ln>
              <a:solidFill>
                <a:schemeClr val="accent1"/>
              </a:solidFill>
            </a:ln>
          </p:spPr>
        </p:pic>
        <p:sp>
          <p:nvSpPr>
            <p:cNvPr id="7" name="矩形 6">
              <a:extLst>
                <a:ext uri="{FF2B5EF4-FFF2-40B4-BE49-F238E27FC236}">
                  <a16:creationId xmlns:a16="http://schemas.microsoft.com/office/drawing/2014/main" id="{43A1A8F6-41B8-18F3-F9BA-04CB70304A65}"/>
                </a:ext>
              </a:extLst>
            </p:cNvPr>
            <p:cNvSpPr/>
            <p:nvPr/>
          </p:nvSpPr>
          <p:spPr>
            <a:xfrm>
              <a:off x="2098158" y="2459665"/>
              <a:ext cx="1559442" cy="41821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0469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1751D-2B59-C290-DD57-7E246B22A06E}"/>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F6B8BB9-7848-9C07-98C2-1892ADE614ED}"/>
              </a:ext>
            </a:extLst>
          </p:cNvPr>
          <p:cNvSpPr>
            <a:spLocks noGrp="1"/>
          </p:cNvSpPr>
          <p:nvPr>
            <p:ph type="title"/>
          </p:nvPr>
        </p:nvSpPr>
        <p:spPr/>
        <p:txBody>
          <a:bodyPr/>
          <a:lstStyle/>
          <a:p>
            <a:r>
              <a:rPr lang="en-US" altLang="zh-CN"/>
              <a:t>APP</a:t>
            </a:r>
            <a:r>
              <a:rPr lang="zh-CN" altLang="en-US"/>
              <a:t>端门店装修</a:t>
            </a:r>
            <a:endParaRPr lang="zh-CN" altLang="en-US" dirty="0"/>
          </a:p>
        </p:txBody>
      </p:sp>
      <p:sp>
        <p:nvSpPr>
          <p:cNvPr id="4" name="灯片编号占位符 3">
            <a:extLst>
              <a:ext uri="{FF2B5EF4-FFF2-40B4-BE49-F238E27FC236}">
                <a16:creationId xmlns:a16="http://schemas.microsoft.com/office/drawing/2014/main" id="{0484B76B-E316-3345-F625-E3FB063DBF31}"/>
              </a:ext>
            </a:extLst>
          </p:cNvPr>
          <p:cNvSpPr>
            <a:spLocks noGrp="1"/>
          </p:cNvSpPr>
          <p:nvPr>
            <p:ph type="sldNum" sz="quarter" idx="12"/>
          </p:nvPr>
        </p:nvSpPr>
        <p:spPr/>
        <p:txBody>
          <a:bodyPr/>
          <a:lstStyle/>
          <a:p>
            <a:fld id="{5DD3DB80-B894-403A-B48E-6FDC1A72010E}" type="slidenum">
              <a:rPr lang="zh-CN" altLang="en-US" smtClean="0"/>
              <a:t>11</a:t>
            </a:fld>
            <a:endParaRPr lang="zh-CN" altLang="en-US"/>
          </a:p>
        </p:txBody>
      </p:sp>
      <p:grpSp>
        <p:nvGrpSpPr>
          <p:cNvPr id="12" name="组合 11">
            <a:extLst>
              <a:ext uri="{FF2B5EF4-FFF2-40B4-BE49-F238E27FC236}">
                <a16:creationId xmlns:a16="http://schemas.microsoft.com/office/drawing/2014/main" id="{A6CCCD5D-6216-0169-21E2-A43A43F89D1D}"/>
              </a:ext>
            </a:extLst>
          </p:cNvPr>
          <p:cNvGrpSpPr/>
          <p:nvPr/>
        </p:nvGrpSpPr>
        <p:grpSpPr>
          <a:xfrm>
            <a:off x="669924" y="2082097"/>
            <a:ext cx="10983186" cy="3574406"/>
            <a:chOff x="669924" y="2082097"/>
            <a:chExt cx="10983186" cy="3574406"/>
          </a:xfrm>
        </p:grpSpPr>
        <p:pic>
          <p:nvPicPr>
            <p:cNvPr id="8" name="图片 7">
              <a:extLst>
                <a:ext uri="{FF2B5EF4-FFF2-40B4-BE49-F238E27FC236}">
                  <a16:creationId xmlns:a16="http://schemas.microsoft.com/office/drawing/2014/main" id="{B64DE5BF-6732-90EE-F627-62A099EA7777}"/>
                </a:ext>
              </a:extLst>
            </p:cNvPr>
            <p:cNvPicPr>
              <a:picLocks noChangeAspect="1"/>
            </p:cNvPicPr>
            <p:nvPr/>
          </p:nvPicPr>
          <p:blipFill>
            <a:blip r:embed="rId2"/>
            <a:stretch>
              <a:fillRect/>
            </a:stretch>
          </p:blipFill>
          <p:spPr>
            <a:xfrm>
              <a:off x="4277415" y="2175966"/>
              <a:ext cx="7375695" cy="3480537"/>
            </a:xfrm>
            <a:prstGeom prst="rect">
              <a:avLst/>
            </a:prstGeom>
            <a:ln>
              <a:solidFill>
                <a:schemeClr val="accent1"/>
              </a:solidFill>
            </a:ln>
          </p:spPr>
        </p:pic>
        <p:grpSp>
          <p:nvGrpSpPr>
            <p:cNvPr id="9" name="组合 8">
              <a:extLst>
                <a:ext uri="{FF2B5EF4-FFF2-40B4-BE49-F238E27FC236}">
                  <a16:creationId xmlns:a16="http://schemas.microsoft.com/office/drawing/2014/main" id="{7AB6D341-7073-B658-3D88-5C90F4AD875A}"/>
                </a:ext>
              </a:extLst>
            </p:cNvPr>
            <p:cNvGrpSpPr/>
            <p:nvPr/>
          </p:nvGrpSpPr>
          <p:grpSpPr>
            <a:xfrm>
              <a:off x="669924" y="2082097"/>
              <a:ext cx="3518168" cy="3574406"/>
              <a:chOff x="669924" y="1855094"/>
              <a:chExt cx="3518168" cy="3574406"/>
            </a:xfrm>
          </p:grpSpPr>
          <p:sp>
            <p:nvSpPr>
              <p:cNvPr id="10" name="文本框 9">
                <a:extLst>
                  <a:ext uri="{FF2B5EF4-FFF2-40B4-BE49-F238E27FC236}">
                    <a16:creationId xmlns:a16="http://schemas.microsoft.com/office/drawing/2014/main" id="{8C02C35B-0F87-4502-1E6F-229525548F7A}"/>
                  </a:ext>
                </a:extLst>
              </p:cNvPr>
              <p:cNvSpPr txBox="1"/>
              <p:nvPr/>
            </p:nvSpPr>
            <p:spPr>
              <a:xfrm>
                <a:off x="669924" y="2438553"/>
                <a:ext cx="3518168" cy="2990947"/>
              </a:xfrm>
              <a:prstGeom prst="rect">
                <a:avLst/>
              </a:prstGeom>
              <a:noFill/>
            </p:spPr>
            <p:txBody>
              <a:bodyPr wrap="square">
                <a:spAutoFit/>
              </a:bodyPr>
              <a:lstStyle/>
              <a:p>
                <a:pPr marL="228600" indent="-228600">
                  <a:lnSpc>
                    <a:spcPct val="200000"/>
                  </a:lnSpc>
                  <a:buFont typeface="+mj-lt"/>
                  <a:buAutoNum type="arabicPeriod"/>
                </a:pPr>
                <a:r>
                  <a:rPr lang="zh-CN" altLang="en-US" sz="1200"/>
                  <a:t>在抖音来客</a:t>
                </a:r>
                <a:r>
                  <a:rPr lang="en-US" altLang="zh-CN" sz="1200"/>
                  <a:t>APP</a:t>
                </a:r>
                <a:r>
                  <a:rPr lang="zh-CN" altLang="en-US" sz="1200"/>
                  <a:t>首页“门店经营”中点击“门店装修”进入装修页（如果当前展示的不是需要装修的门店，可在左上角切换门店）</a:t>
                </a:r>
              </a:p>
              <a:p>
                <a:pPr marL="228600" indent="-228600">
                  <a:lnSpc>
                    <a:spcPct val="200000"/>
                  </a:lnSpc>
                  <a:buFont typeface="+mj-lt"/>
                  <a:buAutoNum type="arabicPeriod"/>
                </a:pPr>
                <a:r>
                  <a:rPr lang="zh-CN" altLang="en-US" sz="1200"/>
                  <a:t>点击需要配置或修改的信息，进入编辑页，按提示完善信息后点击“保存”</a:t>
                </a:r>
              </a:p>
              <a:p>
                <a:pPr marL="228600" indent="-228600">
                  <a:lnSpc>
                    <a:spcPct val="200000"/>
                  </a:lnSpc>
                  <a:buFont typeface="+mj-lt"/>
                  <a:buAutoNum type="arabicPeriod"/>
                </a:pPr>
                <a:r>
                  <a:rPr lang="zh-CN" altLang="en-US" sz="1200"/>
                  <a:t>需要配置或修改的信息都保存后，在门店装修页点击“提交审核”</a:t>
                </a:r>
              </a:p>
              <a:p>
                <a:pPr marL="228600" indent="-228600">
                  <a:lnSpc>
                    <a:spcPct val="200000"/>
                  </a:lnSpc>
                  <a:buFont typeface="+mj-lt"/>
                  <a:buAutoNum type="arabicPeriod"/>
                </a:pPr>
                <a:r>
                  <a:rPr lang="zh-CN" altLang="en-US" sz="1200"/>
                  <a:t>可在“门店装修”页面底部点击查看操作记录</a:t>
                </a:r>
              </a:p>
            </p:txBody>
          </p:sp>
          <p:sp>
            <p:nvSpPr>
              <p:cNvPr id="11" name="矩形: 圆顶角 10">
                <a:extLst>
                  <a:ext uri="{FF2B5EF4-FFF2-40B4-BE49-F238E27FC236}">
                    <a16:creationId xmlns:a16="http://schemas.microsoft.com/office/drawing/2014/main" id="{98A72651-B037-A9DF-C941-A3F306F14EB8}"/>
                  </a:ext>
                </a:extLst>
              </p:cNvPr>
              <p:cNvSpPr/>
              <p:nvPr/>
            </p:nvSpPr>
            <p:spPr>
              <a:xfrm>
                <a:off x="669924" y="1855094"/>
                <a:ext cx="2739139"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操作步骤</a:t>
                </a:r>
              </a:p>
            </p:txBody>
          </p:sp>
        </p:grpSp>
      </p:grpSp>
    </p:spTree>
    <p:extLst>
      <p:ext uri="{BB962C8B-B14F-4D97-AF65-F5344CB8AC3E}">
        <p14:creationId xmlns:p14="http://schemas.microsoft.com/office/powerpoint/2010/main" val="1167655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844E8-4A77-CE7D-156B-DD3AED93016B}"/>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4B71AF7-8779-534D-E3A5-252BA6152B8D}"/>
              </a:ext>
            </a:extLst>
          </p:cNvPr>
          <p:cNvSpPr>
            <a:spLocks noGrp="1"/>
          </p:cNvSpPr>
          <p:nvPr>
            <p:ph type="title"/>
          </p:nvPr>
        </p:nvSpPr>
        <p:spPr/>
        <p:txBody>
          <a:bodyPr/>
          <a:lstStyle/>
          <a:p>
            <a:r>
              <a:rPr lang="zh-CN" altLang="en-US"/>
              <a:t>新店铺冷启动运营策略</a:t>
            </a:r>
            <a:endParaRPr lang="zh-CN" altLang="en-US" dirty="0"/>
          </a:p>
        </p:txBody>
      </p:sp>
      <p:sp>
        <p:nvSpPr>
          <p:cNvPr id="4" name="灯片编号占位符 3">
            <a:extLst>
              <a:ext uri="{FF2B5EF4-FFF2-40B4-BE49-F238E27FC236}">
                <a16:creationId xmlns:a16="http://schemas.microsoft.com/office/drawing/2014/main" id="{6CD27E69-E040-A399-BE56-6E966A1576DE}"/>
              </a:ext>
            </a:extLst>
          </p:cNvPr>
          <p:cNvSpPr>
            <a:spLocks noGrp="1"/>
          </p:cNvSpPr>
          <p:nvPr>
            <p:ph type="sldNum" sz="quarter" idx="12"/>
          </p:nvPr>
        </p:nvSpPr>
        <p:spPr/>
        <p:txBody>
          <a:bodyPr/>
          <a:lstStyle/>
          <a:p>
            <a:fld id="{5DD3DB80-B894-403A-B48E-6FDC1A72010E}" type="slidenum">
              <a:rPr lang="zh-CN" altLang="en-US" smtClean="0"/>
              <a:t>12</a:t>
            </a:fld>
            <a:endParaRPr lang="zh-CN" altLang="en-US"/>
          </a:p>
        </p:txBody>
      </p:sp>
      <p:grpSp>
        <p:nvGrpSpPr>
          <p:cNvPr id="211" name="组合 210">
            <a:extLst>
              <a:ext uri="{FF2B5EF4-FFF2-40B4-BE49-F238E27FC236}">
                <a16:creationId xmlns:a16="http://schemas.microsoft.com/office/drawing/2014/main" id="{B047756C-7C7B-F84E-CE92-9A4DDA68C372}"/>
              </a:ext>
            </a:extLst>
          </p:cNvPr>
          <p:cNvGrpSpPr/>
          <p:nvPr/>
        </p:nvGrpSpPr>
        <p:grpSpPr>
          <a:xfrm>
            <a:off x="628099" y="1584736"/>
            <a:ext cx="10754289" cy="4798290"/>
            <a:chOff x="628099" y="1584736"/>
            <a:chExt cx="10754289" cy="4798290"/>
          </a:xfrm>
        </p:grpSpPr>
        <p:sp>
          <p:nvSpPr>
            <p:cNvPr id="212" name="矩形 211">
              <a:extLst>
                <a:ext uri="{FF2B5EF4-FFF2-40B4-BE49-F238E27FC236}">
                  <a16:creationId xmlns:a16="http://schemas.microsoft.com/office/drawing/2014/main" id="{20B0076A-F776-3263-2876-04007881C12A}"/>
                </a:ext>
              </a:extLst>
            </p:cNvPr>
            <p:cNvSpPr/>
            <p:nvPr/>
          </p:nvSpPr>
          <p:spPr>
            <a:xfrm>
              <a:off x="1675272" y="3373149"/>
              <a:ext cx="2359025" cy="523220"/>
            </a:xfrm>
            <a:prstGeom prst="rect">
              <a:avLst/>
            </a:prstGeom>
          </p:spPr>
          <p:txBody>
            <a:bodyPr wrap="square" anchor="b" anchorCtr="0">
              <a:spAutoFit/>
            </a:bodyPr>
            <a:lstStyle/>
            <a:p>
              <a:pPr algn="ctr">
                <a:buSzPct val="25000"/>
              </a:pPr>
              <a:r>
                <a:rPr lang="en-US" altLang="zh-CN" sz="2800" b="1" dirty="0">
                  <a:solidFill>
                    <a:schemeClr val="bg1"/>
                  </a:solidFill>
                  <a:latin typeface="Arial" panose="020B0604020202020204" pitchFamily="34" charset="0"/>
                  <a:ea typeface="微软雅黑" panose="020B0503020204020204" pitchFamily="34" charset="-122"/>
                </a:rPr>
                <a:t>CONTENTS</a:t>
              </a:r>
            </a:p>
          </p:txBody>
        </p:sp>
        <p:sp>
          <p:nvSpPr>
            <p:cNvPr id="213" name="任意多边形: 形状 212">
              <a:extLst>
                <a:ext uri="{FF2B5EF4-FFF2-40B4-BE49-F238E27FC236}">
                  <a16:creationId xmlns:a16="http://schemas.microsoft.com/office/drawing/2014/main" id="{643DC680-EC18-28CB-798B-B5FB086466D3}"/>
                </a:ext>
              </a:extLst>
            </p:cNvPr>
            <p:cNvSpPr/>
            <p:nvPr/>
          </p:nvSpPr>
          <p:spPr>
            <a:xfrm>
              <a:off x="6927845" y="3168431"/>
              <a:ext cx="162386" cy="178001"/>
            </a:xfrm>
            <a:custGeom>
              <a:avLst/>
              <a:gdLst>
                <a:gd name="connsiteX0" fmla="*/ 248770 w 495300"/>
                <a:gd name="connsiteY0" fmla="*/ 621 h 542925"/>
                <a:gd name="connsiteX1" fmla="*/ 496420 w 495300"/>
                <a:gd name="connsiteY1" fmla="*/ 248271 h 542925"/>
                <a:gd name="connsiteX2" fmla="*/ 323827 w 495300"/>
                <a:gd name="connsiteY2" fmla="*/ 484396 h 542925"/>
                <a:gd name="connsiteX3" fmla="*/ 346973 w 495300"/>
                <a:gd name="connsiteY3" fmla="*/ 524496 h 542925"/>
                <a:gd name="connsiteX4" fmla="*/ 420220 w 495300"/>
                <a:gd name="connsiteY4" fmla="*/ 524496 h 542925"/>
                <a:gd name="connsiteX5" fmla="*/ 420220 w 495300"/>
                <a:gd name="connsiteY5" fmla="*/ 543546 h 542925"/>
                <a:gd name="connsiteX6" fmla="*/ 77320 w 495300"/>
                <a:gd name="connsiteY6" fmla="*/ 543546 h 542925"/>
                <a:gd name="connsiteX7" fmla="*/ 77320 w 495300"/>
                <a:gd name="connsiteY7" fmla="*/ 524496 h 542925"/>
                <a:gd name="connsiteX8" fmla="*/ 150567 w 495300"/>
                <a:gd name="connsiteY8" fmla="*/ 524496 h 542925"/>
                <a:gd name="connsiteX9" fmla="*/ 173713 w 495300"/>
                <a:gd name="connsiteY9" fmla="*/ 484396 h 542925"/>
                <a:gd name="connsiteX10" fmla="*/ 1120 w 495300"/>
                <a:gd name="connsiteY10" fmla="*/ 248271 h 542925"/>
                <a:gd name="connsiteX11" fmla="*/ 248770 w 495300"/>
                <a:gd name="connsiteY11" fmla="*/ 621 h 542925"/>
                <a:gd name="connsiteX12" fmla="*/ 192763 w 495300"/>
                <a:gd name="connsiteY12" fmla="*/ 489539 h 542925"/>
                <a:gd name="connsiteX13" fmla="*/ 172570 w 495300"/>
                <a:gd name="connsiteY13" fmla="*/ 524496 h 542925"/>
                <a:gd name="connsiteX14" fmla="*/ 324970 w 495300"/>
                <a:gd name="connsiteY14" fmla="*/ 524496 h 542925"/>
                <a:gd name="connsiteX15" fmla="*/ 304777 w 495300"/>
                <a:gd name="connsiteY15" fmla="*/ 489539 h 542925"/>
                <a:gd name="connsiteX16" fmla="*/ 248770 w 495300"/>
                <a:gd name="connsiteY16" fmla="*/ 495921 h 542925"/>
                <a:gd name="connsiteX17" fmla="*/ 192763 w 495300"/>
                <a:gd name="connsiteY17" fmla="*/ 489539 h 542925"/>
                <a:gd name="connsiteX18" fmla="*/ 248770 w 495300"/>
                <a:gd name="connsiteY18" fmla="*/ 143496 h 542925"/>
                <a:gd name="connsiteX19" fmla="*/ 143995 w 495300"/>
                <a:gd name="connsiteY19" fmla="*/ 248271 h 542925"/>
                <a:gd name="connsiteX20" fmla="*/ 248770 w 495300"/>
                <a:gd name="connsiteY20" fmla="*/ 353046 h 542925"/>
                <a:gd name="connsiteX21" fmla="*/ 353545 w 495300"/>
                <a:gd name="connsiteY21" fmla="*/ 248271 h 542925"/>
                <a:gd name="connsiteX22" fmla="*/ 248770 w 495300"/>
                <a:gd name="connsiteY22" fmla="*/ 143496 h 542925"/>
                <a:gd name="connsiteX23" fmla="*/ 367833 w 495300"/>
                <a:gd name="connsiteY23" fmla="*/ 114921 h 542925"/>
                <a:gd name="connsiteX24" fmla="*/ 353545 w 495300"/>
                <a:gd name="connsiteY24" fmla="*/ 129209 h 542925"/>
                <a:gd name="connsiteX25" fmla="*/ 367833 w 495300"/>
                <a:gd name="connsiteY25" fmla="*/ 143496 h 542925"/>
                <a:gd name="connsiteX26" fmla="*/ 382120 w 495300"/>
                <a:gd name="connsiteY26" fmla="*/ 129209 h 542925"/>
                <a:gd name="connsiteX27" fmla="*/ 367833 w 495300"/>
                <a:gd name="connsiteY27" fmla="*/ 114921 h 542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95300" h="542925">
                  <a:moveTo>
                    <a:pt x="248770" y="621"/>
                  </a:moveTo>
                  <a:cubicBezTo>
                    <a:pt x="385549" y="621"/>
                    <a:pt x="496420" y="111492"/>
                    <a:pt x="496420" y="248271"/>
                  </a:cubicBezTo>
                  <a:cubicBezTo>
                    <a:pt x="496420" y="358856"/>
                    <a:pt x="423935" y="452582"/>
                    <a:pt x="323827" y="484396"/>
                  </a:cubicBezTo>
                  <a:lnTo>
                    <a:pt x="346973" y="524496"/>
                  </a:lnTo>
                  <a:lnTo>
                    <a:pt x="420220" y="524496"/>
                  </a:lnTo>
                  <a:lnTo>
                    <a:pt x="420220" y="543546"/>
                  </a:lnTo>
                  <a:lnTo>
                    <a:pt x="77320" y="543546"/>
                  </a:lnTo>
                  <a:lnTo>
                    <a:pt x="77320" y="524496"/>
                  </a:lnTo>
                  <a:lnTo>
                    <a:pt x="150567" y="524496"/>
                  </a:lnTo>
                  <a:lnTo>
                    <a:pt x="173713" y="484396"/>
                  </a:lnTo>
                  <a:cubicBezTo>
                    <a:pt x="73605" y="452582"/>
                    <a:pt x="1120" y="358856"/>
                    <a:pt x="1120" y="248271"/>
                  </a:cubicBezTo>
                  <a:cubicBezTo>
                    <a:pt x="1120" y="111492"/>
                    <a:pt x="111991" y="621"/>
                    <a:pt x="248770" y="621"/>
                  </a:cubicBezTo>
                  <a:close/>
                  <a:moveTo>
                    <a:pt x="192763" y="489539"/>
                  </a:moveTo>
                  <a:lnTo>
                    <a:pt x="172570" y="524496"/>
                  </a:lnTo>
                  <a:lnTo>
                    <a:pt x="324970" y="524496"/>
                  </a:lnTo>
                  <a:lnTo>
                    <a:pt x="304777" y="489539"/>
                  </a:lnTo>
                  <a:cubicBezTo>
                    <a:pt x="286775" y="493730"/>
                    <a:pt x="268010" y="495921"/>
                    <a:pt x="248770" y="495921"/>
                  </a:cubicBezTo>
                  <a:cubicBezTo>
                    <a:pt x="229530" y="495921"/>
                    <a:pt x="210765" y="493730"/>
                    <a:pt x="192763" y="489539"/>
                  </a:cubicBezTo>
                  <a:close/>
                  <a:moveTo>
                    <a:pt x="248770" y="143496"/>
                  </a:moveTo>
                  <a:cubicBezTo>
                    <a:pt x="190858" y="143496"/>
                    <a:pt x="143995" y="190359"/>
                    <a:pt x="143995" y="248271"/>
                  </a:cubicBezTo>
                  <a:cubicBezTo>
                    <a:pt x="143995" y="306183"/>
                    <a:pt x="190858" y="353046"/>
                    <a:pt x="248770" y="353046"/>
                  </a:cubicBezTo>
                  <a:cubicBezTo>
                    <a:pt x="306682" y="353046"/>
                    <a:pt x="353545" y="306183"/>
                    <a:pt x="353545" y="248271"/>
                  </a:cubicBezTo>
                  <a:cubicBezTo>
                    <a:pt x="353545" y="190359"/>
                    <a:pt x="306682" y="143496"/>
                    <a:pt x="248770" y="143496"/>
                  </a:cubicBezTo>
                  <a:close/>
                  <a:moveTo>
                    <a:pt x="367833" y="114921"/>
                  </a:moveTo>
                  <a:cubicBezTo>
                    <a:pt x="359927" y="114921"/>
                    <a:pt x="353545" y="121303"/>
                    <a:pt x="353545" y="129209"/>
                  </a:cubicBezTo>
                  <a:cubicBezTo>
                    <a:pt x="353545" y="137114"/>
                    <a:pt x="359927" y="143496"/>
                    <a:pt x="367833" y="143496"/>
                  </a:cubicBezTo>
                  <a:cubicBezTo>
                    <a:pt x="375738" y="143496"/>
                    <a:pt x="382120" y="137114"/>
                    <a:pt x="382120" y="129209"/>
                  </a:cubicBezTo>
                  <a:cubicBezTo>
                    <a:pt x="382120" y="121303"/>
                    <a:pt x="375738" y="114921"/>
                    <a:pt x="367833" y="114921"/>
                  </a:cubicBezTo>
                  <a:close/>
                </a:path>
              </a:pathLst>
            </a:custGeom>
            <a:solidFill>
              <a:srgbClr val="FFFFFF"/>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32500" lnSpcReduction="2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214" name="任意多边形: 形状 213">
              <a:extLst>
                <a:ext uri="{FF2B5EF4-FFF2-40B4-BE49-F238E27FC236}">
                  <a16:creationId xmlns:a16="http://schemas.microsoft.com/office/drawing/2014/main" id="{8C185C81-EEA8-17AE-66A2-1D3E0C5EE171}"/>
                </a:ext>
              </a:extLst>
            </p:cNvPr>
            <p:cNvSpPr/>
            <p:nvPr/>
          </p:nvSpPr>
          <p:spPr>
            <a:xfrm>
              <a:off x="6187920" y="4968938"/>
              <a:ext cx="178001" cy="148188"/>
            </a:xfrm>
            <a:custGeom>
              <a:avLst/>
              <a:gdLst>
                <a:gd name="connsiteX0" fmla="*/ 483573 w 526297"/>
                <a:gd name="connsiteY0" fmla="*/ 133971 h 438150"/>
                <a:gd name="connsiteX1" fmla="*/ 527674 w 526297"/>
                <a:gd name="connsiteY1" fmla="*/ 178072 h 438150"/>
                <a:gd name="connsiteX2" fmla="*/ 527579 w 526297"/>
                <a:gd name="connsiteY2" fmla="*/ 181501 h 438150"/>
                <a:gd name="connsiteX3" fmla="*/ 514244 w 526297"/>
                <a:gd name="connsiteY3" fmla="*/ 355237 h 438150"/>
                <a:gd name="connsiteX4" fmla="*/ 485764 w 526297"/>
                <a:gd name="connsiteY4" fmla="*/ 381621 h 438150"/>
                <a:gd name="connsiteX5" fmla="*/ 454998 w 526297"/>
                <a:gd name="connsiteY5" fmla="*/ 381621 h 438150"/>
                <a:gd name="connsiteX6" fmla="*/ 454998 w 526297"/>
                <a:gd name="connsiteY6" fmla="*/ 438771 h 438150"/>
                <a:gd name="connsiteX7" fmla="*/ 435948 w 526297"/>
                <a:gd name="connsiteY7" fmla="*/ 438771 h 438150"/>
                <a:gd name="connsiteX8" fmla="*/ 435948 w 526297"/>
                <a:gd name="connsiteY8" fmla="*/ 381621 h 438150"/>
                <a:gd name="connsiteX9" fmla="*/ 93048 w 526297"/>
                <a:gd name="connsiteY9" fmla="*/ 381621 h 438150"/>
                <a:gd name="connsiteX10" fmla="*/ 93048 w 526297"/>
                <a:gd name="connsiteY10" fmla="*/ 438771 h 438150"/>
                <a:gd name="connsiteX11" fmla="*/ 73998 w 526297"/>
                <a:gd name="connsiteY11" fmla="*/ 438771 h 438150"/>
                <a:gd name="connsiteX12" fmla="*/ 73998 w 526297"/>
                <a:gd name="connsiteY12" fmla="*/ 381621 h 438150"/>
                <a:gd name="connsiteX13" fmla="*/ 43328 w 526297"/>
                <a:gd name="connsiteY13" fmla="*/ 381621 h 438150"/>
                <a:gd name="connsiteX14" fmla="*/ 14848 w 526297"/>
                <a:gd name="connsiteY14" fmla="*/ 355237 h 438150"/>
                <a:gd name="connsiteX15" fmla="*/ 1513 w 526297"/>
                <a:gd name="connsiteY15" fmla="*/ 181501 h 438150"/>
                <a:gd name="connsiteX16" fmla="*/ 42089 w 526297"/>
                <a:gd name="connsiteY16" fmla="*/ 134162 h 438150"/>
                <a:gd name="connsiteX17" fmla="*/ 45518 w 526297"/>
                <a:gd name="connsiteY17" fmla="*/ 134066 h 438150"/>
                <a:gd name="connsiteX18" fmla="*/ 101906 w 526297"/>
                <a:gd name="connsiteY18" fmla="*/ 180834 h 438150"/>
                <a:gd name="connsiteX19" fmla="*/ 121623 w 526297"/>
                <a:gd name="connsiteY19" fmla="*/ 286371 h 438150"/>
                <a:gd name="connsiteX20" fmla="*/ 407373 w 526297"/>
                <a:gd name="connsiteY20" fmla="*/ 286371 h 438150"/>
                <a:gd name="connsiteX21" fmla="*/ 427185 w 526297"/>
                <a:gd name="connsiteY21" fmla="*/ 180739 h 438150"/>
                <a:gd name="connsiteX22" fmla="*/ 483573 w 526297"/>
                <a:gd name="connsiteY22" fmla="*/ 133971 h 438150"/>
                <a:gd name="connsiteX23" fmla="*/ 416898 w 526297"/>
                <a:gd name="connsiteY23" fmla="*/ 621 h 438150"/>
                <a:gd name="connsiteX24" fmla="*/ 483573 w 526297"/>
                <a:gd name="connsiteY24" fmla="*/ 67296 h 438150"/>
                <a:gd name="connsiteX25" fmla="*/ 483573 w 526297"/>
                <a:gd name="connsiteY25" fmla="*/ 115397 h 438150"/>
                <a:gd name="connsiteX26" fmla="*/ 476429 w 526297"/>
                <a:gd name="connsiteY26" fmla="*/ 114921 h 438150"/>
                <a:gd name="connsiteX27" fmla="*/ 412040 w 526297"/>
                <a:gd name="connsiteY27" fmla="*/ 166451 h 438150"/>
                <a:gd name="connsiteX28" fmla="*/ 411564 w 526297"/>
                <a:gd name="connsiteY28" fmla="*/ 168737 h 438150"/>
                <a:gd name="connsiteX29" fmla="*/ 393086 w 526297"/>
                <a:gd name="connsiteY29" fmla="*/ 267321 h 438150"/>
                <a:gd name="connsiteX30" fmla="*/ 135911 w 526297"/>
                <a:gd name="connsiteY30" fmla="*/ 267321 h 438150"/>
                <a:gd name="connsiteX31" fmla="*/ 117432 w 526297"/>
                <a:gd name="connsiteY31" fmla="*/ 168737 h 438150"/>
                <a:gd name="connsiteX32" fmla="*/ 52567 w 526297"/>
                <a:gd name="connsiteY32" fmla="*/ 114921 h 438150"/>
                <a:gd name="connsiteX33" fmla="*/ 54948 w 526297"/>
                <a:gd name="connsiteY33" fmla="*/ 67296 h 438150"/>
                <a:gd name="connsiteX34" fmla="*/ 121623 w 526297"/>
                <a:gd name="connsiteY34" fmla="*/ 621 h 438150"/>
                <a:gd name="connsiteX35" fmla="*/ 416898 w 526297"/>
                <a:gd name="connsiteY35" fmla="*/ 621 h 43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6297" h="438150">
                  <a:moveTo>
                    <a:pt x="483573" y="133971"/>
                  </a:moveTo>
                  <a:cubicBezTo>
                    <a:pt x="507957" y="133971"/>
                    <a:pt x="527674" y="153688"/>
                    <a:pt x="527674" y="178072"/>
                  </a:cubicBezTo>
                  <a:cubicBezTo>
                    <a:pt x="527674" y="179215"/>
                    <a:pt x="527674" y="180358"/>
                    <a:pt x="527579" y="181501"/>
                  </a:cubicBezTo>
                  <a:lnTo>
                    <a:pt x="514244" y="355237"/>
                  </a:lnTo>
                  <a:cubicBezTo>
                    <a:pt x="513101" y="370096"/>
                    <a:pt x="500718" y="381621"/>
                    <a:pt x="485764" y="381621"/>
                  </a:cubicBezTo>
                  <a:lnTo>
                    <a:pt x="454998" y="381621"/>
                  </a:lnTo>
                  <a:lnTo>
                    <a:pt x="454998" y="438771"/>
                  </a:lnTo>
                  <a:lnTo>
                    <a:pt x="435948" y="438771"/>
                  </a:lnTo>
                  <a:lnTo>
                    <a:pt x="435948" y="381621"/>
                  </a:lnTo>
                  <a:lnTo>
                    <a:pt x="93048" y="381621"/>
                  </a:lnTo>
                  <a:lnTo>
                    <a:pt x="93048" y="438771"/>
                  </a:lnTo>
                  <a:lnTo>
                    <a:pt x="73998" y="438771"/>
                  </a:lnTo>
                  <a:lnTo>
                    <a:pt x="73998" y="381621"/>
                  </a:lnTo>
                  <a:lnTo>
                    <a:pt x="43328" y="381621"/>
                  </a:lnTo>
                  <a:cubicBezTo>
                    <a:pt x="28373" y="381621"/>
                    <a:pt x="15991" y="370096"/>
                    <a:pt x="14848" y="355237"/>
                  </a:cubicBezTo>
                  <a:lnTo>
                    <a:pt x="1513" y="181501"/>
                  </a:lnTo>
                  <a:cubicBezTo>
                    <a:pt x="-392" y="157212"/>
                    <a:pt x="17801" y="135971"/>
                    <a:pt x="42089" y="134162"/>
                  </a:cubicBezTo>
                  <a:cubicBezTo>
                    <a:pt x="43232" y="134066"/>
                    <a:pt x="44375" y="134066"/>
                    <a:pt x="45518" y="134066"/>
                  </a:cubicBezTo>
                  <a:cubicBezTo>
                    <a:pt x="73141" y="134066"/>
                    <a:pt x="96858" y="153688"/>
                    <a:pt x="101906" y="180834"/>
                  </a:cubicBezTo>
                  <a:lnTo>
                    <a:pt x="121623" y="286371"/>
                  </a:lnTo>
                  <a:lnTo>
                    <a:pt x="407373" y="286371"/>
                  </a:lnTo>
                  <a:lnTo>
                    <a:pt x="427185" y="180739"/>
                  </a:lnTo>
                  <a:cubicBezTo>
                    <a:pt x="432233" y="153592"/>
                    <a:pt x="455951" y="133971"/>
                    <a:pt x="483573" y="133971"/>
                  </a:cubicBezTo>
                  <a:close/>
                  <a:moveTo>
                    <a:pt x="416898" y="621"/>
                  </a:moveTo>
                  <a:cubicBezTo>
                    <a:pt x="453760" y="621"/>
                    <a:pt x="483573" y="30434"/>
                    <a:pt x="483573" y="67296"/>
                  </a:cubicBezTo>
                  <a:lnTo>
                    <a:pt x="483573" y="115397"/>
                  </a:lnTo>
                  <a:cubicBezTo>
                    <a:pt x="481192" y="115112"/>
                    <a:pt x="478811" y="114921"/>
                    <a:pt x="476429" y="114921"/>
                  </a:cubicBezTo>
                  <a:cubicBezTo>
                    <a:pt x="445473" y="114921"/>
                    <a:pt x="418803" y="136448"/>
                    <a:pt x="412040" y="166451"/>
                  </a:cubicBezTo>
                  <a:lnTo>
                    <a:pt x="411564" y="168737"/>
                  </a:lnTo>
                  <a:lnTo>
                    <a:pt x="393086" y="267321"/>
                  </a:lnTo>
                  <a:lnTo>
                    <a:pt x="135911" y="267321"/>
                  </a:lnTo>
                  <a:lnTo>
                    <a:pt x="117432" y="168737"/>
                  </a:lnTo>
                  <a:cubicBezTo>
                    <a:pt x="111622" y="137495"/>
                    <a:pt x="84285" y="114921"/>
                    <a:pt x="52567" y="114921"/>
                  </a:cubicBezTo>
                  <a:lnTo>
                    <a:pt x="54948" y="67296"/>
                  </a:lnTo>
                  <a:cubicBezTo>
                    <a:pt x="54948" y="30434"/>
                    <a:pt x="84761" y="621"/>
                    <a:pt x="121623" y="621"/>
                  </a:cubicBezTo>
                  <a:lnTo>
                    <a:pt x="416898" y="621"/>
                  </a:lnTo>
                  <a:close/>
                </a:path>
              </a:pathLst>
            </a:custGeom>
            <a:solidFill>
              <a:srgbClr val="FFFFFF"/>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215" name="任意多边形: 形状 214">
              <a:extLst>
                <a:ext uri="{FF2B5EF4-FFF2-40B4-BE49-F238E27FC236}">
                  <a16:creationId xmlns:a16="http://schemas.microsoft.com/office/drawing/2014/main" id="{E9F54902-4BA3-65B6-9D84-86116ABEDE85}"/>
                </a:ext>
              </a:extLst>
            </p:cNvPr>
            <p:cNvSpPr/>
            <p:nvPr/>
          </p:nvSpPr>
          <p:spPr>
            <a:xfrm>
              <a:off x="4361229" y="2233542"/>
              <a:ext cx="1348144" cy="2883922"/>
            </a:xfrm>
            <a:custGeom>
              <a:avLst/>
              <a:gdLst>
                <a:gd name="connsiteX0" fmla="*/ 449452 w 1348144"/>
                <a:gd name="connsiteY0" fmla="*/ 1699850 h 2883922"/>
                <a:gd name="connsiteX1" fmla="*/ 426521 w 1348144"/>
                <a:gd name="connsiteY1" fmla="*/ 1704821 h 2883922"/>
                <a:gd name="connsiteX2" fmla="*/ 394664 w 1348144"/>
                <a:gd name="connsiteY2" fmla="*/ 1782570 h 2883922"/>
                <a:gd name="connsiteX3" fmla="*/ 1007015 w 1348144"/>
                <a:gd name="connsiteY3" fmla="*/ 2054708 h 2883922"/>
                <a:gd name="connsiteX4" fmla="*/ 1038873 w 1348144"/>
                <a:gd name="connsiteY4" fmla="*/ 1976954 h 2883922"/>
                <a:gd name="connsiteX5" fmla="*/ 961000 w 1348144"/>
                <a:gd name="connsiteY5" fmla="*/ 1945145 h 2883922"/>
                <a:gd name="connsiteX6" fmla="*/ 504394 w 1348144"/>
                <a:gd name="connsiteY6" fmla="*/ 1736626 h 2883922"/>
                <a:gd name="connsiteX7" fmla="*/ 471593 w 1348144"/>
                <a:gd name="connsiteY7" fmla="*/ 1704487 h 2883922"/>
                <a:gd name="connsiteX8" fmla="*/ 449452 w 1348144"/>
                <a:gd name="connsiteY8" fmla="*/ 1699850 h 2883922"/>
                <a:gd name="connsiteX9" fmla="*/ 954393 w 1348144"/>
                <a:gd name="connsiteY9" fmla="*/ 1160177 h 2883922"/>
                <a:gd name="connsiteX10" fmla="*/ 931358 w 1348144"/>
                <a:gd name="connsiteY10" fmla="*/ 1167174 h 2883922"/>
                <a:gd name="connsiteX11" fmla="*/ 906135 w 1348144"/>
                <a:gd name="connsiteY11" fmla="*/ 1247139 h 2883922"/>
                <a:gd name="connsiteX12" fmla="*/ 1103026 w 1348144"/>
                <a:gd name="connsiteY12" fmla="*/ 1734419 h 2883922"/>
                <a:gd name="connsiteX13" fmla="*/ 1153464 w 1348144"/>
                <a:gd name="connsiteY13" fmla="*/ 1803333 h 2883922"/>
                <a:gd name="connsiteX14" fmla="*/ 1222487 w 1348144"/>
                <a:gd name="connsiteY14" fmla="*/ 1752971 h 2883922"/>
                <a:gd name="connsiteX15" fmla="*/ 1011881 w 1348144"/>
                <a:gd name="connsiteY15" fmla="*/ 1192359 h 2883922"/>
                <a:gd name="connsiteX16" fmla="*/ 976931 w 1348144"/>
                <a:gd name="connsiteY16" fmla="*/ 1162537 h 2883922"/>
                <a:gd name="connsiteX17" fmla="*/ 954393 w 1348144"/>
                <a:gd name="connsiteY17" fmla="*/ 1160177 h 2883922"/>
                <a:gd name="connsiteX18" fmla="*/ 1042852 w 1348144"/>
                <a:gd name="connsiteY18" fmla="*/ 0 h 2883922"/>
                <a:gd name="connsiteX19" fmla="*/ 1348144 w 1348144"/>
                <a:gd name="connsiteY19" fmla="*/ 336635 h 2883922"/>
                <a:gd name="connsiteX20" fmla="*/ 1348144 w 1348144"/>
                <a:gd name="connsiteY20" fmla="*/ 2547731 h 2883922"/>
                <a:gd name="connsiteX21" fmla="*/ 1042852 w 1348144"/>
                <a:gd name="connsiteY21" fmla="*/ 2883922 h 2883922"/>
                <a:gd name="connsiteX22" fmla="*/ 741544 w 1348144"/>
                <a:gd name="connsiteY22" fmla="*/ 2599418 h 2883922"/>
                <a:gd name="connsiteX23" fmla="*/ 1068514 w 1348144"/>
                <a:gd name="connsiteY23" fmla="*/ 2316238 h 2883922"/>
                <a:gd name="connsiteX24" fmla="*/ 1116741 w 1348144"/>
                <a:gd name="connsiteY24" fmla="*/ 2245556 h 2883922"/>
                <a:gd name="connsiteX25" fmla="*/ 1045949 w 1348144"/>
                <a:gd name="connsiteY25" fmla="*/ 2197401 h 2883922"/>
                <a:gd name="connsiteX26" fmla="*/ 614563 w 1348144"/>
                <a:gd name="connsiteY26" fmla="*/ 2547731 h 2883922"/>
                <a:gd name="connsiteX27" fmla="*/ 309714 w 1348144"/>
                <a:gd name="connsiteY27" fmla="*/ 2211535 h 2883922"/>
                <a:gd name="connsiteX28" fmla="*/ 4866 w 1348144"/>
                <a:gd name="connsiteY28" fmla="*/ 1874901 h 2883922"/>
                <a:gd name="connsiteX29" fmla="*/ 34955 w 1348144"/>
                <a:gd name="connsiteY29" fmla="*/ 1728234 h 2883922"/>
                <a:gd name="connsiteX30" fmla="*/ 651729 w 1348144"/>
                <a:gd name="connsiteY30" fmla="*/ 1597026 h 2883922"/>
                <a:gd name="connsiteX31" fmla="*/ 711460 w 1348144"/>
                <a:gd name="connsiteY31" fmla="*/ 1657109 h 2883922"/>
                <a:gd name="connsiteX32" fmla="*/ 789328 w 1348144"/>
                <a:gd name="connsiteY32" fmla="*/ 1688914 h 2883922"/>
                <a:gd name="connsiteX33" fmla="*/ 821185 w 1348144"/>
                <a:gd name="connsiteY33" fmla="*/ 1611160 h 2883922"/>
                <a:gd name="connsiteX34" fmla="*/ 710130 w 1348144"/>
                <a:gd name="connsiteY34" fmla="*/ 1491441 h 2883922"/>
                <a:gd name="connsiteX35" fmla="*/ 42032 w 1348144"/>
                <a:gd name="connsiteY35" fmla="*/ 1608954 h 2883922"/>
                <a:gd name="connsiteX36" fmla="*/ 443 w 1348144"/>
                <a:gd name="connsiteY36" fmla="*/ 1439312 h 2883922"/>
                <a:gd name="connsiteX37" fmla="*/ 30528 w 1348144"/>
                <a:gd name="connsiteY37" fmla="*/ 1294851 h 2883922"/>
                <a:gd name="connsiteX38" fmla="*/ 789328 w 1348144"/>
                <a:gd name="connsiteY38" fmla="*/ 1194123 h 2883922"/>
                <a:gd name="connsiteX39" fmla="*/ 849058 w 1348144"/>
                <a:gd name="connsiteY39" fmla="*/ 1134482 h 2883922"/>
                <a:gd name="connsiteX40" fmla="*/ 789328 w 1348144"/>
                <a:gd name="connsiteY40" fmla="*/ 1075286 h 2883922"/>
                <a:gd name="connsiteX41" fmla="*/ 38934 w 1348144"/>
                <a:gd name="connsiteY41" fmla="*/ 1178663 h 2883922"/>
                <a:gd name="connsiteX42" fmla="*/ 0 w 1348144"/>
                <a:gd name="connsiteY42" fmla="*/ 1013877 h 2883922"/>
                <a:gd name="connsiteX43" fmla="*/ 199546 w 1348144"/>
                <a:gd name="connsiteY43" fmla="*/ 698006 h 2883922"/>
                <a:gd name="connsiteX44" fmla="*/ 667212 w 1348144"/>
                <a:gd name="connsiteY44" fmla="*/ 812431 h 2883922"/>
                <a:gd name="connsiteX45" fmla="*/ 724288 w 1348144"/>
                <a:gd name="connsiteY45" fmla="*/ 750579 h 2883922"/>
                <a:gd name="connsiteX46" fmla="*/ 662346 w 1348144"/>
                <a:gd name="connsiteY46" fmla="*/ 693589 h 2883922"/>
                <a:gd name="connsiteX47" fmla="*/ 304849 w 1348144"/>
                <a:gd name="connsiteY47" fmla="*/ 631742 h 2883922"/>
                <a:gd name="connsiteX48" fmla="*/ 636684 w 1348144"/>
                <a:gd name="connsiteY48" fmla="*/ 340609 h 2883922"/>
                <a:gd name="connsiteX49" fmla="*/ 983564 w 1348144"/>
                <a:gd name="connsiteY49" fmla="*/ 990908 h 2883922"/>
                <a:gd name="connsiteX50" fmla="*/ 1040641 w 1348144"/>
                <a:gd name="connsiteY50" fmla="*/ 1052754 h 2883922"/>
                <a:gd name="connsiteX51" fmla="*/ 1042852 w 1348144"/>
                <a:gd name="connsiteY51" fmla="*/ 1052754 h 2883922"/>
                <a:gd name="connsiteX52" fmla="*/ 1102583 w 1348144"/>
                <a:gd name="connsiteY52" fmla="*/ 995769 h 2883922"/>
                <a:gd name="connsiteX53" fmla="*/ 735792 w 1348144"/>
                <a:gd name="connsiteY53" fmla="*/ 281855 h 2883922"/>
                <a:gd name="connsiteX54" fmla="*/ 1042852 w 1348144"/>
                <a:gd name="connsiteY54" fmla="*/ 0 h 2883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348144" h="2883922">
                  <a:moveTo>
                    <a:pt x="449452" y="1699850"/>
                  </a:moveTo>
                  <a:cubicBezTo>
                    <a:pt x="441814" y="1699823"/>
                    <a:pt x="434044" y="1701397"/>
                    <a:pt x="426521" y="1704821"/>
                  </a:cubicBezTo>
                  <a:cubicBezTo>
                    <a:pt x="396875" y="1718512"/>
                    <a:pt x="380949" y="1752533"/>
                    <a:pt x="394664" y="1782570"/>
                  </a:cubicBezTo>
                  <a:cubicBezTo>
                    <a:pt x="445545" y="1904061"/>
                    <a:pt x="686241" y="2203587"/>
                    <a:pt x="1007015" y="2054708"/>
                  </a:cubicBezTo>
                  <a:cubicBezTo>
                    <a:pt x="1036662" y="2041012"/>
                    <a:pt x="1052588" y="2006996"/>
                    <a:pt x="1038873" y="1976954"/>
                  </a:cubicBezTo>
                  <a:cubicBezTo>
                    <a:pt x="1025158" y="1947356"/>
                    <a:pt x="991089" y="1934103"/>
                    <a:pt x="961000" y="1945145"/>
                  </a:cubicBezTo>
                  <a:cubicBezTo>
                    <a:pt x="728715" y="2060450"/>
                    <a:pt x="541560" y="1830725"/>
                    <a:pt x="504394" y="1736626"/>
                  </a:cubicBezTo>
                  <a:cubicBezTo>
                    <a:pt x="497537" y="1721829"/>
                    <a:pt x="485590" y="1710454"/>
                    <a:pt x="471593" y="1704487"/>
                  </a:cubicBezTo>
                  <a:cubicBezTo>
                    <a:pt x="464598" y="1701506"/>
                    <a:pt x="457091" y="1699878"/>
                    <a:pt x="449452" y="1699850"/>
                  </a:cubicBezTo>
                  <a:close/>
                  <a:moveTo>
                    <a:pt x="954393" y="1160177"/>
                  </a:moveTo>
                  <a:cubicBezTo>
                    <a:pt x="946678" y="1160908"/>
                    <a:pt x="938881" y="1163199"/>
                    <a:pt x="931358" y="1167174"/>
                  </a:cubicBezTo>
                  <a:cubicBezTo>
                    <a:pt x="901269" y="1183081"/>
                    <a:pt x="890208" y="1217097"/>
                    <a:pt x="906135" y="1247139"/>
                  </a:cubicBezTo>
                  <a:cubicBezTo>
                    <a:pt x="929143" y="1294851"/>
                    <a:pt x="1138424" y="1511761"/>
                    <a:pt x="1103026" y="1734419"/>
                  </a:cubicBezTo>
                  <a:cubicBezTo>
                    <a:pt x="1097717" y="1766668"/>
                    <a:pt x="1118957" y="1798477"/>
                    <a:pt x="1153464" y="1803333"/>
                  </a:cubicBezTo>
                  <a:cubicBezTo>
                    <a:pt x="1158777" y="1803776"/>
                    <a:pt x="1214524" y="1806869"/>
                    <a:pt x="1222487" y="1752971"/>
                  </a:cubicBezTo>
                  <a:cubicBezTo>
                    <a:pt x="1260096" y="1481720"/>
                    <a:pt x="1029580" y="1235211"/>
                    <a:pt x="1011881" y="1192359"/>
                  </a:cubicBezTo>
                  <a:cubicBezTo>
                    <a:pt x="1003918" y="1177339"/>
                    <a:pt x="991308" y="1167069"/>
                    <a:pt x="976931" y="1162537"/>
                  </a:cubicBezTo>
                  <a:cubicBezTo>
                    <a:pt x="969740" y="1160273"/>
                    <a:pt x="962108" y="1159445"/>
                    <a:pt x="954393" y="1160177"/>
                  </a:cubicBezTo>
                  <a:close/>
                  <a:moveTo>
                    <a:pt x="1042852" y="0"/>
                  </a:moveTo>
                  <a:cubicBezTo>
                    <a:pt x="1212756" y="0"/>
                    <a:pt x="1348144" y="151090"/>
                    <a:pt x="1348144" y="336635"/>
                  </a:cubicBezTo>
                  <a:lnTo>
                    <a:pt x="1348144" y="2547731"/>
                  </a:lnTo>
                  <a:cubicBezTo>
                    <a:pt x="1348144" y="2733275"/>
                    <a:pt x="1210540" y="2883922"/>
                    <a:pt x="1042852" y="2883922"/>
                  </a:cubicBezTo>
                  <a:cubicBezTo>
                    <a:pt x="889765" y="2883922"/>
                    <a:pt x="762341" y="2759343"/>
                    <a:pt x="741544" y="2599418"/>
                  </a:cubicBezTo>
                  <a:cubicBezTo>
                    <a:pt x="741544" y="2599418"/>
                    <a:pt x="823401" y="2336120"/>
                    <a:pt x="1068514" y="2316238"/>
                  </a:cubicBezTo>
                  <a:cubicBezTo>
                    <a:pt x="1101258" y="2314032"/>
                    <a:pt x="1121611" y="2277361"/>
                    <a:pt x="1116741" y="2245556"/>
                  </a:cubicBezTo>
                  <a:cubicBezTo>
                    <a:pt x="1110107" y="2213303"/>
                    <a:pt x="1077807" y="2192540"/>
                    <a:pt x="1045949" y="2197401"/>
                  </a:cubicBezTo>
                  <a:cubicBezTo>
                    <a:pt x="755702" y="2224350"/>
                    <a:pt x="623412" y="2547731"/>
                    <a:pt x="614563" y="2547731"/>
                  </a:cubicBezTo>
                  <a:cubicBezTo>
                    <a:pt x="444664" y="2547731"/>
                    <a:pt x="309714" y="2397084"/>
                    <a:pt x="309714" y="2211535"/>
                  </a:cubicBezTo>
                  <a:cubicBezTo>
                    <a:pt x="139815" y="2211535"/>
                    <a:pt x="4866" y="2060450"/>
                    <a:pt x="4866" y="1874901"/>
                  </a:cubicBezTo>
                  <a:cubicBezTo>
                    <a:pt x="4866" y="1821890"/>
                    <a:pt x="16370" y="1771967"/>
                    <a:pt x="34955" y="1728234"/>
                  </a:cubicBezTo>
                  <a:cubicBezTo>
                    <a:pt x="175208" y="1738394"/>
                    <a:pt x="458822" y="1463168"/>
                    <a:pt x="651729" y="1597026"/>
                  </a:cubicBezTo>
                  <a:cubicBezTo>
                    <a:pt x="676505" y="1614253"/>
                    <a:pt x="702167" y="1636341"/>
                    <a:pt x="711460" y="1657109"/>
                  </a:cubicBezTo>
                  <a:cubicBezTo>
                    <a:pt x="725175" y="1686707"/>
                    <a:pt x="759243" y="1699960"/>
                    <a:pt x="789328" y="1688914"/>
                  </a:cubicBezTo>
                  <a:cubicBezTo>
                    <a:pt x="818974" y="1675218"/>
                    <a:pt x="832246" y="1641202"/>
                    <a:pt x="821185" y="1611160"/>
                  </a:cubicBezTo>
                  <a:cubicBezTo>
                    <a:pt x="795966" y="1551520"/>
                    <a:pt x="741987" y="1509112"/>
                    <a:pt x="710130" y="1491441"/>
                  </a:cubicBezTo>
                  <a:cubicBezTo>
                    <a:pt x="417229" y="1328424"/>
                    <a:pt x="180522" y="1619557"/>
                    <a:pt x="42032" y="1608954"/>
                  </a:cubicBezTo>
                  <a:cubicBezTo>
                    <a:pt x="14159" y="1558149"/>
                    <a:pt x="443" y="1501158"/>
                    <a:pt x="443" y="1439312"/>
                  </a:cubicBezTo>
                  <a:cubicBezTo>
                    <a:pt x="443" y="1386296"/>
                    <a:pt x="12391" y="1338584"/>
                    <a:pt x="30528" y="1294851"/>
                  </a:cubicBezTo>
                  <a:cubicBezTo>
                    <a:pt x="269007" y="1026249"/>
                    <a:pt x="789328" y="1194123"/>
                    <a:pt x="789328" y="1194123"/>
                  </a:cubicBezTo>
                  <a:cubicBezTo>
                    <a:pt x="821185" y="1194123"/>
                    <a:pt x="849058" y="1166292"/>
                    <a:pt x="849058" y="1134482"/>
                  </a:cubicBezTo>
                  <a:cubicBezTo>
                    <a:pt x="849058" y="1102678"/>
                    <a:pt x="821185" y="1075286"/>
                    <a:pt x="789328" y="1075286"/>
                  </a:cubicBezTo>
                  <a:cubicBezTo>
                    <a:pt x="789328" y="1075286"/>
                    <a:pt x="217683" y="930381"/>
                    <a:pt x="38934" y="1178663"/>
                  </a:cubicBezTo>
                  <a:cubicBezTo>
                    <a:pt x="13715" y="1130508"/>
                    <a:pt x="0" y="1073518"/>
                    <a:pt x="0" y="1013877"/>
                  </a:cubicBezTo>
                  <a:cubicBezTo>
                    <a:pt x="0" y="869416"/>
                    <a:pt x="82739" y="746605"/>
                    <a:pt x="199546" y="698006"/>
                  </a:cubicBezTo>
                  <a:cubicBezTo>
                    <a:pt x="201757" y="700661"/>
                    <a:pt x="418115" y="884880"/>
                    <a:pt x="667212" y="812431"/>
                  </a:cubicBezTo>
                  <a:cubicBezTo>
                    <a:pt x="699069" y="812431"/>
                    <a:pt x="726943" y="782389"/>
                    <a:pt x="724288" y="750579"/>
                  </a:cubicBezTo>
                  <a:cubicBezTo>
                    <a:pt x="724288" y="718770"/>
                    <a:pt x="696858" y="690939"/>
                    <a:pt x="662346" y="693589"/>
                  </a:cubicBezTo>
                  <a:cubicBezTo>
                    <a:pt x="468553" y="770018"/>
                    <a:pt x="346437" y="659134"/>
                    <a:pt x="304849" y="631742"/>
                  </a:cubicBezTo>
                  <a:cubicBezTo>
                    <a:pt x="381835" y="374187"/>
                    <a:pt x="627835" y="340171"/>
                    <a:pt x="636684" y="340609"/>
                  </a:cubicBezTo>
                  <a:cubicBezTo>
                    <a:pt x="636684" y="340609"/>
                    <a:pt x="1020731" y="577845"/>
                    <a:pt x="983564" y="990908"/>
                  </a:cubicBezTo>
                  <a:cubicBezTo>
                    <a:pt x="980467" y="1022713"/>
                    <a:pt x="1008783" y="1052754"/>
                    <a:pt x="1040641" y="1052754"/>
                  </a:cubicBezTo>
                  <a:lnTo>
                    <a:pt x="1042852" y="1052754"/>
                  </a:lnTo>
                  <a:cubicBezTo>
                    <a:pt x="1074709" y="1052754"/>
                    <a:pt x="1102144" y="1028017"/>
                    <a:pt x="1102583" y="995769"/>
                  </a:cubicBezTo>
                  <a:cubicBezTo>
                    <a:pt x="1113205" y="515112"/>
                    <a:pt x="742874" y="284062"/>
                    <a:pt x="735792" y="281855"/>
                  </a:cubicBezTo>
                  <a:cubicBezTo>
                    <a:pt x="765882" y="121487"/>
                    <a:pt x="891976" y="0"/>
                    <a:pt x="104285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6" name="任意多边形: 形状 215">
              <a:extLst>
                <a:ext uri="{FF2B5EF4-FFF2-40B4-BE49-F238E27FC236}">
                  <a16:creationId xmlns:a16="http://schemas.microsoft.com/office/drawing/2014/main" id="{815DDD5B-FAEC-BC91-C088-F2E4AF9DC9F5}"/>
                </a:ext>
              </a:extLst>
            </p:cNvPr>
            <p:cNvSpPr/>
            <p:nvPr/>
          </p:nvSpPr>
          <p:spPr>
            <a:xfrm>
              <a:off x="5902395" y="2233204"/>
              <a:ext cx="1347805" cy="2883922"/>
            </a:xfrm>
            <a:custGeom>
              <a:avLst/>
              <a:gdLst>
                <a:gd name="connsiteX0" fmla="*/ 898692 w 1347805"/>
                <a:gd name="connsiteY0" fmla="*/ 1700042 h 2883922"/>
                <a:gd name="connsiteX1" fmla="*/ 876507 w 1347805"/>
                <a:gd name="connsiteY1" fmla="*/ 1704597 h 2883922"/>
                <a:gd name="connsiteX2" fmla="*/ 843373 w 1347805"/>
                <a:gd name="connsiteY2" fmla="*/ 1737069 h 2883922"/>
                <a:gd name="connsiteX3" fmla="*/ 386729 w 1347805"/>
                <a:gd name="connsiteY3" fmla="*/ 1945587 h 2883922"/>
                <a:gd name="connsiteX4" fmla="*/ 308852 w 1347805"/>
                <a:gd name="connsiteY4" fmla="*/ 1977397 h 2883922"/>
                <a:gd name="connsiteX5" fmla="*/ 340714 w 1347805"/>
                <a:gd name="connsiteY5" fmla="*/ 2055146 h 2883922"/>
                <a:gd name="connsiteX6" fmla="*/ 953108 w 1347805"/>
                <a:gd name="connsiteY6" fmla="*/ 1783013 h 2883922"/>
                <a:gd name="connsiteX7" fmla="*/ 921251 w 1347805"/>
                <a:gd name="connsiteY7" fmla="*/ 1705259 h 2883922"/>
                <a:gd name="connsiteX8" fmla="*/ 898692 w 1347805"/>
                <a:gd name="connsiteY8" fmla="*/ 1700042 h 2883922"/>
                <a:gd name="connsiteX9" fmla="*/ 393851 w 1347805"/>
                <a:gd name="connsiteY9" fmla="*/ 1160620 h 2883922"/>
                <a:gd name="connsiteX10" fmla="*/ 371465 w 1347805"/>
                <a:gd name="connsiteY10" fmla="*/ 1162980 h 2883922"/>
                <a:gd name="connsiteX11" fmla="*/ 336730 w 1347805"/>
                <a:gd name="connsiteY11" fmla="*/ 1192797 h 2883922"/>
                <a:gd name="connsiteX12" fmla="*/ 126109 w 1347805"/>
                <a:gd name="connsiteY12" fmla="*/ 1753414 h 2883922"/>
                <a:gd name="connsiteX13" fmla="*/ 195137 w 1347805"/>
                <a:gd name="connsiteY13" fmla="*/ 1803776 h 2883922"/>
                <a:gd name="connsiteX14" fmla="*/ 245137 w 1347805"/>
                <a:gd name="connsiteY14" fmla="*/ 1734858 h 2883922"/>
                <a:gd name="connsiteX15" fmla="*/ 442486 w 1347805"/>
                <a:gd name="connsiteY15" fmla="*/ 1247577 h 2883922"/>
                <a:gd name="connsiteX16" fmla="*/ 416819 w 1347805"/>
                <a:gd name="connsiteY16" fmla="*/ 1167617 h 2883922"/>
                <a:gd name="connsiteX17" fmla="*/ 393851 w 1347805"/>
                <a:gd name="connsiteY17" fmla="*/ 1160620 h 2883922"/>
                <a:gd name="connsiteX18" fmla="*/ 304872 w 1347805"/>
                <a:gd name="connsiteY18" fmla="*/ 0 h 2883922"/>
                <a:gd name="connsiteX19" fmla="*/ 612399 w 1347805"/>
                <a:gd name="connsiteY19" fmla="*/ 281412 h 2883922"/>
                <a:gd name="connsiteX20" fmla="*/ 245137 w 1347805"/>
                <a:gd name="connsiteY20" fmla="*/ 995325 h 2883922"/>
                <a:gd name="connsiteX21" fmla="*/ 304872 w 1347805"/>
                <a:gd name="connsiteY21" fmla="*/ 1052754 h 2883922"/>
                <a:gd name="connsiteX22" fmla="*/ 307084 w 1347805"/>
                <a:gd name="connsiteY22" fmla="*/ 1052754 h 2883922"/>
                <a:gd name="connsiteX23" fmla="*/ 364608 w 1347805"/>
                <a:gd name="connsiteY23" fmla="*/ 990907 h 2883922"/>
                <a:gd name="connsiteX24" fmla="*/ 711512 w 1347805"/>
                <a:gd name="connsiteY24" fmla="*/ 340609 h 2883922"/>
                <a:gd name="connsiteX25" fmla="*/ 1042933 w 1347805"/>
                <a:gd name="connsiteY25" fmla="*/ 631299 h 2883922"/>
                <a:gd name="connsiteX26" fmla="*/ 685406 w 1347805"/>
                <a:gd name="connsiteY26" fmla="*/ 693150 h 2883922"/>
                <a:gd name="connsiteX27" fmla="*/ 623460 w 1347805"/>
                <a:gd name="connsiteY27" fmla="*/ 750579 h 2883922"/>
                <a:gd name="connsiteX28" fmla="*/ 680541 w 1347805"/>
                <a:gd name="connsiteY28" fmla="*/ 812430 h 2883922"/>
                <a:gd name="connsiteX29" fmla="*/ 1148689 w 1347805"/>
                <a:gd name="connsiteY29" fmla="*/ 698006 h 2883922"/>
                <a:gd name="connsiteX30" fmla="*/ 1347805 w 1347805"/>
                <a:gd name="connsiteY30" fmla="*/ 1013877 h 2883922"/>
                <a:gd name="connsiteX31" fmla="*/ 1308866 w 1347805"/>
                <a:gd name="connsiteY31" fmla="*/ 1178663 h 2883922"/>
                <a:gd name="connsiteX32" fmla="*/ 559297 w 1347805"/>
                <a:gd name="connsiteY32" fmla="*/ 1075728 h 2883922"/>
                <a:gd name="connsiteX33" fmla="*/ 499562 w 1347805"/>
                <a:gd name="connsiteY33" fmla="*/ 1134925 h 2883922"/>
                <a:gd name="connsiteX34" fmla="*/ 559297 w 1347805"/>
                <a:gd name="connsiteY34" fmla="*/ 1194565 h 2883922"/>
                <a:gd name="connsiteX35" fmla="*/ 1317716 w 1347805"/>
                <a:gd name="connsiteY35" fmla="*/ 1295289 h 2883922"/>
                <a:gd name="connsiteX36" fmla="*/ 1347805 w 1347805"/>
                <a:gd name="connsiteY36" fmla="*/ 1439750 h 2883922"/>
                <a:gd name="connsiteX37" fmla="*/ 1306655 w 1347805"/>
                <a:gd name="connsiteY37" fmla="*/ 1609396 h 2883922"/>
                <a:gd name="connsiteX38" fmla="*/ 638061 w 1347805"/>
                <a:gd name="connsiteY38" fmla="*/ 1491884 h 2883922"/>
                <a:gd name="connsiteX39" fmla="*/ 526554 w 1347805"/>
                <a:gd name="connsiteY39" fmla="*/ 1611160 h 2883922"/>
                <a:gd name="connsiteX40" fmla="*/ 558416 w 1347805"/>
                <a:gd name="connsiteY40" fmla="*/ 1688913 h 2883922"/>
                <a:gd name="connsiteX41" fmla="*/ 636293 w 1347805"/>
                <a:gd name="connsiteY41" fmla="*/ 1657109 h 2883922"/>
                <a:gd name="connsiteX42" fmla="*/ 696029 w 1347805"/>
                <a:gd name="connsiteY42" fmla="*/ 1597025 h 2883922"/>
                <a:gd name="connsiteX43" fmla="*/ 1313293 w 1347805"/>
                <a:gd name="connsiteY43" fmla="*/ 1728233 h 2883922"/>
                <a:gd name="connsiteX44" fmla="*/ 1343378 w 1347805"/>
                <a:gd name="connsiteY44" fmla="*/ 1874901 h 2883922"/>
                <a:gd name="connsiteX45" fmla="*/ 1038067 w 1347805"/>
                <a:gd name="connsiteY45" fmla="*/ 2211097 h 2883922"/>
                <a:gd name="connsiteX46" fmla="*/ 733195 w 1347805"/>
                <a:gd name="connsiteY46" fmla="*/ 2547731 h 2883922"/>
                <a:gd name="connsiteX47" fmla="*/ 301775 w 1347805"/>
                <a:gd name="connsiteY47" fmla="*/ 2196957 h 2883922"/>
                <a:gd name="connsiteX48" fmla="*/ 230979 w 1347805"/>
                <a:gd name="connsiteY48" fmla="*/ 2245556 h 2883922"/>
                <a:gd name="connsiteX49" fmla="*/ 279649 w 1347805"/>
                <a:gd name="connsiteY49" fmla="*/ 2316238 h 2883922"/>
                <a:gd name="connsiteX50" fmla="*/ 606204 w 1347805"/>
                <a:gd name="connsiteY50" fmla="*/ 2599417 h 2883922"/>
                <a:gd name="connsiteX51" fmla="*/ 304872 w 1347805"/>
                <a:gd name="connsiteY51" fmla="*/ 2883922 h 2883922"/>
                <a:gd name="connsiteX52" fmla="*/ 0 w 1347805"/>
                <a:gd name="connsiteY52" fmla="*/ 2547731 h 2883922"/>
                <a:gd name="connsiteX53" fmla="*/ 0 w 1347805"/>
                <a:gd name="connsiteY53" fmla="*/ 336191 h 2883922"/>
                <a:gd name="connsiteX54" fmla="*/ 304872 w 1347805"/>
                <a:gd name="connsiteY54" fmla="*/ 0 h 2883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347805" h="2883922">
                  <a:moveTo>
                    <a:pt x="898692" y="1700042"/>
                  </a:moveTo>
                  <a:cubicBezTo>
                    <a:pt x="891094" y="1700015"/>
                    <a:pt x="883558" y="1701616"/>
                    <a:pt x="876507" y="1704597"/>
                  </a:cubicBezTo>
                  <a:cubicBezTo>
                    <a:pt x="862402" y="1710563"/>
                    <a:pt x="850231" y="1722048"/>
                    <a:pt x="843373" y="1737069"/>
                  </a:cubicBezTo>
                  <a:cubicBezTo>
                    <a:pt x="807089" y="1831168"/>
                    <a:pt x="619919" y="2060893"/>
                    <a:pt x="386729" y="1945587"/>
                  </a:cubicBezTo>
                  <a:cubicBezTo>
                    <a:pt x="357526" y="1933659"/>
                    <a:pt x="322572" y="1947355"/>
                    <a:pt x="308852" y="1977397"/>
                  </a:cubicBezTo>
                  <a:cubicBezTo>
                    <a:pt x="294693" y="2006996"/>
                    <a:pt x="311511" y="2041455"/>
                    <a:pt x="340714" y="2055146"/>
                  </a:cubicBezTo>
                  <a:cubicBezTo>
                    <a:pt x="661955" y="2204025"/>
                    <a:pt x="903108" y="1904499"/>
                    <a:pt x="953108" y="1783013"/>
                  </a:cubicBezTo>
                  <a:cubicBezTo>
                    <a:pt x="967271" y="1753414"/>
                    <a:pt x="951340" y="1718955"/>
                    <a:pt x="921251" y="1705259"/>
                  </a:cubicBezTo>
                  <a:cubicBezTo>
                    <a:pt x="913950" y="1701725"/>
                    <a:pt x="906289" y="1700069"/>
                    <a:pt x="898692" y="1700042"/>
                  </a:cubicBezTo>
                  <a:close/>
                  <a:moveTo>
                    <a:pt x="393851" y="1160620"/>
                  </a:moveTo>
                  <a:cubicBezTo>
                    <a:pt x="386177" y="1159888"/>
                    <a:pt x="378599" y="1160716"/>
                    <a:pt x="371465" y="1162980"/>
                  </a:cubicBezTo>
                  <a:cubicBezTo>
                    <a:pt x="357198" y="1167507"/>
                    <a:pt x="344693" y="1177777"/>
                    <a:pt x="336730" y="1192797"/>
                  </a:cubicBezTo>
                  <a:cubicBezTo>
                    <a:pt x="319031" y="1235653"/>
                    <a:pt x="88495" y="1482163"/>
                    <a:pt x="126109" y="1753414"/>
                  </a:cubicBezTo>
                  <a:cubicBezTo>
                    <a:pt x="133629" y="1807312"/>
                    <a:pt x="190267" y="1804219"/>
                    <a:pt x="195137" y="1803776"/>
                  </a:cubicBezTo>
                  <a:cubicBezTo>
                    <a:pt x="229206" y="1798915"/>
                    <a:pt x="250446" y="1766667"/>
                    <a:pt x="245137" y="1734858"/>
                  </a:cubicBezTo>
                  <a:cubicBezTo>
                    <a:pt x="209739" y="1512204"/>
                    <a:pt x="419473" y="1295289"/>
                    <a:pt x="442486" y="1247577"/>
                  </a:cubicBezTo>
                  <a:cubicBezTo>
                    <a:pt x="458412" y="1217540"/>
                    <a:pt x="446908" y="1183519"/>
                    <a:pt x="416819" y="1167617"/>
                  </a:cubicBezTo>
                  <a:cubicBezTo>
                    <a:pt x="409296" y="1163642"/>
                    <a:pt x="401525" y="1161351"/>
                    <a:pt x="393851" y="1160620"/>
                  </a:cubicBezTo>
                  <a:close/>
                  <a:moveTo>
                    <a:pt x="304872" y="0"/>
                  </a:moveTo>
                  <a:cubicBezTo>
                    <a:pt x="455757" y="0"/>
                    <a:pt x="582310" y="121487"/>
                    <a:pt x="612399" y="281412"/>
                  </a:cubicBezTo>
                  <a:cubicBezTo>
                    <a:pt x="605318" y="284061"/>
                    <a:pt x="234515" y="514673"/>
                    <a:pt x="245137" y="995325"/>
                  </a:cubicBezTo>
                  <a:cubicBezTo>
                    <a:pt x="246019" y="1027130"/>
                    <a:pt x="273010" y="1052754"/>
                    <a:pt x="304872" y="1052754"/>
                  </a:cubicBezTo>
                  <a:lnTo>
                    <a:pt x="307084" y="1052754"/>
                  </a:lnTo>
                  <a:cubicBezTo>
                    <a:pt x="338941" y="1052754"/>
                    <a:pt x="367262" y="1022712"/>
                    <a:pt x="364608" y="990907"/>
                  </a:cubicBezTo>
                  <a:cubicBezTo>
                    <a:pt x="327437" y="577844"/>
                    <a:pt x="711512" y="340609"/>
                    <a:pt x="711512" y="340609"/>
                  </a:cubicBezTo>
                  <a:cubicBezTo>
                    <a:pt x="720361" y="339727"/>
                    <a:pt x="966385" y="374186"/>
                    <a:pt x="1042933" y="631299"/>
                  </a:cubicBezTo>
                  <a:cubicBezTo>
                    <a:pt x="1001783" y="659134"/>
                    <a:pt x="880101" y="770461"/>
                    <a:pt x="685406" y="693150"/>
                  </a:cubicBezTo>
                  <a:cubicBezTo>
                    <a:pt x="651338" y="690939"/>
                    <a:pt x="623460" y="718769"/>
                    <a:pt x="623460" y="750579"/>
                  </a:cubicBezTo>
                  <a:cubicBezTo>
                    <a:pt x="621249" y="782389"/>
                    <a:pt x="648679" y="812430"/>
                    <a:pt x="680541" y="812430"/>
                  </a:cubicBezTo>
                  <a:cubicBezTo>
                    <a:pt x="930100" y="885323"/>
                    <a:pt x="1146034" y="700217"/>
                    <a:pt x="1148689" y="698006"/>
                  </a:cubicBezTo>
                  <a:cubicBezTo>
                    <a:pt x="1265505" y="745718"/>
                    <a:pt x="1347805" y="869416"/>
                    <a:pt x="1347805" y="1013877"/>
                  </a:cubicBezTo>
                  <a:cubicBezTo>
                    <a:pt x="1347805" y="1073079"/>
                    <a:pt x="1334528" y="1130508"/>
                    <a:pt x="1308866" y="1178663"/>
                  </a:cubicBezTo>
                  <a:cubicBezTo>
                    <a:pt x="1130990" y="930824"/>
                    <a:pt x="559297" y="1075728"/>
                    <a:pt x="559297" y="1075728"/>
                  </a:cubicBezTo>
                  <a:cubicBezTo>
                    <a:pt x="527440" y="1075728"/>
                    <a:pt x="499562" y="1103116"/>
                    <a:pt x="499562" y="1134925"/>
                  </a:cubicBezTo>
                  <a:cubicBezTo>
                    <a:pt x="499562" y="1166735"/>
                    <a:pt x="527440" y="1194565"/>
                    <a:pt x="559297" y="1194565"/>
                  </a:cubicBezTo>
                  <a:cubicBezTo>
                    <a:pt x="559297" y="1194565"/>
                    <a:pt x="1079660" y="1026691"/>
                    <a:pt x="1317716" y="1295289"/>
                  </a:cubicBezTo>
                  <a:cubicBezTo>
                    <a:pt x="1336744" y="1339026"/>
                    <a:pt x="1347805" y="1387182"/>
                    <a:pt x="1347805" y="1439750"/>
                  </a:cubicBezTo>
                  <a:cubicBezTo>
                    <a:pt x="1347805" y="1501601"/>
                    <a:pt x="1334528" y="1559030"/>
                    <a:pt x="1306655" y="1609396"/>
                  </a:cubicBezTo>
                  <a:cubicBezTo>
                    <a:pt x="1168156" y="1619995"/>
                    <a:pt x="931430" y="1328423"/>
                    <a:pt x="638061" y="1491884"/>
                  </a:cubicBezTo>
                  <a:cubicBezTo>
                    <a:pt x="606204" y="1509555"/>
                    <a:pt x="552664" y="1551963"/>
                    <a:pt x="526554" y="1611160"/>
                  </a:cubicBezTo>
                  <a:cubicBezTo>
                    <a:pt x="515050" y="1640320"/>
                    <a:pt x="528326" y="1675217"/>
                    <a:pt x="558416" y="1688913"/>
                  </a:cubicBezTo>
                  <a:cubicBezTo>
                    <a:pt x="588062" y="1700403"/>
                    <a:pt x="623017" y="1687145"/>
                    <a:pt x="636293" y="1657109"/>
                  </a:cubicBezTo>
                  <a:cubicBezTo>
                    <a:pt x="646024" y="1636345"/>
                    <a:pt x="671248" y="1613814"/>
                    <a:pt x="696029" y="1597025"/>
                  </a:cubicBezTo>
                  <a:cubicBezTo>
                    <a:pt x="889393" y="1463167"/>
                    <a:pt x="1173464" y="1738394"/>
                    <a:pt x="1313293" y="1728233"/>
                  </a:cubicBezTo>
                  <a:cubicBezTo>
                    <a:pt x="1331874" y="1771966"/>
                    <a:pt x="1343378" y="1822333"/>
                    <a:pt x="1343378" y="1874901"/>
                  </a:cubicBezTo>
                  <a:cubicBezTo>
                    <a:pt x="1343378" y="2060450"/>
                    <a:pt x="1207981" y="2211097"/>
                    <a:pt x="1038067" y="2211097"/>
                  </a:cubicBezTo>
                  <a:cubicBezTo>
                    <a:pt x="1038067" y="2396641"/>
                    <a:pt x="903108" y="2547731"/>
                    <a:pt x="733195" y="2547731"/>
                  </a:cubicBezTo>
                  <a:cubicBezTo>
                    <a:pt x="724345" y="2547731"/>
                    <a:pt x="591603" y="2223463"/>
                    <a:pt x="301775" y="2196957"/>
                  </a:cubicBezTo>
                  <a:cubicBezTo>
                    <a:pt x="269913" y="2192983"/>
                    <a:pt x="238056" y="2213746"/>
                    <a:pt x="230979" y="2245556"/>
                  </a:cubicBezTo>
                  <a:cubicBezTo>
                    <a:pt x="226995" y="2277361"/>
                    <a:pt x="246905" y="2313145"/>
                    <a:pt x="279649" y="2316238"/>
                  </a:cubicBezTo>
                  <a:cubicBezTo>
                    <a:pt x="524342" y="2336119"/>
                    <a:pt x="606204" y="2599417"/>
                    <a:pt x="606204" y="2599417"/>
                  </a:cubicBezTo>
                  <a:cubicBezTo>
                    <a:pt x="585851" y="2758899"/>
                    <a:pt x="458855" y="2883922"/>
                    <a:pt x="304872" y="2883922"/>
                  </a:cubicBezTo>
                  <a:cubicBezTo>
                    <a:pt x="137170" y="2883922"/>
                    <a:pt x="0" y="2733275"/>
                    <a:pt x="0" y="2547731"/>
                  </a:cubicBezTo>
                  <a:lnTo>
                    <a:pt x="0" y="336191"/>
                  </a:lnTo>
                  <a:cubicBezTo>
                    <a:pt x="0" y="150647"/>
                    <a:pt x="134959" y="0"/>
                    <a:pt x="304872"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17" name="组合 216">
              <a:extLst>
                <a:ext uri="{FF2B5EF4-FFF2-40B4-BE49-F238E27FC236}">
                  <a16:creationId xmlns:a16="http://schemas.microsoft.com/office/drawing/2014/main" id="{93FFE172-9FAA-EC0E-5990-C772702108A5}"/>
                </a:ext>
              </a:extLst>
            </p:cNvPr>
            <p:cNvGrpSpPr/>
            <p:nvPr/>
          </p:nvGrpSpPr>
          <p:grpSpPr>
            <a:xfrm>
              <a:off x="7994951" y="1584736"/>
              <a:ext cx="3387437" cy="1367498"/>
              <a:chOff x="1237424" y="3771508"/>
              <a:chExt cx="3387437" cy="1367498"/>
            </a:xfrm>
          </p:grpSpPr>
          <p:sp>
            <p:nvSpPr>
              <p:cNvPr id="255" name="文本框 254">
                <a:extLst>
                  <a:ext uri="{FF2B5EF4-FFF2-40B4-BE49-F238E27FC236}">
                    <a16:creationId xmlns:a16="http://schemas.microsoft.com/office/drawing/2014/main" id="{78844460-1430-BA39-EFE7-9129180BAFE0}"/>
                  </a:ext>
                </a:extLst>
              </p:cNvPr>
              <p:cNvSpPr txBox="1"/>
              <p:nvPr/>
            </p:nvSpPr>
            <p:spPr>
              <a:xfrm>
                <a:off x="1237424" y="3771508"/>
                <a:ext cx="3387437"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线上线下联动</a:t>
                </a:r>
                <a:endParaRPr lang="en-US" altLang="zh-CN" sz="1600" b="1" dirty="0">
                  <a:latin typeface="Arial" panose="020B0604020202020204" pitchFamily="34" charset="0"/>
                  <a:ea typeface="微软雅黑" panose="020B0503020204020204" pitchFamily="34" charset="-122"/>
                </a:endParaRPr>
              </a:p>
            </p:txBody>
          </p:sp>
          <p:sp>
            <p:nvSpPr>
              <p:cNvPr id="256" name="文本框 255">
                <a:extLst>
                  <a:ext uri="{FF2B5EF4-FFF2-40B4-BE49-F238E27FC236}">
                    <a16:creationId xmlns:a16="http://schemas.microsoft.com/office/drawing/2014/main" id="{6E92E888-A822-1F77-7BFA-EF80109C691D}"/>
                  </a:ext>
                </a:extLst>
              </p:cNvPr>
              <p:cNvSpPr txBox="1"/>
              <p:nvPr/>
            </p:nvSpPr>
            <p:spPr>
              <a:xfrm>
                <a:off x="1237425" y="4264087"/>
                <a:ext cx="3387436"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将线下超市每周固定活动以段子或口播的内容形式呈现在抖音账号上，既保证了趣味性利于在平台的传播，同时又不违背企业调性，主打一个亲民</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218" name="组合 217">
              <a:extLst>
                <a:ext uri="{FF2B5EF4-FFF2-40B4-BE49-F238E27FC236}">
                  <a16:creationId xmlns:a16="http://schemas.microsoft.com/office/drawing/2014/main" id="{7A6B9BA1-F4EB-BC6D-C47E-6231E4599498}"/>
                </a:ext>
              </a:extLst>
            </p:cNvPr>
            <p:cNvGrpSpPr/>
            <p:nvPr/>
          </p:nvGrpSpPr>
          <p:grpSpPr>
            <a:xfrm>
              <a:off x="7994951" y="5015528"/>
              <a:ext cx="3253619" cy="1367498"/>
              <a:chOff x="1237424" y="3771508"/>
              <a:chExt cx="3253619" cy="1367498"/>
            </a:xfrm>
          </p:grpSpPr>
          <p:sp>
            <p:nvSpPr>
              <p:cNvPr id="253" name="文本框 252">
                <a:extLst>
                  <a:ext uri="{FF2B5EF4-FFF2-40B4-BE49-F238E27FC236}">
                    <a16:creationId xmlns:a16="http://schemas.microsoft.com/office/drawing/2014/main" id="{49B3A7A2-24D8-2EF2-E764-5F22D1F5C5A2}"/>
                  </a:ext>
                </a:extLst>
              </p:cNvPr>
              <p:cNvSpPr txBox="1"/>
              <p:nvPr/>
            </p:nvSpPr>
            <p:spPr>
              <a:xfrm>
                <a:off x="1237424" y="3771508"/>
                <a:ext cx="3253619"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线下人员培训</a:t>
                </a:r>
                <a:endParaRPr lang="en-US" altLang="zh-CN" sz="1600" b="1" dirty="0">
                  <a:latin typeface="Arial" panose="020B0604020202020204" pitchFamily="34" charset="0"/>
                  <a:ea typeface="微软雅黑" panose="020B0503020204020204" pitchFamily="34" charset="-122"/>
                </a:endParaRPr>
              </a:p>
            </p:txBody>
          </p:sp>
          <p:sp>
            <p:nvSpPr>
              <p:cNvPr id="254" name="文本框 253">
                <a:extLst>
                  <a:ext uri="{FF2B5EF4-FFF2-40B4-BE49-F238E27FC236}">
                    <a16:creationId xmlns:a16="http://schemas.microsoft.com/office/drawing/2014/main" id="{33C8B8A5-E9F4-8B8A-B3D5-84EA15F27B06}"/>
                  </a:ext>
                </a:extLst>
              </p:cNvPr>
              <p:cNvSpPr txBox="1"/>
              <p:nvPr/>
            </p:nvSpPr>
            <p:spPr>
              <a:xfrm>
                <a:off x="1237425" y="4264087"/>
                <a:ext cx="3253618"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给收银及超市导购人员培训，告知用户线上的优惠券且当用户不会核销时积极帮助用户操作</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219" name="组合 218">
              <a:extLst>
                <a:ext uri="{FF2B5EF4-FFF2-40B4-BE49-F238E27FC236}">
                  <a16:creationId xmlns:a16="http://schemas.microsoft.com/office/drawing/2014/main" id="{E276ECAF-3547-BA19-D17F-1474A5BFBA44}"/>
                </a:ext>
              </a:extLst>
            </p:cNvPr>
            <p:cNvGrpSpPr/>
            <p:nvPr/>
          </p:nvGrpSpPr>
          <p:grpSpPr>
            <a:xfrm flipH="1">
              <a:off x="628100" y="1584736"/>
              <a:ext cx="3387437" cy="1367498"/>
              <a:chOff x="1237424" y="3771508"/>
              <a:chExt cx="2521777" cy="1367498"/>
            </a:xfrm>
          </p:grpSpPr>
          <p:sp>
            <p:nvSpPr>
              <p:cNvPr id="251" name="文本框 250">
                <a:extLst>
                  <a:ext uri="{FF2B5EF4-FFF2-40B4-BE49-F238E27FC236}">
                    <a16:creationId xmlns:a16="http://schemas.microsoft.com/office/drawing/2014/main" id="{6AE3148E-0EFB-A5A0-286B-DB0D6AC0B5EA}"/>
                  </a:ext>
                </a:extLst>
              </p:cNvPr>
              <p:cNvSpPr txBox="1"/>
              <p:nvPr/>
            </p:nvSpPr>
            <p:spPr>
              <a:xfrm>
                <a:off x="1237424" y="3771508"/>
                <a:ext cx="2521777"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达人矩阵合作</a:t>
                </a:r>
                <a:endParaRPr lang="en-US" altLang="zh-CN" sz="1600" b="1" dirty="0">
                  <a:latin typeface="Arial" panose="020B0604020202020204" pitchFamily="34" charset="0"/>
                  <a:ea typeface="微软雅黑" panose="020B0503020204020204" pitchFamily="34" charset="-122"/>
                </a:endParaRPr>
              </a:p>
            </p:txBody>
          </p:sp>
          <p:sp>
            <p:nvSpPr>
              <p:cNvPr id="252" name="文本框 251">
                <a:extLst>
                  <a:ext uri="{FF2B5EF4-FFF2-40B4-BE49-F238E27FC236}">
                    <a16:creationId xmlns:a16="http://schemas.microsoft.com/office/drawing/2014/main" id="{082C50BB-C13A-38DA-606B-61A8C143C545}"/>
                  </a:ext>
                </a:extLst>
              </p:cNvPr>
              <p:cNvSpPr txBox="1"/>
              <p:nvPr/>
            </p:nvSpPr>
            <p:spPr>
              <a:xfrm>
                <a:off x="1237425" y="4264087"/>
                <a:ext cx="2521776"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初期后台设置给高</a:t>
                </a:r>
                <a:r>
                  <a:rPr kumimoji="0" lang="en-US" altLang="zh-CN"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CPS</a:t>
                </a: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吸引大量达人带货，头部达人会因为货盘好直接在商户后台接单</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220" name="组合 219">
              <a:extLst>
                <a:ext uri="{FF2B5EF4-FFF2-40B4-BE49-F238E27FC236}">
                  <a16:creationId xmlns:a16="http://schemas.microsoft.com/office/drawing/2014/main" id="{C35DCC47-749D-8202-7423-C567809FBC51}"/>
                </a:ext>
              </a:extLst>
            </p:cNvPr>
            <p:cNvGrpSpPr/>
            <p:nvPr/>
          </p:nvGrpSpPr>
          <p:grpSpPr>
            <a:xfrm>
              <a:off x="3101136" y="1880174"/>
              <a:ext cx="1803294" cy="812827"/>
              <a:chOff x="6930450" y="2156582"/>
              <a:chExt cx="3056674" cy="1813117"/>
            </a:xfrm>
          </p:grpSpPr>
          <p:cxnSp>
            <p:nvCxnSpPr>
              <p:cNvPr id="249" name="直接连接符 248">
                <a:extLst>
                  <a:ext uri="{FF2B5EF4-FFF2-40B4-BE49-F238E27FC236}">
                    <a16:creationId xmlns:a16="http://schemas.microsoft.com/office/drawing/2014/main" id="{B997B779-DA8D-3733-39EF-2D7D73F80959}"/>
                  </a:ext>
                </a:extLst>
              </p:cNvPr>
              <p:cNvCxnSpPr>
                <a:cxnSpLocks/>
              </p:cNvCxnSpPr>
              <p:nvPr/>
            </p:nvCxnSpPr>
            <p:spPr>
              <a:xfrm flipH="1">
                <a:off x="6930450" y="2156582"/>
                <a:ext cx="2142276"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250" name="直接连接符 249">
                <a:extLst>
                  <a:ext uri="{FF2B5EF4-FFF2-40B4-BE49-F238E27FC236}">
                    <a16:creationId xmlns:a16="http://schemas.microsoft.com/office/drawing/2014/main" id="{4754A178-9C20-D952-7200-B17CD76C9773}"/>
                  </a:ext>
                </a:extLst>
              </p:cNvPr>
              <p:cNvCxnSpPr>
                <a:cxnSpLocks/>
              </p:cNvCxnSpPr>
              <p:nvPr/>
            </p:nvCxnSpPr>
            <p:spPr>
              <a:xfrm>
                <a:off x="9072726" y="2156582"/>
                <a:ext cx="914398" cy="1813117"/>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21" name="组合 220">
              <a:extLst>
                <a:ext uri="{FF2B5EF4-FFF2-40B4-BE49-F238E27FC236}">
                  <a16:creationId xmlns:a16="http://schemas.microsoft.com/office/drawing/2014/main" id="{D727E34A-A379-F87D-90BE-91EB3DAB09EA}"/>
                </a:ext>
              </a:extLst>
            </p:cNvPr>
            <p:cNvGrpSpPr/>
            <p:nvPr/>
          </p:nvGrpSpPr>
          <p:grpSpPr>
            <a:xfrm flipV="1">
              <a:off x="3101136" y="4903157"/>
              <a:ext cx="2136904" cy="440872"/>
              <a:chOff x="6930451" y="2156580"/>
              <a:chExt cx="3622161" cy="913446"/>
            </a:xfrm>
          </p:grpSpPr>
          <p:cxnSp>
            <p:nvCxnSpPr>
              <p:cNvPr id="247" name="直接连接符 246">
                <a:extLst>
                  <a:ext uri="{FF2B5EF4-FFF2-40B4-BE49-F238E27FC236}">
                    <a16:creationId xmlns:a16="http://schemas.microsoft.com/office/drawing/2014/main" id="{869B12E3-1E08-1A43-B1DD-6DA015205888}"/>
                  </a:ext>
                </a:extLst>
              </p:cNvPr>
              <p:cNvCxnSpPr>
                <a:cxnSpLocks/>
              </p:cNvCxnSpPr>
              <p:nvPr/>
            </p:nvCxnSpPr>
            <p:spPr>
              <a:xfrm flipH="1" flipV="1">
                <a:off x="6930451" y="2156582"/>
                <a:ext cx="214227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248" name="直接连接符 247">
                <a:extLst>
                  <a:ext uri="{FF2B5EF4-FFF2-40B4-BE49-F238E27FC236}">
                    <a16:creationId xmlns:a16="http://schemas.microsoft.com/office/drawing/2014/main" id="{C7C9B198-21D0-8677-E9A5-709A0DB3BEA1}"/>
                  </a:ext>
                </a:extLst>
              </p:cNvPr>
              <p:cNvCxnSpPr>
                <a:cxnSpLocks/>
              </p:cNvCxnSpPr>
              <p:nvPr/>
            </p:nvCxnSpPr>
            <p:spPr>
              <a:xfrm>
                <a:off x="9072726" y="2156580"/>
                <a:ext cx="1479886" cy="913446"/>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22" name="组合 221">
              <a:extLst>
                <a:ext uri="{FF2B5EF4-FFF2-40B4-BE49-F238E27FC236}">
                  <a16:creationId xmlns:a16="http://schemas.microsoft.com/office/drawing/2014/main" id="{D0DF9871-81DB-AD77-5C58-1372F7B57EA8}"/>
                </a:ext>
              </a:extLst>
            </p:cNvPr>
            <p:cNvGrpSpPr/>
            <p:nvPr/>
          </p:nvGrpSpPr>
          <p:grpSpPr>
            <a:xfrm flipH="1">
              <a:off x="628099" y="5008562"/>
              <a:ext cx="3411239" cy="1367498"/>
              <a:chOff x="347964" y="3771508"/>
              <a:chExt cx="3411239" cy="1367498"/>
            </a:xfrm>
          </p:grpSpPr>
          <p:sp>
            <p:nvSpPr>
              <p:cNvPr id="245" name="文本框 244">
                <a:extLst>
                  <a:ext uri="{FF2B5EF4-FFF2-40B4-BE49-F238E27FC236}">
                    <a16:creationId xmlns:a16="http://schemas.microsoft.com/office/drawing/2014/main" id="{986B52E3-19C1-335C-09D4-E5FA8CDCA3AF}"/>
                  </a:ext>
                </a:extLst>
              </p:cNvPr>
              <p:cNvSpPr txBox="1"/>
              <p:nvPr/>
            </p:nvSpPr>
            <p:spPr>
              <a:xfrm>
                <a:off x="347964" y="3771508"/>
                <a:ext cx="3411238"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直播渠道宣发</a:t>
                </a:r>
                <a:endParaRPr lang="en-US" altLang="zh-CN" sz="1600" b="1" dirty="0">
                  <a:latin typeface="Arial" panose="020B0604020202020204" pitchFamily="34" charset="0"/>
                  <a:ea typeface="微软雅黑" panose="020B0503020204020204" pitchFamily="34" charset="-122"/>
                </a:endParaRPr>
              </a:p>
            </p:txBody>
          </p:sp>
          <p:sp>
            <p:nvSpPr>
              <p:cNvPr id="246" name="文本框 245">
                <a:extLst>
                  <a:ext uri="{FF2B5EF4-FFF2-40B4-BE49-F238E27FC236}">
                    <a16:creationId xmlns:a16="http://schemas.microsoft.com/office/drawing/2014/main" id="{3378B577-A4AE-C50D-1A85-D397CD44F525}"/>
                  </a:ext>
                </a:extLst>
              </p:cNvPr>
              <p:cNvSpPr txBox="1"/>
              <p:nvPr/>
            </p:nvSpPr>
            <p:spPr>
              <a:xfrm>
                <a:off x="347966" y="4264087"/>
                <a:ext cx="3411237"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员工私域</a:t>
                </a:r>
                <a:r>
                  <a:rPr kumimoji="0" lang="en-US" altLang="zh-CN"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a:t>
                </a: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朋友圈、抖音号等</a:t>
                </a:r>
                <a:r>
                  <a:rPr kumimoji="0" lang="en-US" altLang="zh-CN"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a:t>
                </a: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及商家品牌公众号进行直播间引流</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223" name="组合 222">
              <a:extLst>
                <a:ext uri="{FF2B5EF4-FFF2-40B4-BE49-F238E27FC236}">
                  <a16:creationId xmlns:a16="http://schemas.microsoft.com/office/drawing/2014/main" id="{A107CC18-D27C-ABE9-5003-DFCA7BA07336}"/>
                </a:ext>
              </a:extLst>
            </p:cNvPr>
            <p:cNvGrpSpPr/>
            <p:nvPr/>
          </p:nvGrpSpPr>
          <p:grpSpPr>
            <a:xfrm>
              <a:off x="7994951" y="2728333"/>
              <a:ext cx="3253620" cy="1367498"/>
              <a:chOff x="1237424" y="3771508"/>
              <a:chExt cx="3253620" cy="1367498"/>
            </a:xfrm>
          </p:grpSpPr>
          <p:sp>
            <p:nvSpPr>
              <p:cNvPr id="243" name="文本框 242">
                <a:extLst>
                  <a:ext uri="{FF2B5EF4-FFF2-40B4-BE49-F238E27FC236}">
                    <a16:creationId xmlns:a16="http://schemas.microsoft.com/office/drawing/2014/main" id="{CCC35F12-7BE4-2A72-2B34-EAD7F5979C2C}"/>
                  </a:ext>
                </a:extLst>
              </p:cNvPr>
              <p:cNvSpPr txBox="1"/>
              <p:nvPr/>
            </p:nvSpPr>
            <p:spPr>
              <a:xfrm>
                <a:off x="1237424" y="3771508"/>
                <a:ext cx="3253620"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建立客服私群</a:t>
                </a:r>
                <a:endParaRPr lang="en-US" altLang="zh-CN" sz="1600" b="1" dirty="0">
                  <a:latin typeface="Arial" panose="020B0604020202020204" pitchFamily="34" charset="0"/>
                  <a:ea typeface="微软雅黑" panose="020B0503020204020204" pitchFamily="34" charset="-122"/>
                </a:endParaRPr>
              </a:p>
            </p:txBody>
          </p:sp>
          <p:sp>
            <p:nvSpPr>
              <p:cNvPr id="244" name="文本框 243">
                <a:extLst>
                  <a:ext uri="{FF2B5EF4-FFF2-40B4-BE49-F238E27FC236}">
                    <a16:creationId xmlns:a16="http://schemas.microsoft.com/office/drawing/2014/main" id="{C1B7C18A-48C1-D533-6C8A-E4C12F17E9E2}"/>
                  </a:ext>
                </a:extLst>
              </p:cNvPr>
              <p:cNvSpPr txBox="1"/>
              <p:nvPr/>
            </p:nvSpPr>
            <p:spPr>
              <a:xfrm>
                <a:off x="1237424" y="4264087"/>
                <a:ext cx="3253619"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为方便顾客，建立客服群，建立触达用户解决核销问题的渠道</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224" name="组合 223">
              <a:extLst>
                <a:ext uri="{FF2B5EF4-FFF2-40B4-BE49-F238E27FC236}">
                  <a16:creationId xmlns:a16="http://schemas.microsoft.com/office/drawing/2014/main" id="{CCCBD795-1C99-530A-913D-4A240B912D98}"/>
                </a:ext>
              </a:extLst>
            </p:cNvPr>
            <p:cNvGrpSpPr/>
            <p:nvPr/>
          </p:nvGrpSpPr>
          <p:grpSpPr>
            <a:xfrm flipH="1">
              <a:off x="634812" y="2726011"/>
              <a:ext cx="3204573" cy="1367498"/>
              <a:chOff x="554629" y="3771508"/>
              <a:chExt cx="3204573" cy="1367498"/>
            </a:xfrm>
          </p:grpSpPr>
          <p:sp>
            <p:nvSpPr>
              <p:cNvPr id="241" name="文本框 240">
                <a:extLst>
                  <a:ext uri="{FF2B5EF4-FFF2-40B4-BE49-F238E27FC236}">
                    <a16:creationId xmlns:a16="http://schemas.microsoft.com/office/drawing/2014/main" id="{C09F5C74-16D7-B6C9-7290-C53141B2F2D2}"/>
                  </a:ext>
                </a:extLst>
              </p:cNvPr>
              <p:cNvSpPr txBox="1"/>
              <p:nvPr/>
            </p:nvSpPr>
            <p:spPr>
              <a:xfrm>
                <a:off x="554629" y="3771508"/>
                <a:ext cx="3204573"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达人直播合作</a:t>
                </a:r>
                <a:endParaRPr lang="en-US" altLang="zh-CN" sz="1600" b="1" dirty="0">
                  <a:latin typeface="Arial" panose="020B0604020202020204" pitchFamily="34" charset="0"/>
                  <a:ea typeface="微软雅黑" panose="020B0503020204020204" pitchFamily="34" charset="-122"/>
                </a:endParaRPr>
              </a:p>
            </p:txBody>
          </p:sp>
          <p:sp>
            <p:nvSpPr>
              <p:cNvPr id="242" name="文本框 241">
                <a:extLst>
                  <a:ext uri="{FF2B5EF4-FFF2-40B4-BE49-F238E27FC236}">
                    <a16:creationId xmlns:a16="http://schemas.microsoft.com/office/drawing/2014/main" id="{BE2FF3A7-DD7C-4B51-7032-A2AB379001AC}"/>
                  </a:ext>
                </a:extLst>
              </p:cNvPr>
              <p:cNvSpPr txBox="1"/>
              <p:nvPr/>
            </p:nvSpPr>
            <p:spPr>
              <a:xfrm>
                <a:off x="554629" y="4264087"/>
                <a:ext cx="3204572"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前期与少量达人试播，通过不断复盘调整策略，待业务跑通再扩大达人合作范围</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cxnSp>
          <p:nvCxnSpPr>
            <p:cNvPr id="225" name="直接连接符 224">
              <a:extLst>
                <a:ext uri="{FF2B5EF4-FFF2-40B4-BE49-F238E27FC236}">
                  <a16:creationId xmlns:a16="http://schemas.microsoft.com/office/drawing/2014/main" id="{FEDA5511-E5CF-A245-9732-5909415A676E}"/>
                </a:ext>
              </a:extLst>
            </p:cNvPr>
            <p:cNvCxnSpPr>
              <a:cxnSpLocks/>
            </p:cNvCxnSpPr>
            <p:nvPr/>
          </p:nvCxnSpPr>
          <p:spPr>
            <a:xfrm flipH="1">
              <a:off x="3101136" y="3033075"/>
              <a:ext cx="1320119"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nvGrpSpPr>
            <p:cNvPr id="226" name="组合 225">
              <a:extLst>
                <a:ext uri="{FF2B5EF4-FFF2-40B4-BE49-F238E27FC236}">
                  <a16:creationId xmlns:a16="http://schemas.microsoft.com/office/drawing/2014/main" id="{7085AB02-8CF5-798C-4893-28DFB9FAD07D}"/>
                </a:ext>
              </a:extLst>
            </p:cNvPr>
            <p:cNvGrpSpPr/>
            <p:nvPr/>
          </p:nvGrpSpPr>
          <p:grpSpPr>
            <a:xfrm flipH="1">
              <a:off x="634812" y="3867286"/>
              <a:ext cx="3204573" cy="1367498"/>
              <a:chOff x="554629" y="3771508"/>
              <a:chExt cx="3204573" cy="1367498"/>
            </a:xfrm>
          </p:grpSpPr>
          <p:sp>
            <p:nvSpPr>
              <p:cNvPr id="239" name="文本框 238">
                <a:extLst>
                  <a:ext uri="{FF2B5EF4-FFF2-40B4-BE49-F238E27FC236}">
                    <a16:creationId xmlns:a16="http://schemas.microsoft.com/office/drawing/2014/main" id="{F858F94D-69BB-4C0A-39C9-680DADB6F5A9}"/>
                  </a:ext>
                </a:extLst>
              </p:cNvPr>
              <p:cNvSpPr txBox="1"/>
              <p:nvPr/>
            </p:nvSpPr>
            <p:spPr>
              <a:xfrm>
                <a:off x="554629" y="3771508"/>
                <a:ext cx="3204573"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商家账号自播</a:t>
                </a:r>
                <a:endParaRPr lang="en-US" altLang="zh-CN" sz="1600" b="1" dirty="0">
                  <a:latin typeface="Arial" panose="020B0604020202020204" pitchFamily="34" charset="0"/>
                  <a:ea typeface="微软雅黑" panose="020B0503020204020204" pitchFamily="34" charset="-122"/>
                </a:endParaRPr>
              </a:p>
            </p:txBody>
          </p:sp>
          <p:sp>
            <p:nvSpPr>
              <p:cNvPr id="240" name="文本框 239">
                <a:extLst>
                  <a:ext uri="{FF2B5EF4-FFF2-40B4-BE49-F238E27FC236}">
                    <a16:creationId xmlns:a16="http://schemas.microsoft.com/office/drawing/2014/main" id="{95AE9425-BC02-BCF6-3C51-2284AB3C593E}"/>
                  </a:ext>
                </a:extLst>
              </p:cNvPr>
              <p:cNvSpPr txBox="1"/>
              <p:nvPr/>
            </p:nvSpPr>
            <p:spPr>
              <a:xfrm>
                <a:off x="554629" y="4264087"/>
                <a:ext cx="3204572"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培养自己的主播及直播运营团队，通过不断优化直播策略，形成商家固定直播模式</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cxnSp>
          <p:nvCxnSpPr>
            <p:cNvPr id="227" name="直接连接符 226">
              <a:extLst>
                <a:ext uri="{FF2B5EF4-FFF2-40B4-BE49-F238E27FC236}">
                  <a16:creationId xmlns:a16="http://schemas.microsoft.com/office/drawing/2014/main" id="{66B3B2BF-CD7D-105B-ACA6-F49F1C526438}"/>
                </a:ext>
              </a:extLst>
            </p:cNvPr>
            <p:cNvCxnSpPr>
              <a:cxnSpLocks/>
            </p:cNvCxnSpPr>
            <p:nvPr/>
          </p:nvCxnSpPr>
          <p:spPr>
            <a:xfrm flipH="1">
              <a:off x="3101136" y="4174350"/>
              <a:ext cx="1320119"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nvGrpSpPr>
            <p:cNvPr id="228" name="组合 227">
              <a:extLst>
                <a:ext uri="{FF2B5EF4-FFF2-40B4-BE49-F238E27FC236}">
                  <a16:creationId xmlns:a16="http://schemas.microsoft.com/office/drawing/2014/main" id="{DA5C32E5-AD08-8DDC-72E5-2DA1ED3D0E57}"/>
                </a:ext>
              </a:extLst>
            </p:cNvPr>
            <p:cNvGrpSpPr/>
            <p:nvPr/>
          </p:nvGrpSpPr>
          <p:grpSpPr>
            <a:xfrm flipH="1">
              <a:off x="6095745" y="1817906"/>
              <a:ext cx="1803294" cy="875096"/>
              <a:chOff x="6930450" y="2156582"/>
              <a:chExt cx="3056674" cy="1813117"/>
            </a:xfrm>
          </p:grpSpPr>
          <p:cxnSp>
            <p:nvCxnSpPr>
              <p:cNvPr id="237" name="直接连接符 236">
                <a:extLst>
                  <a:ext uri="{FF2B5EF4-FFF2-40B4-BE49-F238E27FC236}">
                    <a16:creationId xmlns:a16="http://schemas.microsoft.com/office/drawing/2014/main" id="{39078133-1B33-54E3-4DBE-884A59FC327E}"/>
                  </a:ext>
                </a:extLst>
              </p:cNvPr>
              <p:cNvCxnSpPr>
                <a:cxnSpLocks/>
              </p:cNvCxnSpPr>
              <p:nvPr/>
            </p:nvCxnSpPr>
            <p:spPr>
              <a:xfrm flipH="1">
                <a:off x="6930450" y="2156582"/>
                <a:ext cx="2142276"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cxnSp>
            <p:nvCxnSpPr>
              <p:cNvPr id="238" name="直接连接符 237">
                <a:extLst>
                  <a:ext uri="{FF2B5EF4-FFF2-40B4-BE49-F238E27FC236}">
                    <a16:creationId xmlns:a16="http://schemas.microsoft.com/office/drawing/2014/main" id="{B69F7463-0B46-ABC2-C5CC-E75DDBA46B6A}"/>
                  </a:ext>
                </a:extLst>
              </p:cNvPr>
              <p:cNvCxnSpPr>
                <a:cxnSpLocks/>
              </p:cNvCxnSpPr>
              <p:nvPr/>
            </p:nvCxnSpPr>
            <p:spPr>
              <a:xfrm>
                <a:off x="9072726" y="2156582"/>
                <a:ext cx="914398" cy="181311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229" name="组合 228">
              <a:extLst>
                <a:ext uri="{FF2B5EF4-FFF2-40B4-BE49-F238E27FC236}">
                  <a16:creationId xmlns:a16="http://schemas.microsoft.com/office/drawing/2014/main" id="{D0D3C9D2-8758-ECFA-1BCD-39A8DCCCB33E}"/>
                </a:ext>
              </a:extLst>
            </p:cNvPr>
            <p:cNvGrpSpPr/>
            <p:nvPr/>
          </p:nvGrpSpPr>
          <p:grpSpPr>
            <a:xfrm flipH="1" flipV="1">
              <a:off x="6031264" y="4903157"/>
              <a:ext cx="1803294" cy="440872"/>
              <a:chOff x="7495937" y="2156580"/>
              <a:chExt cx="3056675" cy="913446"/>
            </a:xfrm>
          </p:grpSpPr>
          <p:cxnSp>
            <p:nvCxnSpPr>
              <p:cNvPr id="235" name="直接连接符 234">
                <a:extLst>
                  <a:ext uri="{FF2B5EF4-FFF2-40B4-BE49-F238E27FC236}">
                    <a16:creationId xmlns:a16="http://schemas.microsoft.com/office/drawing/2014/main" id="{572F5D82-E809-00A1-E5BE-A8497D0018BF}"/>
                  </a:ext>
                </a:extLst>
              </p:cNvPr>
              <p:cNvCxnSpPr>
                <a:cxnSpLocks/>
              </p:cNvCxnSpPr>
              <p:nvPr/>
            </p:nvCxnSpPr>
            <p:spPr>
              <a:xfrm flipH="1" flipV="1">
                <a:off x="7495937" y="2156582"/>
                <a:ext cx="1576789"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cxnSp>
            <p:nvCxnSpPr>
              <p:cNvPr id="236" name="直接连接符 235">
                <a:extLst>
                  <a:ext uri="{FF2B5EF4-FFF2-40B4-BE49-F238E27FC236}">
                    <a16:creationId xmlns:a16="http://schemas.microsoft.com/office/drawing/2014/main" id="{70B5D8ED-7774-C8BC-A71F-8D47762256BE}"/>
                  </a:ext>
                </a:extLst>
              </p:cNvPr>
              <p:cNvCxnSpPr>
                <a:cxnSpLocks/>
              </p:cNvCxnSpPr>
              <p:nvPr/>
            </p:nvCxnSpPr>
            <p:spPr>
              <a:xfrm>
                <a:off x="9072726" y="2156580"/>
                <a:ext cx="1479886" cy="913446"/>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grpSp>
        <p:cxnSp>
          <p:nvCxnSpPr>
            <p:cNvPr id="230" name="直接连接符 229">
              <a:extLst>
                <a:ext uri="{FF2B5EF4-FFF2-40B4-BE49-F238E27FC236}">
                  <a16:creationId xmlns:a16="http://schemas.microsoft.com/office/drawing/2014/main" id="{64AF9380-FF4E-2900-6D7E-0419B7FDBFD7}"/>
                </a:ext>
              </a:extLst>
            </p:cNvPr>
            <p:cNvCxnSpPr>
              <a:cxnSpLocks/>
            </p:cNvCxnSpPr>
            <p:nvPr/>
          </p:nvCxnSpPr>
          <p:spPr>
            <a:xfrm>
              <a:off x="7090231" y="3033075"/>
              <a:ext cx="802761"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cxnSp>
          <p:nvCxnSpPr>
            <p:cNvPr id="231" name="直接连接符 230">
              <a:extLst>
                <a:ext uri="{FF2B5EF4-FFF2-40B4-BE49-F238E27FC236}">
                  <a16:creationId xmlns:a16="http://schemas.microsoft.com/office/drawing/2014/main" id="{C3681B38-CA3E-A801-D818-7360FDACE0BC}"/>
                </a:ext>
              </a:extLst>
            </p:cNvPr>
            <p:cNvCxnSpPr>
              <a:cxnSpLocks/>
            </p:cNvCxnSpPr>
            <p:nvPr/>
          </p:nvCxnSpPr>
          <p:spPr>
            <a:xfrm>
              <a:off x="6845891" y="4174350"/>
              <a:ext cx="1047101"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grpSp>
          <p:nvGrpSpPr>
            <p:cNvPr id="232" name="组合 231">
              <a:extLst>
                <a:ext uri="{FF2B5EF4-FFF2-40B4-BE49-F238E27FC236}">
                  <a16:creationId xmlns:a16="http://schemas.microsoft.com/office/drawing/2014/main" id="{7C77BC37-FF5A-8AA7-33C8-E6A3C9EF8BA0}"/>
                </a:ext>
              </a:extLst>
            </p:cNvPr>
            <p:cNvGrpSpPr/>
            <p:nvPr/>
          </p:nvGrpSpPr>
          <p:grpSpPr>
            <a:xfrm>
              <a:off x="7994951" y="3871930"/>
              <a:ext cx="3253619" cy="1367498"/>
              <a:chOff x="1237424" y="3771508"/>
              <a:chExt cx="3253619" cy="1367498"/>
            </a:xfrm>
          </p:grpSpPr>
          <p:sp>
            <p:nvSpPr>
              <p:cNvPr id="233" name="文本框 232">
                <a:extLst>
                  <a:ext uri="{FF2B5EF4-FFF2-40B4-BE49-F238E27FC236}">
                    <a16:creationId xmlns:a16="http://schemas.microsoft.com/office/drawing/2014/main" id="{4DCA0754-254F-C969-1768-5A44C1372976}"/>
                  </a:ext>
                </a:extLst>
              </p:cNvPr>
              <p:cNvSpPr txBox="1"/>
              <p:nvPr/>
            </p:nvSpPr>
            <p:spPr>
              <a:xfrm>
                <a:off x="1237424" y="3771508"/>
                <a:ext cx="3253619" cy="614129"/>
              </a:xfrm>
              <a:prstGeom prst="rect">
                <a:avLst/>
              </a:prstGeom>
              <a:noFill/>
              <a:ln>
                <a:noFill/>
              </a:ln>
            </p:spPr>
            <p:txBody>
              <a:bodyPr wrap="square" lIns="91440" tIns="45720" rIns="91440" bIns="45720" anchor="ctr" anchorCtr="0">
                <a:normAutofit/>
              </a:bodyPr>
              <a:lstStyle/>
              <a:p>
                <a:pPr>
                  <a:buSzPct val="25000"/>
                </a:pPr>
                <a:r>
                  <a:rPr lang="zh-CN" altLang="en-US" sz="1600" b="1">
                    <a:latin typeface="Arial" panose="020B0604020202020204" pitchFamily="34" charset="0"/>
                    <a:ea typeface="微软雅黑" panose="020B0503020204020204" pitchFamily="34" charset="-122"/>
                  </a:rPr>
                  <a:t>搭建核销流程</a:t>
                </a:r>
                <a:endParaRPr lang="en-US" altLang="zh-CN" sz="1600" b="1" dirty="0">
                  <a:latin typeface="Arial" panose="020B0604020202020204" pitchFamily="34" charset="0"/>
                  <a:ea typeface="微软雅黑" panose="020B0503020204020204" pitchFamily="34" charset="-122"/>
                </a:endParaRPr>
              </a:p>
            </p:txBody>
          </p:sp>
          <p:sp>
            <p:nvSpPr>
              <p:cNvPr id="234" name="文本框 233">
                <a:extLst>
                  <a:ext uri="{FF2B5EF4-FFF2-40B4-BE49-F238E27FC236}">
                    <a16:creationId xmlns:a16="http://schemas.microsoft.com/office/drawing/2014/main" id="{DD7D8DDF-6953-E346-C61C-5D49E47130AE}"/>
                  </a:ext>
                </a:extLst>
              </p:cNvPr>
              <p:cNvSpPr txBox="1"/>
              <p:nvPr/>
            </p:nvSpPr>
            <p:spPr>
              <a:xfrm>
                <a:off x="1237425" y="4264087"/>
                <a:ext cx="3253618" cy="874919"/>
              </a:xfrm>
              <a:prstGeom prst="rect">
                <a:avLst/>
              </a:prstGeom>
              <a:noFill/>
              <a:ln>
                <a:noFill/>
              </a:ln>
            </p:spPr>
            <p:txBody>
              <a:bodyPr wrap="square" lIns="91440" tIns="45720" rIns="91440" bIns="45720" anchor="t" anchorCtr="0">
                <a:noAutofit/>
              </a:bodyPr>
              <a:lstStyle/>
              <a:p>
                <a:pPr marL="0" marR="0" lvl="0" indent="0" defTabSz="913765" rtl="0" eaLnBrk="1" fontAlgn="auto" latinLnBrk="0" hangingPunct="1">
                  <a:lnSpc>
                    <a:spcPct val="150000"/>
                  </a:lnSpc>
                  <a:spcBef>
                    <a:spcPts val="0"/>
                  </a:spcBef>
                  <a:spcAft>
                    <a:spcPts val="0"/>
                  </a:spcAft>
                  <a:buClrTx/>
                  <a:buSzPct val="25000"/>
                  <a:buFontTx/>
                  <a:buNone/>
                  <a:defRPr/>
                </a:pPr>
                <a:r>
                  <a:rPr kumimoji="0" lang="zh-CN" altLang="en-US" sz="1100" b="0" i="0" u="none" strike="noStrike" kern="1200" cap="none" spc="0" normalizeH="0" baseline="0" noProof="0">
                    <a:ln>
                      <a:noFill/>
                    </a:ln>
                    <a:effectLst/>
                    <a:uLnTx/>
                    <a:uFillTx/>
                    <a:latin typeface="Arial" panose="020B0604020202020204" pitchFamily="34" charset="0"/>
                    <a:ea typeface="微软雅黑" panose="020B0503020204020204" pitchFamily="34" charset="-122"/>
                  </a:rPr>
                  <a:t>打通收银系统，用户可以快速在小程序及抖音来客店铺内完成核销</a:t>
                </a:r>
                <a:endParaRPr kumimoji="0" lang="en-US" altLang="zh-CN" sz="1100" b="0"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spTree>
    <p:extLst>
      <p:ext uri="{BB962C8B-B14F-4D97-AF65-F5344CB8AC3E}">
        <p14:creationId xmlns:p14="http://schemas.microsoft.com/office/powerpoint/2010/main" val="1092335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F6287-5A21-D127-2D5C-69573AFD0A52}"/>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5D0C52EA-ABF2-3EF8-9A7C-FA5DBFFE173C}"/>
              </a:ext>
            </a:extLst>
          </p:cNvPr>
          <p:cNvSpPr>
            <a:spLocks noGrp="1"/>
          </p:cNvSpPr>
          <p:nvPr>
            <p:ph type="title"/>
          </p:nvPr>
        </p:nvSpPr>
        <p:spPr/>
        <p:txBody>
          <a:bodyPr/>
          <a:lstStyle/>
          <a:p>
            <a:r>
              <a:rPr lang="zh-CN" altLang="en-US"/>
              <a:t>如何提升店铺经营分</a:t>
            </a:r>
            <a:endParaRPr lang="zh-CN" altLang="en-US" dirty="0"/>
          </a:p>
        </p:txBody>
      </p:sp>
      <p:sp>
        <p:nvSpPr>
          <p:cNvPr id="4" name="灯片编号占位符 3">
            <a:extLst>
              <a:ext uri="{FF2B5EF4-FFF2-40B4-BE49-F238E27FC236}">
                <a16:creationId xmlns:a16="http://schemas.microsoft.com/office/drawing/2014/main" id="{DCAB3F27-E148-45DE-4B54-B563D0710C4B}"/>
              </a:ext>
            </a:extLst>
          </p:cNvPr>
          <p:cNvSpPr>
            <a:spLocks noGrp="1"/>
          </p:cNvSpPr>
          <p:nvPr>
            <p:ph type="sldNum" sz="quarter" idx="12"/>
          </p:nvPr>
        </p:nvSpPr>
        <p:spPr/>
        <p:txBody>
          <a:bodyPr/>
          <a:lstStyle/>
          <a:p>
            <a:fld id="{5DD3DB80-B894-403A-B48E-6FDC1A72010E}" type="slidenum">
              <a:rPr lang="zh-CN" altLang="en-US" smtClean="0"/>
              <a:t>13</a:t>
            </a:fld>
            <a:endParaRPr lang="zh-CN" altLang="en-US"/>
          </a:p>
        </p:txBody>
      </p:sp>
      <p:grpSp>
        <p:nvGrpSpPr>
          <p:cNvPr id="3" name="组合 2">
            <a:extLst>
              <a:ext uri="{FF2B5EF4-FFF2-40B4-BE49-F238E27FC236}">
                <a16:creationId xmlns:a16="http://schemas.microsoft.com/office/drawing/2014/main" id="{3A4B87EB-ACBD-D341-E663-8467BD8EE2D6}"/>
              </a:ext>
            </a:extLst>
          </p:cNvPr>
          <p:cNvGrpSpPr/>
          <p:nvPr/>
        </p:nvGrpSpPr>
        <p:grpSpPr>
          <a:xfrm>
            <a:off x="669924" y="1266874"/>
            <a:ext cx="10850564" cy="5076779"/>
            <a:chOff x="669924" y="1266874"/>
            <a:chExt cx="10850564" cy="5076779"/>
          </a:xfrm>
        </p:grpSpPr>
        <p:pic>
          <p:nvPicPr>
            <p:cNvPr id="5" name="图片 4">
              <a:extLst>
                <a:ext uri="{FF2B5EF4-FFF2-40B4-BE49-F238E27FC236}">
                  <a16:creationId xmlns:a16="http://schemas.microsoft.com/office/drawing/2014/main" id="{08C1FD09-C7A9-2349-DC29-3FABD0A9E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9924" y="3413680"/>
              <a:ext cx="5426076" cy="2929973"/>
            </a:xfrm>
            <a:prstGeom prst="rect">
              <a:avLst/>
            </a:prstGeom>
            <a:ln>
              <a:solidFill>
                <a:schemeClr val="accent1"/>
              </a:solidFill>
            </a:ln>
          </p:spPr>
        </p:pic>
        <p:pic>
          <p:nvPicPr>
            <p:cNvPr id="6" name="图片 5">
              <a:extLst>
                <a:ext uri="{FF2B5EF4-FFF2-40B4-BE49-F238E27FC236}">
                  <a16:creationId xmlns:a16="http://schemas.microsoft.com/office/drawing/2014/main" id="{1A71DD5E-1CB3-559A-F55C-EBD1A5872111}"/>
                </a:ext>
              </a:extLst>
            </p:cNvPr>
            <p:cNvPicPr>
              <a:picLocks noChangeAspect="1"/>
            </p:cNvPicPr>
            <p:nvPr/>
          </p:nvPicPr>
          <p:blipFill>
            <a:blip r:embed="rId3"/>
            <a:stretch>
              <a:fillRect/>
            </a:stretch>
          </p:blipFill>
          <p:spPr>
            <a:xfrm>
              <a:off x="8052142" y="1266874"/>
              <a:ext cx="3468346" cy="5076779"/>
            </a:xfrm>
            <a:prstGeom prst="rect">
              <a:avLst/>
            </a:prstGeom>
          </p:spPr>
        </p:pic>
        <p:grpSp>
          <p:nvGrpSpPr>
            <p:cNvPr id="7" name="组合 6">
              <a:extLst>
                <a:ext uri="{FF2B5EF4-FFF2-40B4-BE49-F238E27FC236}">
                  <a16:creationId xmlns:a16="http://schemas.microsoft.com/office/drawing/2014/main" id="{A1D7C7E4-DD3E-52F9-74DA-6531AF1CF572}"/>
                </a:ext>
              </a:extLst>
            </p:cNvPr>
            <p:cNvGrpSpPr/>
            <p:nvPr/>
          </p:nvGrpSpPr>
          <p:grpSpPr>
            <a:xfrm>
              <a:off x="669924" y="1407406"/>
              <a:ext cx="6994284" cy="1724100"/>
              <a:chOff x="6396081" y="2234597"/>
              <a:chExt cx="14635339" cy="1724100"/>
            </a:xfrm>
          </p:grpSpPr>
          <p:sp>
            <p:nvSpPr>
              <p:cNvPr id="8" name="文本框 7">
                <a:extLst>
                  <a:ext uri="{FF2B5EF4-FFF2-40B4-BE49-F238E27FC236}">
                    <a16:creationId xmlns:a16="http://schemas.microsoft.com/office/drawing/2014/main" id="{743FB7B4-9D39-3F7F-093D-7BCFBF34BEF9}"/>
                  </a:ext>
                </a:extLst>
              </p:cNvPr>
              <p:cNvSpPr txBox="1"/>
              <p:nvPr/>
            </p:nvSpPr>
            <p:spPr>
              <a:xfrm>
                <a:off x="6396081" y="2815627"/>
                <a:ext cx="14635339" cy="1143070"/>
              </a:xfrm>
              <a:prstGeom prst="rect">
                <a:avLst/>
              </a:prstGeom>
              <a:noFill/>
            </p:spPr>
            <p:txBody>
              <a:bodyPr wrap="square">
                <a:spAutoFit/>
              </a:bodyPr>
              <a:lstStyle/>
              <a:p>
                <a:pPr marL="228600" indent="-228600">
                  <a:lnSpc>
                    <a:spcPct val="200000"/>
                  </a:lnSpc>
                  <a:buFont typeface="Arial" panose="020B0604020202020204" pitchFamily="34" charset="0"/>
                  <a:buChar char="•"/>
                </a:pPr>
                <a:r>
                  <a:rPr lang="zh-CN" altLang="en-US" sz="1200" b="1"/>
                  <a:t>跟随提升攻略做任务涨分数，精准定位门店经营问题，跟着官方建议「去完成」省时省心又有效</a:t>
                </a:r>
                <a:endParaRPr lang="en-US" altLang="zh-CN" sz="1200" b="1"/>
              </a:p>
              <a:p>
                <a:pPr marL="228600" indent="-228600">
                  <a:lnSpc>
                    <a:spcPct val="200000"/>
                  </a:lnSpc>
                  <a:buFont typeface="Arial" panose="020B0604020202020204" pitchFamily="34" charset="0"/>
                  <a:buChar char="•"/>
                </a:pPr>
                <a:r>
                  <a:rPr lang="zh-CN" altLang="en-US" sz="1200" b="1"/>
                  <a:t>方式一：</a:t>
                </a:r>
                <a:r>
                  <a:rPr lang="zh-CN" altLang="en-US" sz="1200"/>
                  <a:t>在经营分详情页中查看「提升攻略」中的待完成项，点击「去完成」按钮完成指定任务</a:t>
                </a:r>
                <a:endParaRPr lang="en-US" altLang="zh-CN" sz="1200"/>
              </a:p>
              <a:p>
                <a:pPr marL="228600" indent="-228600">
                  <a:lnSpc>
                    <a:spcPct val="200000"/>
                  </a:lnSpc>
                  <a:buFont typeface="Arial" panose="020B0604020202020204" pitchFamily="34" charset="0"/>
                  <a:buChar char="•"/>
                </a:pPr>
                <a:r>
                  <a:rPr lang="zh-CN" altLang="en-US" sz="1200" b="1"/>
                  <a:t>方式二：</a:t>
                </a:r>
                <a:r>
                  <a:rPr lang="zh-CN" altLang="en-US" sz="1200"/>
                  <a:t>在经营分详情页右上角查看</a:t>
                </a:r>
                <a:r>
                  <a:rPr lang="en-US" altLang="zh-CN" sz="1200"/>
                  <a:t>"</a:t>
                </a:r>
                <a:r>
                  <a:rPr lang="zh-CN" altLang="en-US" sz="1200"/>
                  <a:t>分数详情</a:t>
                </a:r>
                <a:r>
                  <a:rPr lang="en-US" altLang="zh-CN" sz="1200"/>
                  <a:t>"</a:t>
                </a:r>
                <a:r>
                  <a:rPr lang="zh-CN" altLang="en-US" sz="1200"/>
                  <a:t>中的具体得分规则及待提升任务</a:t>
                </a:r>
              </a:p>
            </p:txBody>
          </p:sp>
          <p:sp>
            <p:nvSpPr>
              <p:cNvPr id="9" name="矩形: 圆顶角 8">
                <a:extLst>
                  <a:ext uri="{FF2B5EF4-FFF2-40B4-BE49-F238E27FC236}">
                    <a16:creationId xmlns:a16="http://schemas.microsoft.com/office/drawing/2014/main" id="{6D384C3D-2117-1BE5-B777-F51CB951BF4D}"/>
                  </a:ext>
                </a:extLst>
              </p:cNvPr>
              <p:cNvSpPr/>
              <p:nvPr/>
            </p:nvSpPr>
            <p:spPr>
              <a:xfrm>
                <a:off x="6396083" y="2234597"/>
                <a:ext cx="5170798"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经营分提升方式</a:t>
                </a:r>
              </a:p>
            </p:txBody>
          </p:sp>
        </p:grpSp>
      </p:grpSp>
    </p:spTree>
    <p:extLst>
      <p:ext uri="{BB962C8B-B14F-4D97-AF65-F5344CB8AC3E}">
        <p14:creationId xmlns:p14="http://schemas.microsoft.com/office/powerpoint/2010/main" val="4252239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2B72C-17C7-EEB8-0DB1-A0A6C7FE92CA}"/>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0A5569AE-1AD8-AFD0-9692-02DDAE8C6FFB}"/>
              </a:ext>
            </a:extLst>
          </p:cNvPr>
          <p:cNvSpPr>
            <a:spLocks noGrp="1"/>
          </p:cNvSpPr>
          <p:nvPr>
            <p:ph type="title"/>
          </p:nvPr>
        </p:nvSpPr>
        <p:spPr/>
        <p:txBody>
          <a:bodyPr/>
          <a:lstStyle/>
          <a:p>
            <a:r>
              <a:rPr lang="zh-CN" altLang="en-US"/>
              <a:t>如何与官方</a:t>
            </a:r>
            <a:r>
              <a:rPr lang="en-US" altLang="zh-CN"/>
              <a:t>BD</a:t>
            </a:r>
            <a:r>
              <a:rPr lang="zh-CN" altLang="en-US"/>
              <a:t>（商务）对接</a:t>
            </a:r>
            <a:endParaRPr lang="zh-CN" altLang="en-US" dirty="0"/>
          </a:p>
        </p:txBody>
      </p:sp>
      <p:sp>
        <p:nvSpPr>
          <p:cNvPr id="4" name="灯片编号占位符 3">
            <a:extLst>
              <a:ext uri="{FF2B5EF4-FFF2-40B4-BE49-F238E27FC236}">
                <a16:creationId xmlns:a16="http://schemas.microsoft.com/office/drawing/2014/main" id="{CE7FFA31-8019-0BAF-3306-F2DF17C65B23}"/>
              </a:ext>
            </a:extLst>
          </p:cNvPr>
          <p:cNvSpPr>
            <a:spLocks noGrp="1"/>
          </p:cNvSpPr>
          <p:nvPr>
            <p:ph type="sldNum" sz="quarter" idx="12"/>
          </p:nvPr>
        </p:nvSpPr>
        <p:spPr/>
        <p:txBody>
          <a:bodyPr/>
          <a:lstStyle/>
          <a:p>
            <a:fld id="{5DD3DB80-B894-403A-B48E-6FDC1A72010E}" type="slidenum">
              <a:rPr lang="zh-CN" altLang="en-US" smtClean="0"/>
              <a:t>14</a:t>
            </a:fld>
            <a:endParaRPr lang="zh-CN" altLang="en-US"/>
          </a:p>
        </p:txBody>
      </p:sp>
      <p:grpSp>
        <p:nvGrpSpPr>
          <p:cNvPr id="12" name="组合 11">
            <a:extLst>
              <a:ext uri="{FF2B5EF4-FFF2-40B4-BE49-F238E27FC236}">
                <a16:creationId xmlns:a16="http://schemas.microsoft.com/office/drawing/2014/main" id="{F4350771-7ABB-1353-A919-F82A68FF1FFE}"/>
              </a:ext>
            </a:extLst>
          </p:cNvPr>
          <p:cNvGrpSpPr/>
          <p:nvPr/>
        </p:nvGrpSpPr>
        <p:grpSpPr>
          <a:xfrm>
            <a:off x="660402" y="1524100"/>
            <a:ext cx="10910364" cy="4140000"/>
            <a:chOff x="660402" y="1524100"/>
            <a:chExt cx="10910364" cy="4140000"/>
          </a:xfrm>
        </p:grpSpPr>
        <p:sp>
          <p:nvSpPr>
            <p:cNvPr id="13" name="矩形 12">
              <a:extLst>
                <a:ext uri="{FF2B5EF4-FFF2-40B4-BE49-F238E27FC236}">
                  <a16:creationId xmlns:a16="http://schemas.microsoft.com/office/drawing/2014/main" id="{482717FA-67C8-B522-8AB3-1BD489DA4FCC}"/>
                </a:ext>
              </a:extLst>
            </p:cNvPr>
            <p:cNvSpPr/>
            <p:nvPr/>
          </p:nvSpPr>
          <p:spPr>
            <a:xfrm>
              <a:off x="2473382" y="5196100"/>
              <a:ext cx="468000" cy="46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DBD1607-5311-7B5C-639B-67436F9DEFC9}"/>
                </a:ext>
              </a:extLst>
            </p:cNvPr>
            <p:cNvSpPr/>
            <p:nvPr/>
          </p:nvSpPr>
          <p:spPr>
            <a:xfrm>
              <a:off x="2707382" y="1524100"/>
              <a:ext cx="4140000" cy="4140000"/>
            </a:xfrm>
            <a:prstGeom prst="rect">
              <a:avLst/>
            </a:prstGeom>
            <a:blipFill>
              <a:blip r:embed="rId2"/>
              <a:stretch>
                <a:fillRect l="-25077" r="-24923"/>
              </a:stretch>
            </a:blipFill>
            <a:ln w="38100">
              <a:noFill/>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noAutofit/>
            </a:bodyPr>
            <a:lstStyle/>
            <a:p>
              <a:pPr algn="ctr"/>
              <a:endParaRPr lang="en-US" altLang="zh-CN" dirty="0"/>
            </a:p>
          </p:txBody>
        </p:sp>
        <p:sp>
          <p:nvSpPr>
            <p:cNvPr id="15" name="矩形 14">
              <a:extLst>
                <a:ext uri="{FF2B5EF4-FFF2-40B4-BE49-F238E27FC236}">
                  <a16:creationId xmlns:a16="http://schemas.microsoft.com/office/drawing/2014/main" id="{77D1C910-20C3-AF1E-ADA3-CD6BBF6837AA}"/>
                </a:ext>
              </a:extLst>
            </p:cNvPr>
            <p:cNvSpPr/>
            <p:nvPr/>
          </p:nvSpPr>
          <p:spPr>
            <a:xfrm>
              <a:off x="6847382" y="1524100"/>
              <a:ext cx="4723384" cy="414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a:extLst>
                <a:ext uri="{FF2B5EF4-FFF2-40B4-BE49-F238E27FC236}">
                  <a16:creationId xmlns:a16="http://schemas.microsoft.com/office/drawing/2014/main" id="{9EA7E0B9-FA42-E908-BC7A-2B8F7231DA48}"/>
                </a:ext>
              </a:extLst>
            </p:cNvPr>
            <p:cNvSpPr txBox="1"/>
            <p:nvPr/>
          </p:nvSpPr>
          <p:spPr>
            <a:xfrm>
              <a:off x="660402" y="1708766"/>
              <a:ext cx="2368984" cy="1200329"/>
            </a:xfrm>
            <a:prstGeom prst="rect">
              <a:avLst/>
            </a:prstGeom>
            <a:noFill/>
          </p:spPr>
          <p:txBody>
            <a:bodyPr wrap="square" lIns="91440" tIns="45720" rIns="91440" bIns="45720" rtlCol="0" anchor="b">
              <a:normAutofit/>
            </a:bodyPr>
            <a:lstStyle>
              <a:defPPr>
                <a:defRPr lang="zh-CN"/>
              </a:defPPr>
              <a:lvl1pPr>
                <a:defRPr sz="3200" spc="300">
                  <a:gradFill>
                    <a:gsLst>
                      <a:gs pos="0">
                        <a:schemeClr val="bg1"/>
                      </a:gs>
                      <a:gs pos="100000">
                        <a:schemeClr val="accent4"/>
                      </a:gs>
                    </a:gsLst>
                    <a:lin ang="2700000" scaled="0"/>
                  </a:gradFill>
                </a:defRPr>
              </a:lvl1pPr>
            </a:lstStyle>
            <a:p>
              <a:pPr marL="0" marR="0" lvl="0" indent="0" defTabSz="914400" rtl="0" eaLnBrk="1" fontAlgn="auto" latinLnBrk="0" hangingPunct="1">
                <a:spcBef>
                  <a:spcPts val="0"/>
                </a:spcBef>
                <a:spcAft>
                  <a:spcPts val="1000"/>
                </a:spcAft>
                <a:buClrTx/>
                <a:buSzTx/>
                <a:buFontTx/>
                <a:buNone/>
                <a:tabLst/>
                <a:defRPr/>
              </a:pPr>
              <a:r>
                <a:rPr kumimoji="0" lang="en-US" altLang="zh-CN" sz="28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BD</a:t>
              </a:r>
              <a:r>
                <a:rPr kumimoji="0" lang="zh-CN" altLang="en-US" sz="28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建联</a:t>
              </a:r>
              <a:endPar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endParaRPr>
            </a:p>
          </p:txBody>
        </p:sp>
        <p:cxnSp>
          <p:nvCxnSpPr>
            <p:cNvPr id="17" name="直接连接符 16">
              <a:extLst>
                <a:ext uri="{FF2B5EF4-FFF2-40B4-BE49-F238E27FC236}">
                  <a16:creationId xmlns:a16="http://schemas.microsoft.com/office/drawing/2014/main" id="{90513202-E066-F0E2-F9FD-8C403A4BB85C}"/>
                </a:ext>
              </a:extLst>
            </p:cNvPr>
            <p:cNvCxnSpPr>
              <a:cxnSpLocks/>
            </p:cNvCxnSpPr>
            <p:nvPr/>
          </p:nvCxnSpPr>
          <p:spPr>
            <a:xfrm>
              <a:off x="765672" y="3162125"/>
              <a:ext cx="657476" cy="0"/>
            </a:xfrm>
            <a:prstGeom prst="line">
              <a:avLst/>
            </a:prstGeom>
            <a:ln w="25400"/>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CE8EE830-3B4D-8163-6CF8-A66B5834B3AB}"/>
                </a:ext>
              </a:extLst>
            </p:cNvPr>
            <p:cNvGrpSpPr/>
            <p:nvPr/>
          </p:nvGrpSpPr>
          <p:grpSpPr>
            <a:xfrm>
              <a:off x="7077830" y="1971964"/>
              <a:ext cx="4174175" cy="2484964"/>
              <a:chOff x="7077830" y="1971964"/>
              <a:chExt cx="4174175" cy="2484964"/>
            </a:xfrm>
          </p:grpSpPr>
          <p:sp>
            <p:nvSpPr>
              <p:cNvPr id="22" name="文本框 21">
                <a:extLst>
                  <a:ext uri="{FF2B5EF4-FFF2-40B4-BE49-F238E27FC236}">
                    <a16:creationId xmlns:a16="http://schemas.microsoft.com/office/drawing/2014/main" id="{242A0ADA-B79B-96C9-0D72-4B84CAF08906}"/>
                  </a:ext>
                </a:extLst>
              </p:cNvPr>
              <p:cNvSpPr txBox="1"/>
              <p:nvPr/>
            </p:nvSpPr>
            <p:spPr>
              <a:xfrm>
                <a:off x="7155712" y="1971964"/>
                <a:ext cx="3420868" cy="394210"/>
              </a:xfrm>
              <a:prstGeom prst="rect">
                <a:avLst/>
              </a:prstGeom>
              <a:noFill/>
            </p:spPr>
            <p:txBody>
              <a:bodyPr wrap="square" lIns="91440" tIns="45720" rIns="91440" bIns="45720" rtlCol="0" anchor="b">
                <a:normAutofit/>
              </a:bodyPr>
              <a:lstStyle/>
              <a:p>
                <a:r>
                  <a:rPr lang="zh-CN" altLang="en-US" b="1">
                    <a:solidFill>
                      <a:srgbClr val="FFFFFF"/>
                    </a:solidFill>
                    <a:latin typeface="Arial" panose="020B0604020202020204" pitchFamily="34" charset="0"/>
                    <a:ea typeface="微软雅黑" panose="020B0503020204020204" pitchFamily="34" charset="-122"/>
                  </a:rPr>
                  <a:t>为什么要对接</a:t>
                </a:r>
                <a:r>
                  <a:rPr lang="en-US" altLang="zh-CN" b="1">
                    <a:solidFill>
                      <a:srgbClr val="FFFFFF"/>
                    </a:solidFill>
                    <a:latin typeface="Arial" panose="020B0604020202020204" pitchFamily="34" charset="0"/>
                    <a:ea typeface="微软雅黑" panose="020B0503020204020204" pitchFamily="34" charset="-122"/>
                  </a:rPr>
                  <a:t>BD</a:t>
                </a:r>
                <a:r>
                  <a:rPr lang="zh-CN" altLang="en-US" b="1">
                    <a:solidFill>
                      <a:srgbClr val="FFFFFF"/>
                    </a:solidFill>
                    <a:latin typeface="Arial" panose="020B0604020202020204" pitchFamily="34" charset="0"/>
                    <a:ea typeface="微软雅黑" panose="020B0503020204020204" pitchFamily="34" charset="-122"/>
                  </a:rPr>
                  <a:t>？</a:t>
                </a:r>
                <a:endParaRPr lang="zh-CN" altLang="en-US" b="1" dirty="0">
                  <a:solidFill>
                    <a:srgbClr val="FFFFFF"/>
                  </a:solidFill>
                  <a:latin typeface="Arial" panose="020B0604020202020204" pitchFamily="34" charset="0"/>
                  <a:ea typeface="微软雅黑" panose="020B0503020204020204" pitchFamily="34" charset="-122"/>
                </a:endParaRPr>
              </a:p>
            </p:txBody>
          </p:sp>
          <p:sp>
            <p:nvSpPr>
              <p:cNvPr id="23" name="文本框 22">
                <a:extLst>
                  <a:ext uri="{FF2B5EF4-FFF2-40B4-BE49-F238E27FC236}">
                    <a16:creationId xmlns:a16="http://schemas.microsoft.com/office/drawing/2014/main" id="{A39C9AAD-F0DD-24ED-6F16-85A55E1E8C46}"/>
                  </a:ext>
                </a:extLst>
              </p:cNvPr>
              <p:cNvSpPr txBox="1"/>
              <p:nvPr/>
            </p:nvSpPr>
            <p:spPr>
              <a:xfrm>
                <a:off x="7077830" y="2395822"/>
                <a:ext cx="4174175" cy="2061106"/>
              </a:xfrm>
              <a:prstGeom prst="rect">
                <a:avLst/>
              </a:prstGeom>
              <a:noFill/>
            </p:spPr>
            <p:txBody>
              <a:bodyPr wrap="square" lIns="91440" tIns="45720" rIns="91440" bIns="45720" rtlCol="0">
                <a:normAutofit/>
              </a:bodyPr>
              <a:lstStyle/>
              <a:p>
                <a:pPr marL="171450" indent="-171450" algn="l" fontAlgn="ctr">
                  <a:lnSpc>
                    <a:spcPct val="150000"/>
                  </a:lnSpc>
                  <a:buFont typeface="Arial" panose="020B0604020202020204" pitchFamily="34" charset="0"/>
                  <a:buChar char="•"/>
                </a:pP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专属活动资源：</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部分活动和资源位要求商家有对接运营才能参加报名</a:t>
                </a:r>
                <a:endParaRPr lang="en-US" altLang="zh-CN" sz="1200" b="0" i="0" u="none" strike="noStrike">
                  <a:solidFill>
                    <a:schemeClr val="bg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精品运营课程：</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不定期举办品类专属活动规则讲解、商家成长指导、优秀案例分享等专属直播课程或线下沙龙</a:t>
                </a:r>
                <a:endParaRPr lang="en-US" altLang="zh-CN" sz="1200" b="0" i="0" u="none" strike="noStrike">
                  <a:solidFill>
                    <a:schemeClr val="bg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功能优先体验：</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有机会第一时间参与体验平台新功能，抢先</a:t>
                </a:r>
                <a:r>
                  <a:rPr lang="en-US" altLang="zh-CN" sz="1200" b="0" i="0" u="none" strike="noStrike">
                    <a:solidFill>
                      <a:schemeClr val="bg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步把握商机</a:t>
                </a:r>
              </a:p>
            </p:txBody>
          </p:sp>
        </p:grpSp>
        <p:grpSp>
          <p:nvGrpSpPr>
            <p:cNvPr id="19" name="组合 18">
              <a:extLst>
                <a:ext uri="{FF2B5EF4-FFF2-40B4-BE49-F238E27FC236}">
                  <a16:creationId xmlns:a16="http://schemas.microsoft.com/office/drawing/2014/main" id="{A4AD2C7F-B36D-B7CE-3655-262D9D311EE9}"/>
                </a:ext>
              </a:extLst>
            </p:cNvPr>
            <p:cNvGrpSpPr/>
            <p:nvPr/>
          </p:nvGrpSpPr>
          <p:grpSpPr>
            <a:xfrm>
              <a:off x="7077831" y="4486576"/>
              <a:ext cx="4032350" cy="1140485"/>
              <a:chOff x="7077831" y="4486576"/>
              <a:chExt cx="4032350" cy="1140485"/>
            </a:xfrm>
          </p:grpSpPr>
          <p:sp>
            <p:nvSpPr>
              <p:cNvPr id="20" name="文本框 19">
                <a:extLst>
                  <a:ext uri="{FF2B5EF4-FFF2-40B4-BE49-F238E27FC236}">
                    <a16:creationId xmlns:a16="http://schemas.microsoft.com/office/drawing/2014/main" id="{724A556D-D532-09E3-FDC9-A7CF20B11157}"/>
                  </a:ext>
                </a:extLst>
              </p:cNvPr>
              <p:cNvSpPr txBox="1"/>
              <p:nvPr/>
            </p:nvSpPr>
            <p:spPr>
              <a:xfrm>
                <a:off x="7155712" y="4486576"/>
                <a:ext cx="3420868" cy="394210"/>
              </a:xfrm>
              <a:prstGeom prst="rect">
                <a:avLst/>
              </a:prstGeom>
              <a:noFill/>
            </p:spPr>
            <p:txBody>
              <a:bodyPr wrap="square" lIns="91440" tIns="45720" rIns="91440" bIns="45720" rtlCol="0" anchor="b">
                <a:normAutofit/>
              </a:bodyPr>
              <a:lstStyle/>
              <a:p>
                <a:r>
                  <a:rPr lang="zh-CN" altLang="en-US" b="1">
                    <a:solidFill>
                      <a:srgbClr val="FFFFFF"/>
                    </a:solidFill>
                    <a:latin typeface="Arial" panose="020B0604020202020204" pitchFamily="34" charset="0"/>
                    <a:ea typeface="微软雅黑" panose="020B0503020204020204" pitchFamily="34" charset="-122"/>
                  </a:rPr>
                  <a:t>怎么对接</a:t>
                </a:r>
                <a:r>
                  <a:rPr lang="en-US" altLang="zh-CN" b="1">
                    <a:solidFill>
                      <a:srgbClr val="FFFFFF"/>
                    </a:solidFill>
                    <a:latin typeface="Arial" panose="020B0604020202020204" pitchFamily="34" charset="0"/>
                    <a:ea typeface="微软雅黑" panose="020B0503020204020204" pitchFamily="34" charset="-122"/>
                  </a:rPr>
                  <a:t>BD</a:t>
                </a:r>
                <a:r>
                  <a:rPr lang="zh-CN" altLang="en-US" b="1">
                    <a:solidFill>
                      <a:srgbClr val="FFFFFF"/>
                    </a:solidFill>
                    <a:latin typeface="Arial" panose="020B0604020202020204" pitchFamily="34" charset="0"/>
                    <a:ea typeface="微软雅黑" panose="020B0503020204020204" pitchFamily="34" charset="-122"/>
                  </a:rPr>
                  <a:t>？</a:t>
                </a:r>
                <a:endParaRPr lang="zh-CN" altLang="en-US" b="1" dirty="0">
                  <a:solidFill>
                    <a:srgbClr val="FFFFFF"/>
                  </a:solidFill>
                  <a:latin typeface="Arial" panose="020B0604020202020204" pitchFamily="34" charset="0"/>
                  <a:ea typeface="微软雅黑" panose="020B0503020204020204" pitchFamily="34" charset="-122"/>
                </a:endParaRPr>
              </a:p>
            </p:txBody>
          </p:sp>
          <p:sp>
            <p:nvSpPr>
              <p:cNvPr id="21" name="文本框 20">
                <a:extLst>
                  <a:ext uri="{FF2B5EF4-FFF2-40B4-BE49-F238E27FC236}">
                    <a16:creationId xmlns:a16="http://schemas.microsoft.com/office/drawing/2014/main" id="{78BBF73E-5FEF-8BBB-AC31-B122F63256F1}"/>
                  </a:ext>
                </a:extLst>
              </p:cNvPr>
              <p:cNvSpPr txBox="1"/>
              <p:nvPr/>
            </p:nvSpPr>
            <p:spPr>
              <a:xfrm>
                <a:off x="7077831" y="4910434"/>
                <a:ext cx="4032350" cy="716627"/>
              </a:xfrm>
              <a:prstGeom prst="rect">
                <a:avLst/>
              </a:prstGeom>
              <a:noFill/>
            </p:spPr>
            <p:txBody>
              <a:bodyPr wrap="square" lIns="91440" tIns="45720" rIns="91440" bIns="45720" rtlCol="0">
                <a:normAutofit/>
              </a:bodyPr>
              <a:lstStyle/>
              <a:p>
                <a:pPr marL="171450" indent="-171450" algn="l" fontAlgn="ctr">
                  <a:lnSpc>
                    <a:spcPct val="150000"/>
                  </a:lnSpc>
                  <a:buFont typeface="Arial" panose="020B0604020202020204" pitchFamily="34" charset="0"/>
                  <a:buChar char="•"/>
                </a:pP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官方</a:t>
                </a:r>
                <a:r>
                  <a:rPr lang="en-US" altLang="zh-CN" sz="1200" b="0" i="0" u="none" strike="noStrike">
                    <a:solidFill>
                      <a:schemeClr val="bg1"/>
                    </a:solidFill>
                    <a:effectLst/>
                    <a:latin typeface="微软雅黑" panose="020B0503020204020204" pitchFamily="34" charset="-122"/>
                    <a:ea typeface="微软雅黑" panose="020B0503020204020204" pitchFamily="34" charset="-122"/>
                  </a:rPr>
                  <a:t>BD</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可能会通过电话</a:t>
                </a:r>
                <a:r>
                  <a:rPr lang="en-US" altLang="zh-CN" sz="1200" b="0" i="0" u="none" strike="noStrike">
                    <a:solidFill>
                      <a:schemeClr val="bg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solidFill>
                    <a:effectLst/>
                    <a:latin typeface="微软雅黑" panose="020B0503020204020204" pitchFamily="34" charset="-122"/>
                    <a:ea typeface="微软雅黑" panose="020B0503020204020204" pitchFamily="34" charset="-122"/>
                  </a:rPr>
                  <a:t>短信等方式主动联系商家，请保持自己后台留下的联系方式畅通</a:t>
                </a:r>
              </a:p>
            </p:txBody>
          </p:sp>
        </p:grpSp>
      </p:grpSp>
    </p:spTree>
    <p:extLst>
      <p:ext uri="{BB962C8B-B14F-4D97-AF65-F5344CB8AC3E}">
        <p14:creationId xmlns:p14="http://schemas.microsoft.com/office/powerpoint/2010/main" val="154860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8A9A8-FDCC-A5D5-6FF2-6247F36A55BB}"/>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FF1A322D-7C83-4F2B-EB91-5504DBD3B4F4}"/>
              </a:ext>
            </a:extLst>
          </p:cNvPr>
          <p:cNvSpPr>
            <a:spLocks noGrp="1"/>
          </p:cNvSpPr>
          <p:nvPr>
            <p:ph type="title"/>
          </p:nvPr>
        </p:nvSpPr>
        <p:spPr/>
        <p:txBody>
          <a:bodyPr/>
          <a:lstStyle/>
          <a:p>
            <a:r>
              <a:rPr lang="zh-CN" altLang="en-US"/>
              <a:t>如何选择服务商代运营</a:t>
            </a:r>
            <a:endParaRPr lang="zh-CN" altLang="en-US" dirty="0"/>
          </a:p>
        </p:txBody>
      </p:sp>
      <p:sp>
        <p:nvSpPr>
          <p:cNvPr id="4" name="灯片编号占位符 3">
            <a:extLst>
              <a:ext uri="{FF2B5EF4-FFF2-40B4-BE49-F238E27FC236}">
                <a16:creationId xmlns:a16="http://schemas.microsoft.com/office/drawing/2014/main" id="{E71D0A28-ACC3-D19A-FC9A-771B29A4D995}"/>
              </a:ext>
            </a:extLst>
          </p:cNvPr>
          <p:cNvSpPr>
            <a:spLocks noGrp="1"/>
          </p:cNvSpPr>
          <p:nvPr>
            <p:ph type="sldNum" sz="quarter" idx="12"/>
          </p:nvPr>
        </p:nvSpPr>
        <p:spPr/>
        <p:txBody>
          <a:bodyPr/>
          <a:lstStyle/>
          <a:p>
            <a:fld id="{5DD3DB80-B894-403A-B48E-6FDC1A72010E}" type="slidenum">
              <a:rPr lang="zh-CN" altLang="en-US" smtClean="0"/>
              <a:t>15</a:t>
            </a:fld>
            <a:endParaRPr lang="zh-CN" altLang="en-US"/>
          </a:p>
        </p:txBody>
      </p:sp>
      <p:graphicFrame>
        <p:nvGraphicFramePr>
          <p:cNvPr id="3" name="表格 2">
            <a:extLst>
              <a:ext uri="{FF2B5EF4-FFF2-40B4-BE49-F238E27FC236}">
                <a16:creationId xmlns:a16="http://schemas.microsoft.com/office/drawing/2014/main" id="{657E0A76-2003-DA0A-7648-69FCB00C56CB}"/>
              </a:ext>
            </a:extLst>
          </p:cNvPr>
          <p:cNvGraphicFramePr>
            <a:graphicFrameLocks noGrp="1"/>
          </p:cNvGraphicFramePr>
          <p:nvPr>
            <p:extLst>
              <p:ext uri="{D42A27DB-BD31-4B8C-83A1-F6EECF244321}">
                <p14:modId xmlns:p14="http://schemas.microsoft.com/office/powerpoint/2010/main" val="1504438438"/>
              </p:ext>
            </p:extLst>
          </p:nvPr>
        </p:nvGraphicFramePr>
        <p:xfrm>
          <a:off x="669924" y="1317669"/>
          <a:ext cx="10850562" cy="5025984"/>
        </p:xfrm>
        <a:graphic>
          <a:graphicData uri="http://schemas.openxmlformats.org/drawingml/2006/table">
            <a:tbl>
              <a:tblPr>
                <a:tableStyleId>{5C22544A-7EE6-4342-B048-85BDC9FD1C3A}</a:tableStyleId>
              </a:tblPr>
              <a:tblGrid>
                <a:gridCol w="2652628">
                  <a:extLst>
                    <a:ext uri="{9D8B030D-6E8A-4147-A177-3AD203B41FA5}">
                      <a16:colId xmlns:a16="http://schemas.microsoft.com/office/drawing/2014/main" val="262623429"/>
                    </a:ext>
                  </a:extLst>
                </a:gridCol>
                <a:gridCol w="8197934">
                  <a:extLst>
                    <a:ext uri="{9D8B030D-6E8A-4147-A177-3AD203B41FA5}">
                      <a16:colId xmlns:a16="http://schemas.microsoft.com/office/drawing/2014/main" val="2107139159"/>
                    </a:ext>
                  </a:extLst>
                </a:gridCol>
              </a:tblGrid>
              <a:tr h="461805">
                <a:tc>
                  <a:txBody>
                    <a:bodyPr/>
                    <a:lstStyle/>
                    <a:p>
                      <a:pPr algn="ctr"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要点</a:t>
                      </a:r>
                    </a:p>
                  </a:txBody>
                  <a:tcPr marL="108000" marR="72000" marT="635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algn="ctr"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说明</a:t>
                      </a:r>
                    </a:p>
                  </a:txBody>
                  <a:tcPr marL="108000" marR="72000" marT="635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098744512"/>
                  </a:ext>
                </a:extLst>
              </a:tr>
              <a:tr h="4564179">
                <a:tc>
                  <a:txBody>
                    <a:bodyPr/>
                    <a:lstStyle/>
                    <a:p>
                      <a:pPr algn="ctr" fontAlgn="ctr">
                        <a:lnSpc>
                          <a:spcPct val="100000"/>
                        </a:lnSpc>
                      </a:pPr>
                      <a:r>
                        <a:rPr lang="zh-CN" altLang="en-US" sz="1800" b="1" i="0" u="none" strike="noStrike">
                          <a:solidFill>
                            <a:schemeClr val="accent2">
                              <a:lumMod val="50000"/>
                            </a:schemeClr>
                          </a:solidFill>
                          <a:effectLst/>
                          <a:latin typeface="微软雅黑" panose="020B0503020204020204" pitchFamily="34" charset="-122"/>
                          <a:ea typeface="微软雅黑" panose="020B0503020204020204" pitchFamily="34" charset="-122"/>
                        </a:rPr>
                        <a:t>如何选择服务商</a:t>
                      </a:r>
                    </a:p>
                  </a:txBody>
                  <a:tcPr marL="108000" marR="7200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200000"/>
                        </a:lnSpc>
                        <a:buFont typeface="Arial" panose="020B0604020202020204" pitchFamily="34" charset="0"/>
                        <a:buChar char="•"/>
                      </a:pPr>
                      <a:r>
                        <a:rPr lang="zh-CN" altLang="en-US" sz="1200" b="1" i="0" u="none" strike="noStrike">
                          <a:solidFill>
                            <a:srgbClr val="1F2329"/>
                          </a:solidFill>
                          <a:effectLst/>
                          <a:latin typeface="微软雅黑" panose="020B0503020204020204" pitchFamily="34" charset="-122"/>
                          <a:ea typeface="微软雅黑" panose="020B0503020204020204" pitchFamily="34" charset="-122"/>
                        </a:rPr>
                        <a:t>认准平台签约服务商：</a:t>
                      </a:r>
                      <a:r>
                        <a:rPr lang="zh-CN" altLang="en-US" sz="1200" b="1" i="0" u="none" strike="noStrike">
                          <a:solidFill>
                            <a:schemeClr val="accent1"/>
                          </a:solidFill>
                          <a:effectLst/>
                          <a:latin typeface="微软雅黑" panose="020B0503020204020204" pitchFamily="34" charset="-122"/>
                          <a:ea typeface="微软雅黑" panose="020B0503020204020204" pitchFamily="34" charset="-122"/>
                        </a:rPr>
                        <a:t>服务商身份查询</a:t>
                      </a:r>
                      <a:endParaRPr lang="en-US" altLang="zh-CN" sz="1200" b="1" i="0" u="none" strike="noStrike">
                        <a:solidFill>
                          <a:schemeClr val="accent1"/>
                        </a:solidFill>
                        <a:effectLst/>
                        <a:latin typeface="微软雅黑" panose="020B0503020204020204" pitchFamily="34" charset="-122"/>
                        <a:ea typeface="微软雅黑" panose="020B0503020204020204" pitchFamily="34" charset="-122"/>
                      </a:endParaRPr>
                    </a:p>
                    <a:p>
                      <a:pPr marL="171450" indent="-171450" algn="l" fontAlgn="ctr">
                        <a:lnSpc>
                          <a:spcPct val="200000"/>
                        </a:lnSpc>
                        <a:buFont typeface="Arial" panose="020B0604020202020204" pitchFamily="34" charset="0"/>
                        <a:buChar char="•"/>
                      </a:pPr>
                      <a:r>
                        <a:rPr lang="zh-CN" altLang="en-US" sz="1200" b="1" i="0" u="none" strike="noStrike">
                          <a:solidFill>
                            <a:srgbClr val="1F2329"/>
                          </a:solidFill>
                          <a:effectLst/>
                          <a:latin typeface="微软雅黑" panose="020B0503020204020204" pitchFamily="34" charset="-122"/>
                          <a:ea typeface="微软雅黑" panose="020B0503020204020204" pitchFamily="34" charset="-122"/>
                        </a:rPr>
                        <a:t>了解服务商能否提供商家需要的服务</a:t>
                      </a:r>
                      <a:endParaRPr lang="en-US" altLang="zh-CN" sz="1200" b="1"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需要服务商负责抖音运营的全部工作一一看服务商是否具备全案代运营服务能力</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需要服务商做直播服务</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看服务商是否具备直播策划、直播设备、主播人员等配置</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需要服务商找达人合作一一看服务商是否具备达人资源，能否提供高效撮合服务</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需要服务商配置团品装修店铺</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看服务商是否具备店铺装修、组货品能力</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希望服务商带动更多顾客进店消费</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看服务商是否有活动策划或广告投流能力</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171450" indent="-171450" algn="l" fontAlgn="ctr">
                        <a:lnSpc>
                          <a:spcPct val="200000"/>
                        </a:lnSpc>
                        <a:buFont typeface="Arial" panose="020B0604020202020204" pitchFamily="34" charset="0"/>
                        <a:buChar char="•"/>
                      </a:pPr>
                      <a:r>
                        <a:rPr lang="zh-CN" altLang="en-US" sz="1200" b="1" i="0" u="none" strike="noStrike">
                          <a:solidFill>
                            <a:srgbClr val="1F2329"/>
                          </a:solidFill>
                          <a:effectLst/>
                          <a:latin typeface="微软雅黑" panose="020B0503020204020204" pitchFamily="34" charset="-122"/>
                          <a:ea typeface="微软雅黑" panose="020B0503020204020204" pitchFamily="34" charset="-122"/>
                        </a:rPr>
                        <a:t>评估服务商是否有匹配的行业经验</a:t>
                      </a:r>
                      <a:r>
                        <a:rPr lang="en-US" altLang="zh-CN" sz="1200" b="1"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1" i="0" u="none" strike="noStrike">
                          <a:solidFill>
                            <a:srgbClr val="1F2329"/>
                          </a:solidFill>
                          <a:effectLst/>
                          <a:latin typeface="微软雅黑" panose="020B0503020204020204" pitchFamily="34" charset="-122"/>
                          <a:ea typeface="微软雅黑" panose="020B0503020204020204" pitchFamily="34" charset="-122"/>
                        </a:rPr>
                        <a:t>行业案例</a:t>
                      </a:r>
                      <a:endParaRPr lang="en-US" altLang="zh-CN" sz="1200" b="1" i="0" u="none" strike="noStrike">
                        <a:solidFill>
                          <a:srgbClr val="1F2329"/>
                        </a:solidFill>
                        <a:effectLst/>
                        <a:latin typeface="微软雅黑" panose="020B0503020204020204" pitchFamily="34" charset="-122"/>
                        <a:ea typeface="微软雅黑" panose="020B0503020204020204" pitchFamily="34" charset="-122"/>
                      </a:endParaRPr>
                    </a:p>
                    <a:p>
                      <a:pPr marL="171450" indent="-171450" algn="l" fontAlgn="ctr">
                        <a:lnSpc>
                          <a:spcPct val="200000"/>
                        </a:lnSpc>
                        <a:buFont typeface="Arial" panose="020B0604020202020204" pitchFamily="34" charset="0"/>
                        <a:buChar char="•"/>
                      </a:pPr>
                      <a:r>
                        <a:rPr lang="zh-CN" altLang="en-US" sz="1200" b="1" i="0" u="none" strike="noStrike">
                          <a:solidFill>
                            <a:srgbClr val="1F2329"/>
                          </a:solidFill>
                          <a:effectLst/>
                          <a:latin typeface="微软雅黑" panose="020B0503020204020204" pitchFamily="34" charset="-122"/>
                          <a:ea typeface="微软雅黑" panose="020B0503020204020204" pitchFamily="34" charset="-122"/>
                        </a:rPr>
                        <a:t>选择收费模式与自身付费意愿一致的服务商，目前主流的收费模式有以下几种：</a:t>
                      </a:r>
                      <a:endParaRPr lang="en-US" altLang="zh-CN" sz="1200" b="1"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口价：基于服务项目支付固定费用，服务商不参与分成</a:t>
                      </a:r>
                      <a:endParaRPr lang="en-US" altLang="zh-CN" sz="1200" b="0" i="0" u="none" strike="noStrike">
                        <a:solidFill>
                          <a:srgbClr val="1F2329"/>
                        </a:solidFill>
                        <a:effectLst/>
                        <a:latin typeface="微软雅黑" panose="020B0503020204020204" pitchFamily="34" charset="-122"/>
                        <a:ea typeface="微软雅黑" panose="020B0503020204020204" pitchFamily="34" charset="-122"/>
                      </a:endParaRP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纯佣：服务商不收取基础服务费，参与团品售卖的费用分成</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分成比例由双方协定</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p>
                    <a:p>
                      <a:pPr marL="628650" lvl="1" indent="-171450" algn="l" fontAlgn="ctr">
                        <a:lnSpc>
                          <a:spcPct val="200000"/>
                        </a:lnSpc>
                        <a:buFont typeface="微软雅黑" panose="020B0503020204020204" pitchFamily="34" charset="-122"/>
                        <a:buChar char="◦"/>
                      </a:pP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一口价</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+cps</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：商家为服务商支付基础服务费，同时服务商参与团品售卖的费用分成</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r>
                        <a:rPr lang="zh-CN" altLang="en-US" sz="1200" b="0" i="0" u="none" strike="noStrike">
                          <a:solidFill>
                            <a:srgbClr val="1F2329"/>
                          </a:solidFill>
                          <a:effectLst/>
                          <a:latin typeface="微软雅黑" panose="020B0503020204020204" pitchFamily="34" charset="-122"/>
                          <a:ea typeface="微软雅黑" panose="020B0503020204020204" pitchFamily="34" charset="-122"/>
                        </a:rPr>
                        <a:t>分成比例由双方协定</a:t>
                      </a:r>
                      <a:r>
                        <a:rPr lang="en-US" altLang="zh-CN" sz="1200" b="0" i="0" u="none" strike="noStrike">
                          <a:solidFill>
                            <a:srgbClr val="1F2329"/>
                          </a:solidFill>
                          <a:effectLst/>
                          <a:latin typeface="微软雅黑" panose="020B0503020204020204" pitchFamily="34" charset="-122"/>
                          <a:ea typeface="微软雅黑" panose="020B0503020204020204" pitchFamily="34" charset="-122"/>
                        </a:rPr>
                        <a:t>)</a:t>
                      </a:r>
                      <a:endParaRPr lang="zh-CN" altLang="en-US" sz="1200" b="0" i="0" u="none" strike="noStrike">
                        <a:solidFill>
                          <a:srgbClr val="1F2329"/>
                        </a:solidFill>
                        <a:effectLst/>
                        <a:latin typeface="微软雅黑" panose="020B0503020204020204" pitchFamily="34" charset="-122"/>
                        <a:ea typeface="微软雅黑" panose="020B0503020204020204" pitchFamily="34" charset="-122"/>
                      </a:endParaRPr>
                    </a:p>
                  </a:txBody>
                  <a:tcPr marL="108000" marR="7200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31890987"/>
                  </a:ext>
                </a:extLst>
              </a:tr>
            </a:tbl>
          </a:graphicData>
        </a:graphic>
      </p:graphicFrame>
    </p:spTree>
    <p:extLst>
      <p:ext uri="{BB962C8B-B14F-4D97-AF65-F5344CB8AC3E}">
        <p14:creationId xmlns:p14="http://schemas.microsoft.com/office/powerpoint/2010/main" val="1147864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82BCC-CF07-5A07-9ED9-8FCB6ADE628E}"/>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1590A650-AD8C-E6A4-0D9B-EB2FC44CBD56}"/>
              </a:ext>
            </a:extLst>
          </p:cNvPr>
          <p:cNvSpPr>
            <a:spLocks noGrp="1"/>
          </p:cNvSpPr>
          <p:nvPr>
            <p:ph type="title"/>
          </p:nvPr>
        </p:nvSpPr>
        <p:spPr/>
        <p:txBody>
          <a:bodyPr/>
          <a:lstStyle/>
          <a:p>
            <a:r>
              <a:rPr lang="zh-CN" altLang="en-US"/>
              <a:t>如何找到代运营服务商</a:t>
            </a:r>
            <a:endParaRPr lang="zh-CN" altLang="en-US" dirty="0"/>
          </a:p>
        </p:txBody>
      </p:sp>
      <p:sp>
        <p:nvSpPr>
          <p:cNvPr id="4" name="灯片编号占位符 3">
            <a:extLst>
              <a:ext uri="{FF2B5EF4-FFF2-40B4-BE49-F238E27FC236}">
                <a16:creationId xmlns:a16="http://schemas.microsoft.com/office/drawing/2014/main" id="{EA709A2B-DFC2-CDE5-10E7-36C4E68A6E39}"/>
              </a:ext>
            </a:extLst>
          </p:cNvPr>
          <p:cNvSpPr>
            <a:spLocks noGrp="1"/>
          </p:cNvSpPr>
          <p:nvPr>
            <p:ph type="sldNum" sz="quarter" idx="12"/>
          </p:nvPr>
        </p:nvSpPr>
        <p:spPr/>
        <p:txBody>
          <a:bodyPr/>
          <a:lstStyle/>
          <a:p>
            <a:fld id="{5DD3DB80-B894-403A-B48E-6FDC1A72010E}" type="slidenum">
              <a:rPr lang="zh-CN" altLang="en-US" smtClean="0"/>
              <a:t>16</a:t>
            </a:fld>
            <a:endParaRPr lang="zh-CN" altLang="en-US"/>
          </a:p>
        </p:txBody>
      </p:sp>
      <p:grpSp>
        <p:nvGrpSpPr>
          <p:cNvPr id="3" name="组合 2">
            <a:extLst>
              <a:ext uri="{FF2B5EF4-FFF2-40B4-BE49-F238E27FC236}">
                <a16:creationId xmlns:a16="http://schemas.microsoft.com/office/drawing/2014/main" id="{DDD580A8-16DA-ED57-E079-8D71B9B0080C}"/>
              </a:ext>
            </a:extLst>
          </p:cNvPr>
          <p:cNvGrpSpPr/>
          <p:nvPr/>
        </p:nvGrpSpPr>
        <p:grpSpPr>
          <a:xfrm>
            <a:off x="1975930" y="1959189"/>
            <a:ext cx="8238549" cy="3336532"/>
            <a:chOff x="1746682" y="2048412"/>
            <a:chExt cx="8238549" cy="3336532"/>
          </a:xfrm>
        </p:grpSpPr>
        <p:sp>
          <p:nvSpPr>
            <p:cNvPr id="5" name="圆">
              <a:extLst>
                <a:ext uri="{FF2B5EF4-FFF2-40B4-BE49-F238E27FC236}">
                  <a16:creationId xmlns:a16="http://schemas.microsoft.com/office/drawing/2014/main" id="{6F2DC54B-4247-1212-CD6E-12FBCDA701EE}"/>
                </a:ext>
              </a:extLst>
            </p:cNvPr>
            <p:cNvSpPr>
              <a:spLocks noChangeAspect="1"/>
            </p:cNvSpPr>
            <p:nvPr/>
          </p:nvSpPr>
          <p:spPr>
            <a:xfrm>
              <a:off x="1746682" y="2048412"/>
              <a:ext cx="1010476" cy="1010476"/>
            </a:xfrm>
            <a:prstGeom prst="ellipse">
              <a:avLst/>
            </a:prstGeom>
            <a:noFill/>
            <a:ln w="57150">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mn-ea"/>
              </a:endParaRPr>
            </a:p>
          </p:txBody>
        </p:sp>
        <p:sp>
          <p:nvSpPr>
            <p:cNvPr id="6" name="圆">
              <a:extLst>
                <a:ext uri="{FF2B5EF4-FFF2-40B4-BE49-F238E27FC236}">
                  <a16:creationId xmlns:a16="http://schemas.microsoft.com/office/drawing/2014/main" id="{9F7C8D7F-E88B-BD6B-EE4F-B87FBBE0B0F2}"/>
                </a:ext>
              </a:extLst>
            </p:cNvPr>
            <p:cNvSpPr>
              <a:spLocks noChangeAspect="1"/>
            </p:cNvSpPr>
            <p:nvPr/>
          </p:nvSpPr>
          <p:spPr>
            <a:xfrm>
              <a:off x="1746682" y="4374468"/>
              <a:ext cx="1010476" cy="1010476"/>
            </a:xfrm>
            <a:prstGeom prst="ellipse">
              <a:avLst/>
            </a:prstGeom>
            <a:noFill/>
            <a:ln w="57150">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mn-ea"/>
              </a:endParaRPr>
            </a:p>
          </p:txBody>
        </p:sp>
        <p:sp>
          <p:nvSpPr>
            <p:cNvPr id="7" name="图标">
              <a:extLst>
                <a:ext uri="{FF2B5EF4-FFF2-40B4-BE49-F238E27FC236}">
                  <a16:creationId xmlns:a16="http://schemas.microsoft.com/office/drawing/2014/main" id="{96F504DD-AE1C-C69F-8639-FE120A7EBE03}"/>
                </a:ext>
              </a:extLst>
            </p:cNvPr>
            <p:cNvSpPr>
              <a:spLocks noEditPoints="1"/>
            </p:cNvSpPr>
            <p:nvPr/>
          </p:nvSpPr>
          <p:spPr bwMode="auto">
            <a:xfrm>
              <a:off x="2007445" y="2285361"/>
              <a:ext cx="488950" cy="536575"/>
            </a:xfrm>
            <a:custGeom>
              <a:avLst/>
              <a:gdLst>
                <a:gd name="T0" fmla="*/ 375935 w 835"/>
                <a:gd name="T1" fmla="*/ 512026 h 918"/>
                <a:gd name="T2" fmla="*/ 124141 w 835"/>
                <a:gd name="T3" fmla="*/ 512026 h 918"/>
                <a:gd name="T4" fmla="*/ 112429 w 835"/>
                <a:gd name="T5" fmla="*/ 524300 h 918"/>
                <a:gd name="T6" fmla="*/ 124141 w 835"/>
                <a:gd name="T7" fmla="*/ 536575 h 918"/>
                <a:gd name="T8" fmla="*/ 375935 w 835"/>
                <a:gd name="T9" fmla="*/ 536575 h 918"/>
                <a:gd name="T10" fmla="*/ 388232 w 835"/>
                <a:gd name="T11" fmla="*/ 524300 h 918"/>
                <a:gd name="T12" fmla="*/ 375935 w 835"/>
                <a:gd name="T13" fmla="*/ 512026 h 918"/>
                <a:gd name="T14" fmla="*/ 99547 w 835"/>
                <a:gd name="T15" fmla="*/ 227372 h 918"/>
                <a:gd name="T16" fmla="*/ 265848 w 835"/>
                <a:gd name="T17" fmla="*/ 149049 h 918"/>
                <a:gd name="T18" fmla="*/ 169815 w 835"/>
                <a:gd name="T19" fmla="*/ 341935 h 918"/>
                <a:gd name="T20" fmla="*/ 99547 w 835"/>
                <a:gd name="T21" fmla="*/ 227372 h 918"/>
                <a:gd name="T22" fmla="*/ 417511 w 835"/>
                <a:gd name="T23" fmla="*/ 0 h 918"/>
                <a:gd name="T24" fmla="*/ 0 w 835"/>
                <a:gd name="T25" fmla="*/ 197562 h 918"/>
                <a:gd name="T26" fmla="*/ 176256 w 835"/>
                <a:gd name="T27" fmla="*/ 485723 h 918"/>
                <a:gd name="T28" fmla="*/ 417511 w 835"/>
                <a:gd name="T29" fmla="*/ 0 h 918"/>
                <a:gd name="T30" fmla="*/ 478995 w 835"/>
                <a:gd name="T31" fmla="*/ 291668 h 918"/>
                <a:gd name="T32" fmla="*/ 435078 w 835"/>
                <a:gd name="T33" fmla="*/ 247830 h 918"/>
                <a:gd name="T34" fmla="*/ 421024 w 835"/>
                <a:gd name="T35" fmla="*/ 240816 h 918"/>
                <a:gd name="T36" fmla="*/ 404628 w 835"/>
                <a:gd name="T37" fmla="*/ 245492 h 918"/>
                <a:gd name="T38" fmla="*/ 381205 w 835"/>
                <a:gd name="T39" fmla="*/ 268872 h 918"/>
                <a:gd name="T40" fmla="*/ 457915 w 835"/>
                <a:gd name="T41" fmla="*/ 345442 h 918"/>
                <a:gd name="T42" fmla="*/ 481338 w 835"/>
                <a:gd name="T43" fmla="*/ 322062 h 918"/>
                <a:gd name="T44" fmla="*/ 478995 w 835"/>
                <a:gd name="T45" fmla="*/ 291668 h 918"/>
                <a:gd name="T46" fmla="*/ 261164 w 835"/>
                <a:gd name="T47" fmla="*/ 460005 h 918"/>
                <a:gd name="T48" fmla="*/ 266434 w 835"/>
                <a:gd name="T49" fmla="*/ 444808 h 918"/>
                <a:gd name="T50" fmla="*/ 274046 w 835"/>
                <a:gd name="T51" fmla="*/ 421428 h 918"/>
                <a:gd name="T52" fmla="*/ 289857 w 835"/>
                <a:gd name="T53" fmla="*/ 436625 h 918"/>
                <a:gd name="T54" fmla="*/ 305667 w 835"/>
                <a:gd name="T55" fmla="*/ 452406 h 918"/>
                <a:gd name="T56" fmla="*/ 282244 w 835"/>
                <a:gd name="T57" fmla="*/ 460589 h 918"/>
                <a:gd name="T58" fmla="*/ 267019 w 835"/>
                <a:gd name="T59" fmla="*/ 465265 h 918"/>
                <a:gd name="T60" fmla="*/ 261164 w 835"/>
                <a:gd name="T61" fmla="*/ 465850 h 918"/>
                <a:gd name="T62" fmla="*/ 261164 w 835"/>
                <a:gd name="T63" fmla="*/ 460005 h 918"/>
                <a:gd name="T64" fmla="*/ 242426 w 835"/>
                <a:gd name="T65" fmla="*/ 452991 h 918"/>
                <a:gd name="T66" fmla="*/ 247110 w 835"/>
                <a:gd name="T67" fmla="*/ 479294 h 918"/>
                <a:gd name="T68" fmla="*/ 274046 w 835"/>
                <a:gd name="T69" fmla="*/ 483970 h 918"/>
                <a:gd name="T70" fmla="*/ 288100 w 835"/>
                <a:gd name="T71" fmla="*/ 479294 h 918"/>
                <a:gd name="T72" fmla="*/ 312108 w 835"/>
                <a:gd name="T73" fmla="*/ 471695 h 918"/>
                <a:gd name="T74" fmla="*/ 341972 w 835"/>
                <a:gd name="T75" fmla="*/ 461174 h 918"/>
                <a:gd name="T76" fmla="*/ 319721 w 835"/>
                <a:gd name="T77" fmla="*/ 438963 h 918"/>
                <a:gd name="T78" fmla="*/ 303910 w 835"/>
                <a:gd name="T79" fmla="*/ 423181 h 918"/>
                <a:gd name="T80" fmla="*/ 288100 w 835"/>
                <a:gd name="T81" fmla="*/ 407400 h 918"/>
                <a:gd name="T82" fmla="*/ 265263 w 835"/>
                <a:gd name="T83" fmla="*/ 384604 h 918"/>
                <a:gd name="T84" fmla="*/ 255308 w 835"/>
                <a:gd name="T85" fmla="*/ 414998 h 918"/>
                <a:gd name="T86" fmla="*/ 247696 w 835"/>
                <a:gd name="T87" fmla="*/ 438378 h 918"/>
                <a:gd name="T88" fmla="*/ 242426 w 835"/>
                <a:gd name="T89" fmla="*/ 452991 h 918"/>
                <a:gd name="T90" fmla="*/ 389403 w 835"/>
                <a:gd name="T91" fmla="*/ 288161 h 918"/>
                <a:gd name="T92" fmla="*/ 375935 w 835"/>
                <a:gd name="T93" fmla="*/ 274133 h 918"/>
                <a:gd name="T94" fmla="*/ 361882 w 835"/>
                <a:gd name="T95" fmla="*/ 288161 h 918"/>
                <a:gd name="T96" fmla="*/ 285172 w 835"/>
                <a:gd name="T97" fmla="*/ 364731 h 918"/>
                <a:gd name="T98" fmla="*/ 271704 w 835"/>
                <a:gd name="T99" fmla="*/ 378174 h 918"/>
                <a:gd name="T100" fmla="*/ 285172 w 835"/>
                <a:gd name="T101" fmla="*/ 392202 h 918"/>
                <a:gd name="T102" fmla="*/ 334360 w 835"/>
                <a:gd name="T103" fmla="*/ 441301 h 918"/>
                <a:gd name="T104" fmla="*/ 348413 w 835"/>
                <a:gd name="T105" fmla="*/ 455329 h 918"/>
                <a:gd name="T106" fmla="*/ 362467 w 835"/>
                <a:gd name="T107" fmla="*/ 441301 h 918"/>
                <a:gd name="T108" fmla="*/ 438591 w 835"/>
                <a:gd name="T109" fmla="*/ 364731 h 918"/>
                <a:gd name="T110" fmla="*/ 452645 w 835"/>
                <a:gd name="T111" fmla="*/ 351287 h 918"/>
                <a:gd name="T112" fmla="*/ 438591 w 835"/>
                <a:gd name="T113" fmla="*/ 337259 h 918"/>
                <a:gd name="T114" fmla="*/ 389403 w 835"/>
                <a:gd name="T115" fmla="*/ 288161 h 91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835" h="918">
                  <a:moveTo>
                    <a:pt x="642" y="876"/>
                  </a:moveTo>
                  <a:lnTo>
                    <a:pt x="212" y="876"/>
                  </a:lnTo>
                  <a:cubicBezTo>
                    <a:pt x="201" y="876"/>
                    <a:pt x="192" y="886"/>
                    <a:pt x="192" y="897"/>
                  </a:cubicBezTo>
                  <a:cubicBezTo>
                    <a:pt x="192" y="909"/>
                    <a:pt x="201" y="918"/>
                    <a:pt x="212" y="918"/>
                  </a:cubicBezTo>
                  <a:lnTo>
                    <a:pt x="642" y="918"/>
                  </a:lnTo>
                  <a:cubicBezTo>
                    <a:pt x="653" y="918"/>
                    <a:pt x="663" y="909"/>
                    <a:pt x="663" y="897"/>
                  </a:cubicBezTo>
                  <a:cubicBezTo>
                    <a:pt x="663" y="886"/>
                    <a:pt x="653" y="876"/>
                    <a:pt x="642" y="876"/>
                  </a:cubicBezTo>
                  <a:close/>
                  <a:moveTo>
                    <a:pt x="170" y="389"/>
                  </a:moveTo>
                  <a:lnTo>
                    <a:pt x="454" y="255"/>
                  </a:lnTo>
                  <a:lnTo>
                    <a:pt x="290" y="585"/>
                  </a:lnTo>
                  <a:lnTo>
                    <a:pt x="170" y="389"/>
                  </a:lnTo>
                  <a:close/>
                  <a:moveTo>
                    <a:pt x="713" y="0"/>
                  </a:moveTo>
                  <a:lnTo>
                    <a:pt x="0" y="338"/>
                  </a:lnTo>
                  <a:lnTo>
                    <a:pt x="301" y="831"/>
                  </a:lnTo>
                  <a:lnTo>
                    <a:pt x="713" y="0"/>
                  </a:lnTo>
                  <a:close/>
                  <a:moveTo>
                    <a:pt x="818" y="499"/>
                  </a:moveTo>
                  <a:lnTo>
                    <a:pt x="743" y="424"/>
                  </a:lnTo>
                  <a:cubicBezTo>
                    <a:pt x="736" y="417"/>
                    <a:pt x="727" y="413"/>
                    <a:pt x="719" y="412"/>
                  </a:cubicBezTo>
                  <a:cubicBezTo>
                    <a:pt x="708" y="410"/>
                    <a:pt x="698" y="413"/>
                    <a:pt x="691" y="420"/>
                  </a:cubicBezTo>
                  <a:lnTo>
                    <a:pt x="651" y="460"/>
                  </a:lnTo>
                  <a:lnTo>
                    <a:pt x="782" y="591"/>
                  </a:lnTo>
                  <a:lnTo>
                    <a:pt x="822" y="551"/>
                  </a:lnTo>
                  <a:cubicBezTo>
                    <a:pt x="835" y="538"/>
                    <a:pt x="834" y="515"/>
                    <a:pt x="818" y="499"/>
                  </a:cubicBezTo>
                  <a:close/>
                  <a:moveTo>
                    <a:pt x="446" y="787"/>
                  </a:moveTo>
                  <a:lnTo>
                    <a:pt x="455" y="761"/>
                  </a:lnTo>
                  <a:lnTo>
                    <a:pt x="468" y="721"/>
                  </a:lnTo>
                  <a:lnTo>
                    <a:pt x="495" y="747"/>
                  </a:lnTo>
                  <a:lnTo>
                    <a:pt x="522" y="774"/>
                  </a:lnTo>
                  <a:lnTo>
                    <a:pt x="482" y="788"/>
                  </a:lnTo>
                  <a:lnTo>
                    <a:pt x="456" y="796"/>
                  </a:lnTo>
                  <a:cubicBezTo>
                    <a:pt x="451" y="798"/>
                    <a:pt x="448" y="799"/>
                    <a:pt x="446" y="797"/>
                  </a:cubicBezTo>
                  <a:cubicBezTo>
                    <a:pt x="444" y="795"/>
                    <a:pt x="444" y="791"/>
                    <a:pt x="446" y="787"/>
                  </a:cubicBezTo>
                  <a:close/>
                  <a:moveTo>
                    <a:pt x="414" y="775"/>
                  </a:moveTo>
                  <a:cubicBezTo>
                    <a:pt x="408" y="792"/>
                    <a:pt x="411" y="809"/>
                    <a:pt x="422" y="820"/>
                  </a:cubicBezTo>
                  <a:cubicBezTo>
                    <a:pt x="434" y="832"/>
                    <a:pt x="451" y="835"/>
                    <a:pt x="468" y="828"/>
                  </a:cubicBezTo>
                  <a:lnTo>
                    <a:pt x="492" y="820"/>
                  </a:lnTo>
                  <a:lnTo>
                    <a:pt x="533" y="807"/>
                  </a:lnTo>
                  <a:lnTo>
                    <a:pt x="584" y="789"/>
                  </a:lnTo>
                  <a:lnTo>
                    <a:pt x="546" y="751"/>
                  </a:lnTo>
                  <a:lnTo>
                    <a:pt x="519" y="724"/>
                  </a:lnTo>
                  <a:lnTo>
                    <a:pt x="492" y="697"/>
                  </a:lnTo>
                  <a:lnTo>
                    <a:pt x="453" y="658"/>
                  </a:lnTo>
                  <a:lnTo>
                    <a:pt x="436" y="710"/>
                  </a:lnTo>
                  <a:lnTo>
                    <a:pt x="423" y="750"/>
                  </a:lnTo>
                  <a:lnTo>
                    <a:pt x="414" y="775"/>
                  </a:lnTo>
                  <a:close/>
                  <a:moveTo>
                    <a:pt x="665" y="493"/>
                  </a:moveTo>
                  <a:lnTo>
                    <a:pt x="642" y="469"/>
                  </a:lnTo>
                  <a:lnTo>
                    <a:pt x="618" y="493"/>
                  </a:lnTo>
                  <a:lnTo>
                    <a:pt x="487" y="624"/>
                  </a:lnTo>
                  <a:lnTo>
                    <a:pt x="464" y="647"/>
                  </a:lnTo>
                  <a:lnTo>
                    <a:pt x="487" y="671"/>
                  </a:lnTo>
                  <a:lnTo>
                    <a:pt x="571" y="755"/>
                  </a:lnTo>
                  <a:lnTo>
                    <a:pt x="595" y="779"/>
                  </a:lnTo>
                  <a:lnTo>
                    <a:pt x="619" y="755"/>
                  </a:lnTo>
                  <a:lnTo>
                    <a:pt x="749" y="624"/>
                  </a:lnTo>
                  <a:lnTo>
                    <a:pt x="773" y="601"/>
                  </a:lnTo>
                  <a:lnTo>
                    <a:pt x="749" y="577"/>
                  </a:lnTo>
                  <a:lnTo>
                    <a:pt x="665" y="493"/>
                  </a:lnTo>
                  <a:close/>
                </a:path>
              </a:pathLst>
            </a:custGeom>
            <a:solidFill>
              <a:schemeClr val="accent2"/>
            </a:solidFill>
            <a:ln>
              <a:noFill/>
            </a:ln>
          </p:spPr>
          <p:txBody>
            <a:bodyPr/>
            <a:lstStyle/>
            <a:p>
              <a:pPr eaLnBrk="0" fontAlgn="base" hangingPunct="0">
                <a:spcBef>
                  <a:spcPct val="0"/>
                </a:spcBef>
                <a:spcAft>
                  <a:spcPct val="0"/>
                </a:spcAft>
              </a:pPr>
              <a:endParaRPr lang="zh-CN" altLang="en-US" dirty="0">
                <a:solidFill>
                  <a:prstClr val="black"/>
                </a:solidFill>
                <a:latin typeface="+mn-ea"/>
              </a:endParaRPr>
            </a:p>
          </p:txBody>
        </p:sp>
        <p:sp>
          <p:nvSpPr>
            <p:cNvPr id="8" name="图标">
              <a:extLst>
                <a:ext uri="{FF2B5EF4-FFF2-40B4-BE49-F238E27FC236}">
                  <a16:creationId xmlns:a16="http://schemas.microsoft.com/office/drawing/2014/main" id="{2A72EB4E-6225-B7CC-6A98-82B438510944}"/>
                </a:ext>
              </a:extLst>
            </p:cNvPr>
            <p:cNvSpPr>
              <a:spLocks noChangeAspect="1" noEditPoints="1"/>
            </p:cNvSpPr>
            <p:nvPr/>
          </p:nvSpPr>
          <p:spPr bwMode="auto">
            <a:xfrm>
              <a:off x="2007445" y="4615191"/>
              <a:ext cx="487455" cy="430580"/>
            </a:xfrm>
            <a:custGeom>
              <a:avLst/>
              <a:gdLst>
                <a:gd name="T0" fmla="*/ 284 w 683"/>
                <a:gd name="T1" fmla="*/ 381 h 601"/>
                <a:gd name="T2" fmla="*/ 595 w 683"/>
                <a:gd name="T3" fmla="*/ 392 h 601"/>
                <a:gd name="T4" fmla="*/ 589 w 683"/>
                <a:gd name="T5" fmla="*/ 359 h 601"/>
                <a:gd name="T6" fmla="*/ 285 w 683"/>
                <a:gd name="T7" fmla="*/ 371 h 601"/>
                <a:gd name="T8" fmla="*/ 589 w 683"/>
                <a:gd name="T9" fmla="*/ 359 h 601"/>
                <a:gd name="T10" fmla="*/ 282 w 683"/>
                <a:gd name="T11" fmla="*/ 338 h 601"/>
                <a:gd name="T12" fmla="*/ 591 w 683"/>
                <a:gd name="T13" fmla="*/ 349 h 601"/>
                <a:gd name="T14" fmla="*/ 269 w 683"/>
                <a:gd name="T15" fmla="*/ 324 h 601"/>
                <a:gd name="T16" fmla="*/ 607 w 683"/>
                <a:gd name="T17" fmla="*/ 408 h 601"/>
                <a:gd name="T18" fmla="*/ 261 w 683"/>
                <a:gd name="T19" fmla="*/ 432 h 601"/>
                <a:gd name="T20" fmla="*/ 242 w 683"/>
                <a:gd name="T21" fmla="*/ 316 h 601"/>
                <a:gd name="T22" fmla="*/ 607 w 683"/>
                <a:gd name="T23" fmla="*/ 300 h 601"/>
                <a:gd name="T24" fmla="*/ 269 w 683"/>
                <a:gd name="T25" fmla="*/ 324 h 601"/>
                <a:gd name="T26" fmla="*/ 345 w 683"/>
                <a:gd name="T27" fmla="*/ 39 h 601"/>
                <a:gd name="T28" fmla="*/ 335 w 683"/>
                <a:gd name="T29" fmla="*/ 3 h 601"/>
                <a:gd name="T30" fmla="*/ 350 w 683"/>
                <a:gd name="T31" fmla="*/ 1 h 601"/>
                <a:gd name="T32" fmla="*/ 411 w 683"/>
                <a:gd name="T33" fmla="*/ 39 h 601"/>
                <a:gd name="T34" fmla="*/ 367 w 683"/>
                <a:gd name="T35" fmla="*/ 56 h 601"/>
                <a:gd name="T36" fmla="*/ 366 w 683"/>
                <a:gd name="T37" fmla="*/ 105 h 601"/>
                <a:gd name="T38" fmla="*/ 353 w 683"/>
                <a:gd name="T39" fmla="*/ 218 h 601"/>
                <a:gd name="T40" fmla="*/ 380 w 683"/>
                <a:gd name="T41" fmla="*/ 107 h 601"/>
                <a:gd name="T42" fmla="*/ 486 w 683"/>
                <a:gd name="T43" fmla="*/ 87 h 601"/>
                <a:gd name="T44" fmla="*/ 441 w 683"/>
                <a:gd name="T45" fmla="*/ 285 h 601"/>
                <a:gd name="T46" fmla="*/ 406 w 683"/>
                <a:gd name="T47" fmla="*/ 285 h 601"/>
                <a:gd name="T48" fmla="*/ 361 w 683"/>
                <a:gd name="T49" fmla="*/ 87 h 601"/>
                <a:gd name="T50" fmla="*/ 430 w 683"/>
                <a:gd name="T51" fmla="*/ 30 h 601"/>
                <a:gd name="T52" fmla="*/ 429 w 683"/>
                <a:gd name="T53" fmla="*/ 88 h 601"/>
                <a:gd name="T54" fmla="*/ 237 w 683"/>
                <a:gd name="T55" fmla="*/ 540 h 601"/>
                <a:gd name="T56" fmla="*/ 637 w 683"/>
                <a:gd name="T57" fmla="*/ 553 h 601"/>
                <a:gd name="T58" fmla="*/ 237 w 683"/>
                <a:gd name="T59" fmla="*/ 540 h 601"/>
                <a:gd name="T60" fmla="*/ 634 w 683"/>
                <a:gd name="T61" fmla="*/ 515 h 601"/>
                <a:gd name="T62" fmla="*/ 239 w 683"/>
                <a:gd name="T63" fmla="*/ 528 h 601"/>
                <a:gd name="T64" fmla="*/ 231 w 683"/>
                <a:gd name="T65" fmla="*/ 491 h 601"/>
                <a:gd name="T66" fmla="*/ 635 w 683"/>
                <a:gd name="T67" fmla="*/ 504 h 601"/>
                <a:gd name="T68" fmla="*/ 231 w 683"/>
                <a:gd name="T69" fmla="*/ 491 h 601"/>
                <a:gd name="T70" fmla="*/ 652 w 683"/>
                <a:gd name="T71" fmla="*/ 570 h 601"/>
                <a:gd name="T72" fmla="*/ 219 w 683"/>
                <a:gd name="T73" fmla="*/ 598 h 601"/>
                <a:gd name="T74" fmla="*/ 683 w 683"/>
                <a:gd name="T75" fmla="*/ 580 h 601"/>
                <a:gd name="T76" fmla="*/ 662 w 683"/>
                <a:gd name="T77" fmla="*/ 447 h 601"/>
                <a:gd name="T78" fmla="*/ 219 w 683"/>
                <a:gd name="T79" fmla="*/ 475 h 601"/>
                <a:gd name="T80" fmla="*/ 223 w 683"/>
                <a:gd name="T81" fmla="*/ 189 h 601"/>
                <a:gd name="T82" fmla="*/ 103 w 683"/>
                <a:gd name="T83" fmla="*/ 549 h 601"/>
                <a:gd name="T84" fmla="*/ 223 w 683"/>
                <a:gd name="T85" fmla="*/ 189 h 601"/>
                <a:gd name="T86" fmla="*/ 72 w 683"/>
                <a:gd name="T87" fmla="*/ 534 h 601"/>
                <a:gd name="T88" fmla="*/ 213 w 683"/>
                <a:gd name="T89" fmla="*/ 187 h 601"/>
                <a:gd name="T90" fmla="*/ 183 w 683"/>
                <a:gd name="T91" fmla="*/ 168 h 601"/>
                <a:gd name="T92" fmla="*/ 62 w 683"/>
                <a:gd name="T93" fmla="*/ 531 h 601"/>
                <a:gd name="T94" fmla="*/ 183 w 683"/>
                <a:gd name="T95" fmla="*/ 168 h 601"/>
                <a:gd name="T96" fmla="*/ 114 w 683"/>
                <a:gd name="T97" fmla="*/ 568 h 601"/>
                <a:gd name="T98" fmla="*/ 280 w 683"/>
                <a:gd name="T99" fmla="*/ 192 h 601"/>
                <a:gd name="T100" fmla="*/ 112 w 683"/>
                <a:gd name="T101" fmla="*/ 597 h 601"/>
                <a:gd name="T102" fmla="*/ 4 w 683"/>
                <a:gd name="T103" fmla="*/ 536 h 601"/>
                <a:gd name="T104" fmla="*/ 173 w 683"/>
                <a:gd name="T105" fmla="*/ 15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chemeClr val="accent1"/>
            </a:solidFill>
            <a:ln>
              <a:noFill/>
            </a:ln>
          </p:spPr>
          <p:txBody>
            <a:bodyPr vert="horz" wrap="square" lIns="91416" tIns="45708" rIns="91416" bIns="45708" numCol="1" anchor="t" anchorCtr="0" compatLnSpc="1">
              <a:prstTxWarp prst="textNoShape">
                <a:avLst/>
              </a:prstTxWarp>
            </a:bodyPr>
            <a:lstStyle/>
            <a:p>
              <a:endParaRPr lang="zh-CN" altLang="en-US" sz="1400">
                <a:solidFill>
                  <a:schemeClr val="accent1"/>
                </a:solidFill>
                <a:latin typeface="+mn-ea"/>
              </a:endParaRPr>
            </a:p>
          </p:txBody>
        </p:sp>
        <p:sp>
          <p:nvSpPr>
            <p:cNvPr id="9" name="文本">
              <a:extLst>
                <a:ext uri="{FF2B5EF4-FFF2-40B4-BE49-F238E27FC236}">
                  <a16:creationId xmlns:a16="http://schemas.microsoft.com/office/drawing/2014/main" id="{F05E1C40-77BE-58A8-0DEF-D849FD0FBEB3}"/>
                </a:ext>
              </a:extLst>
            </p:cNvPr>
            <p:cNvSpPr/>
            <p:nvPr/>
          </p:nvSpPr>
          <p:spPr>
            <a:xfrm>
              <a:off x="3166979" y="2536150"/>
              <a:ext cx="6818252" cy="70019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1400"/>
                <a:t>一定要认准「平台签约服务商</a:t>
              </a:r>
              <a:r>
                <a:rPr lang="en-US" altLang="zh-CN" sz="1400"/>
                <a:t>』</a:t>
              </a:r>
              <a:r>
                <a:rPr lang="zh-CN" altLang="en-US" sz="1400"/>
                <a:t>、寻求有行业经验的专业服务商，同时需要考虑服务商的地域服务性</a:t>
              </a:r>
              <a:r>
                <a:rPr lang="en-US" altLang="zh-CN" sz="1400"/>
                <a:t>(</a:t>
              </a:r>
              <a:r>
                <a:rPr lang="zh-CN" altLang="en-US" sz="1400"/>
                <a:t>区域</a:t>
              </a:r>
              <a:r>
                <a:rPr lang="en-US" altLang="zh-CN" sz="1400"/>
                <a:t>\</a:t>
              </a:r>
              <a:r>
                <a:rPr lang="zh-CN" altLang="en-US" sz="1400"/>
                <a:t>全国</a:t>
              </a:r>
              <a:r>
                <a:rPr lang="en-US" altLang="zh-CN" sz="1400"/>
                <a:t>)</a:t>
              </a:r>
              <a:endParaRPr lang="zh-CN" altLang="en-US" sz="1400"/>
            </a:p>
          </p:txBody>
        </p:sp>
        <p:sp>
          <p:nvSpPr>
            <p:cNvPr id="10" name="文本">
              <a:extLst>
                <a:ext uri="{FF2B5EF4-FFF2-40B4-BE49-F238E27FC236}">
                  <a16:creationId xmlns:a16="http://schemas.microsoft.com/office/drawing/2014/main" id="{579C778D-D684-DC1B-BE60-E1D37879AA52}"/>
                </a:ext>
              </a:extLst>
            </p:cNvPr>
            <p:cNvSpPr/>
            <p:nvPr/>
          </p:nvSpPr>
          <p:spPr>
            <a:xfrm>
              <a:off x="3166978" y="4646280"/>
              <a:ext cx="6818252" cy="70019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1400">
                  <a:effectLst/>
                </a:rPr>
                <a:t>抖音来客</a:t>
              </a:r>
              <a:r>
                <a:rPr lang="en-US" altLang="zh-CN" sz="1400">
                  <a:effectLst/>
                </a:rPr>
                <a:t>-</a:t>
              </a:r>
              <a:r>
                <a:rPr lang="zh-CN" altLang="en-US" sz="1400">
                  <a:effectLst/>
                </a:rPr>
                <a:t>全部服务</a:t>
              </a:r>
              <a:r>
                <a:rPr lang="en-US" altLang="zh-CN" sz="1400">
                  <a:effectLst/>
                </a:rPr>
                <a:t>-</a:t>
              </a:r>
              <a:r>
                <a:rPr lang="zh-CN" altLang="en-US" sz="1400">
                  <a:effectLst/>
                </a:rPr>
                <a:t>第三方服务</a:t>
              </a:r>
              <a:r>
                <a:rPr lang="en-US" altLang="zh-CN" sz="1400">
                  <a:effectLst/>
                </a:rPr>
                <a:t>-</a:t>
              </a:r>
              <a:r>
                <a:rPr lang="zh-CN" altLang="en-US" sz="1400">
                  <a:effectLst/>
                </a:rPr>
                <a:t>服务市场</a:t>
              </a:r>
              <a:r>
                <a:rPr lang="en-US" altLang="zh-CN" sz="1400">
                  <a:effectLst/>
                </a:rPr>
                <a:t>-</a:t>
              </a:r>
              <a:r>
                <a:rPr lang="zh-CN" altLang="en-US" sz="1400">
                  <a:effectLst/>
                </a:rPr>
                <a:t>获取服务商信息</a:t>
              </a:r>
              <a:r>
                <a:rPr lang="en-US" altLang="zh-CN" sz="1400">
                  <a:effectLst/>
                </a:rPr>
                <a:t>-</a:t>
              </a:r>
              <a:r>
                <a:rPr lang="zh-CN" altLang="en-US" sz="1400">
                  <a:effectLst/>
                </a:rPr>
                <a:t>免费咨询</a:t>
              </a:r>
              <a:r>
                <a:rPr lang="en-US" altLang="zh-CN" sz="1400">
                  <a:effectLst/>
                </a:rPr>
                <a:t>-</a:t>
              </a:r>
              <a:r>
                <a:rPr lang="zh-CN" altLang="en-US" sz="1400">
                  <a:effectLst/>
                </a:rPr>
                <a:t>服务商提供方案</a:t>
              </a:r>
              <a:r>
                <a:rPr lang="en-US" altLang="zh-CN" sz="1400">
                  <a:effectLst/>
                </a:rPr>
                <a:t>-</a:t>
              </a:r>
              <a:r>
                <a:rPr lang="zh-CN" altLang="en-US" sz="1400">
                  <a:effectLst/>
                </a:rPr>
                <a:t>双方确认合作</a:t>
              </a:r>
              <a:endParaRPr lang="zh-CN" altLang="en-US" sz="1400"/>
            </a:p>
          </p:txBody>
        </p:sp>
        <p:sp>
          <p:nvSpPr>
            <p:cNvPr id="11" name="文本">
              <a:extLst>
                <a:ext uri="{FF2B5EF4-FFF2-40B4-BE49-F238E27FC236}">
                  <a16:creationId xmlns:a16="http://schemas.microsoft.com/office/drawing/2014/main" id="{0863E60E-E518-341C-B97C-4316135364FA}"/>
                </a:ext>
              </a:extLst>
            </p:cNvPr>
            <p:cNvSpPr/>
            <p:nvPr/>
          </p:nvSpPr>
          <p:spPr>
            <a:xfrm>
              <a:off x="3166978" y="2166507"/>
              <a:ext cx="2024913" cy="369332"/>
            </a:xfrm>
            <a:prstGeom prst="rect">
              <a:avLst/>
            </a:prstGeom>
          </p:spPr>
          <p:txBody>
            <a:bodyPr wrap="none">
              <a:spAutoFit/>
            </a:bodyPr>
            <a:lstStyle/>
            <a:p>
              <a:r>
                <a:rPr lang="zh-CN" altLang="en-US" b="1" spc="250">
                  <a:solidFill>
                    <a:schemeClr val="tx1">
                      <a:lumMod val="75000"/>
                      <a:lumOff val="25000"/>
                    </a:schemeClr>
                  </a:solidFill>
                  <a:latin typeface="+mn-ea"/>
                </a:rPr>
                <a:t>服务商合作重点</a:t>
              </a:r>
              <a:endParaRPr lang="zh-CN" altLang="en-US" b="1" spc="250" dirty="0">
                <a:solidFill>
                  <a:schemeClr val="tx1">
                    <a:lumMod val="75000"/>
                    <a:lumOff val="25000"/>
                  </a:schemeClr>
                </a:solidFill>
                <a:latin typeface="+mn-ea"/>
              </a:endParaRPr>
            </a:p>
          </p:txBody>
        </p:sp>
        <p:sp>
          <p:nvSpPr>
            <p:cNvPr id="12" name="文本">
              <a:extLst>
                <a:ext uri="{FF2B5EF4-FFF2-40B4-BE49-F238E27FC236}">
                  <a16:creationId xmlns:a16="http://schemas.microsoft.com/office/drawing/2014/main" id="{C55B665A-D3E0-2037-D446-4E3917714B73}"/>
                </a:ext>
              </a:extLst>
            </p:cNvPr>
            <p:cNvSpPr/>
            <p:nvPr/>
          </p:nvSpPr>
          <p:spPr>
            <a:xfrm>
              <a:off x="3166978" y="4276637"/>
              <a:ext cx="2024913" cy="369332"/>
            </a:xfrm>
            <a:prstGeom prst="rect">
              <a:avLst/>
            </a:prstGeom>
          </p:spPr>
          <p:txBody>
            <a:bodyPr wrap="none">
              <a:spAutoFit/>
            </a:bodyPr>
            <a:lstStyle/>
            <a:p>
              <a:r>
                <a:rPr lang="zh-CN" altLang="en-US" b="1" spc="250">
                  <a:solidFill>
                    <a:schemeClr val="tx1">
                      <a:lumMod val="75000"/>
                      <a:lumOff val="25000"/>
                    </a:schemeClr>
                  </a:solidFill>
                  <a:latin typeface="+mn-ea"/>
                </a:rPr>
                <a:t>如何找到服务商</a:t>
              </a:r>
              <a:endParaRPr lang="zh-CN" altLang="en-US" b="1" spc="250" dirty="0">
                <a:solidFill>
                  <a:schemeClr val="tx1">
                    <a:lumMod val="75000"/>
                    <a:lumOff val="25000"/>
                  </a:schemeClr>
                </a:solidFill>
                <a:latin typeface="+mn-ea"/>
              </a:endParaRPr>
            </a:p>
          </p:txBody>
        </p:sp>
      </p:grpSp>
    </p:spTree>
    <p:extLst>
      <p:ext uri="{BB962C8B-B14F-4D97-AF65-F5344CB8AC3E}">
        <p14:creationId xmlns:p14="http://schemas.microsoft.com/office/powerpoint/2010/main" val="1060827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solidFill>
                  <a:schemeClr val="accent1"/>
                </a:solidFill>
                <a:effectLst/>
                <a:latin typeface="Arial" panose="020B0604020202020204" pitchFamily="34" charset="0"/>
                <a:ea typeface="微软雅黑" panose="020B0503020204020204" pitchFamily="34" charset="-122"/>
              </a:rPr>
              <a:t>抖音达人合作攻略</a:t>
            </a:r>
            <a:endParaRPr lang="en-US" altLang="zh-CN" dirty="0">
              <a:solidFill>
                <a:schemeClr val="accent1"/>
              </a:solidFill>
              <a:effectLst/>
              <a:latin typeface="Arial" panose="020B0604020202020204" pitchFamily="34" charset="0"/>
              <a:ea typeface="微软雅黑" panose="020B0503020204020204" pitchFamily="34" charset="-122"/>
            </a:endParaRPr>
          </a:p>
        </p:txBody>
      </p:sp>
      <p:sp>
        <p:nvSpPr>
          <p:cNvPr id="6" name="文本占位符 5"/>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/02</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4FD43-B389-E05D-4D9F-5D635D0C33E2}"/>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70C5CFD5-3F02-20FE-2595-2D8C1CD2B9D5}"/>
              </a:ext>
            </a:extLst>
          </p:cNvPr>
          <p:cNvSpPr>
            <a:spLocks noGrp="1"/>
          </p:cNvSpPr>
          <p:nvPr>
            <p:ph type="title"/>
          </p:nvPr>
        </p:nvSpPr>
        <p:spPr/>
        <p:txBody>
          <a:bodyPr/>
          <a:lstStyle/>
          <a:p>
            <a:r>
              <a:rPr lang="zh-CN" altLang="en-US"/>
              <a:t>达人招募计划详解</a:t>
            </a:r>
            <a:endParaRPr lang="zh-CN" altLang="en-US" dirty="0"/>
          </a:p>
        </p:txBody>
      </p:sp>
      <p:sp>
        <p:nvSpPr>
          <p:cNvPr id="4" name="灯片编号占位符 3">
            <a:extLst>
              <a:ext uri="{FF2B5EF4-FFF2-40B4-BE49-F238E27FC236}">
                <a16:creationId xmlns:a16="http://schemas.microsoft.com/office/drawing/2014/main" id="{D5BF0652-3D0F-727C-089A-89BC1C0F26BA}"/>
              </a:ext>
            </a:extLst>
          </p:cNvPr>
          <p:cNvSpPr>
            <a:spLocks noGrp="1"/>
          </p:cNvSpPr>
          <p:nvPr>
            <p:ph type="sldNum" sz="quarter" idx="12"/>
          </p:nvPr>
        </p:nvSpPr>
        <p:spPr/>
        <p:txBody>
          <a:bodyPr/>
          <a:lstStyle/>
          <a:p>
            <a:fld id="{5DD3DB80-B894-403A-B48E-6FDC1A72010E}" type="slidenum">
              <a:rPr lang="zh-CN" altLang="en-US" smtClean="0"/>
              <a:t>18</a:t>
            </a:fld>
            <a:endParaRPr lang="zh-CN" altLang="en-US"/>
          </a:p>
        </p:txBody>
      </p:sp>
      <p:graphicFrame>
        <p:nvGraphicFramePr>
          <p:cNvPr id="13" name="表格 12">
            <a:extLst>
              <a:ext uri="{FF2B5EF4-FFF2-40B4-BE49-F238E27FC236}">
                <a16:creationId xmlns:a16="http://schemas.microsoft.com/office/drawing/2014/main" id="{100D8495-6A80-59F7-4688-6202A9BC8296}"/>
              </a:ext>
            </a:extLst>
          </p:cNvPr>
          <p:cNvGraphicFramePr>
            <a:graphicFrameLocks noGrp="1"/>
          </p:cNvGraphicFramePr>
          <p:nvPr>
            <p:extLst>
              <p:ext uri="{D42A27DB-BD31-4B8C-83A1-F6EECF244321}">
                <p14:modId xmlns:p14="http://schemas.microsoft.com/office/powerpoint/2010/main" val="3413414478"/>
              </p:ext>
            </p:extLst>
          </p:nvPr>
        </p:nvGraphicFramePr>
        <p:xfrm>
          <a:off x="669926" y="1410136"/>
          <a:ext cx="10850561" cy="4327549"/>
        </p:xfrm>
        <a:graphic>
          <a:graphicData uri="http://schemas.openxmlformats.org/drawingml/2006/table">
            <a:tbl>
              <a:tblPr>
                <a:tableStyleId>{5C22544A-7EE6-4342-B048-85BDC9FD1C3A}</a:tableStyleId>
              </a:tblPr>
              <a:tblGrid>
                <a:gridCol w="2157037">
                  <a:extLst>
                    <a:ext uri="{9D8B030D-6E8A-4147-A177-3AD203B41FA5}">
                      <a16:colId xmlns:a16="http://schemas.microsoft.com/office/drawing/2014/main" val="3252895998"/>
                    </a:ext>
                  </a:extLst>
                </a:gridCol>
                <a:gridCol w="6700946">
                  <a:extLst>
                    <a:ext uri="{9D8B030D-6E8A-4147-A177-3AD203B41FA5}">
                      <a16:colId xmlns:a16="http://schemas.microsoft.com/office/drawing/2014/main" val="3512981840"/>
                    </a:ext>
                  </a:extLst>
                </a:gridCol>
                <a:gridCol w="1992578">
                  <a:extLst>
                    <a:ext uri="{9D8B030D-6E8A-4147-A177-3AD203B41FA5}">
                      <a16:colId xmlns:a16="http://schemas.microsoft.com/office/drawing/2014/main" val="1157866972"/>
                    </a:ext>
                  </a:extLst>
                </a:gridCol>
              </a:tblGrid>
              <a:tr h="474505">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计划类型</a:t>
                      </a: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计划介绍</a:t>
                      </a: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支付结算模式</a:t>
                      </a: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1922182336"/>
                  </a:ext>
                </a:extLst>
              </a:tr>
              <a:tr h="837618">
                <a:tc>
                  <a:txBody>
                    <a:bodyPr/>
                    <a:lstStyle/>
                    <a:p>
                      <a:pPr marL="0" indent="0" algn="ctr" rtl="0" fontAlgn="ctr">
                        <a:lnSpc>
                          <a:spcPct val="150000"/>
                        </a:lnSpc>
                        <a:buFont typeface="Arial" panose="020B0604020202020204" pitchFamily="34" charset="0"/>
                        <a:buNone/>
                      </a:pPr>
                      <a:r>
                        <a:rPr lang="zh-CN" altLang="en-US" sz="1200" b="1" i="0" u="none" strike="noStrike">
                          <a:solidFill>
                            <a:schemeClr val="accent2">
                              <a:lumMod val="50000"/>
                            </a:schemeClr>
                          </a:solidFill>
                          <a:effectLst/>
                          <a:latin typeface="微软雅黑" panose="020B0503020204020204" pitchFamily="34" charset="-122"/>
                          <a:ea typeface="微软雅黑" panose="020B0503020204020204" pitchFamily="34" charset="-122"/>
                        </a:rPr>
                        <a:t>通用计划</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商家发布通用计划后，计划中的推广商品可以被所有团购达人挂在短视频或直播间进行售卖，产生订单并核销后，带货达人可按照计划中设置的佣金比例获得分成。</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按核销量结算</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58537357"/>
                  </a:ext>
                </a:extLst>
              </a:tr>
              <a:tr h="1005142">
                <a:tc>
                  <a:txBody>
                    <a:bodyPr/>
                    <a:lstStyle/>
                    <a:p>
                      <a:pPr marL="0" indent="0" algn="ctr" rtl="0" fontAlgn="ctr">
                        <a:lnSpc>
                          <a:spcPct val="150000"/>
                        </a:lnSpc>
                        <a:buFont typeface="Arial" panose="020B0604020202020204" pitchFamily="34" charset="0"/>
                        <a:buNone/>
                      </a:pPr>
                      <a:r>
                        <a:rPr lang="zh-CN" altLang="en-US" sz="1200" b="1" i="0" u="none" strike="noStrike">
                          <a:solidFill>
                            <a:schemeClr val="accent2">
                              <a:lumMod val="50000"/>
                            </a:schemeClr>
                          </a:solidFill>
                          <a:effectLst/>
                          <a:latin typeface="微软雅黑" panose="020B0503020204020204" pitchFamily="34" charset="-122"/>
                          <a:ea typeface="微软雅黑" panose="020B0503020204020204" pitchFamily="34" charset="-122"/>
                        </a:rPr>
                        <a:t>招募计划</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商家发布招募计划时，可以限定参与计划达人的等级、粉丝量，达人报名后商家可以对达人进行反选，目前仅支持达人在短视频挂计划中推广商品。</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按核销量结算、</a:t>
                      </a:r>
                      <a:r>
                        <a:rPr lang="en-US" altLang="zh-CN" sz="1200" b="0" i="0" u="none" strike="noStrike">
                          <a:solidFill>
                            <a:srgbClr val="000000"/>
                          </a:solidFill>
                          <a:effectLst/>
                          <a:latin typeface="微软雅黑" panose="020B0503020204020204" pitchFamily="34" charset="-122"/>
                          <a:ea typeface="微软雅黑" panose="020B0503020204020204" pitchFamily="34" charset="-122"/>
                        </a:rPr>
                        <a:t>—</a:t>
                      </a: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口价</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007344210"/>
                  </a:ext>
                </a:extLst>
              </a:tr>
              <a:tr h="1005142">
                <a:tc>
                  <a:txBody>
                    <a:bodyPr/>
                    <a:lstStyle/>
                    <a:p>
                      <a:pPr marL="0" indent="0" algn="ctr" rtl="0" fontAlgn="ctr">
                        <a:lnSpc>
                          <a:spcPct val="150000"/>
                        </a:lnSpc>
                        <a:buFont typeface="Arial" panose="020B0604020202020204" pitchFamily="34" charset="0"/>
                        <a:buNone/>
                      </a:pPr>
                      <a:r>
                        <a:rPr lang="zh-CN" altLang="en-US" sz="1200" b="1" i="0" u="none" strike="noStrike">
                          <a:solidFill>
                            <a:schemeClr val="accent2">
                              <a:lumMod val="50000"/>
                            </a:schemeClr>
                          </a:solidFill>
                          <a:effectLst/>
                          <a:latin typeface="微软雅黑" panose="020B0503020204020204" pitchFamily="34" charset="-122"/>
                          <a:ea typeface="微软雅黑" panose="020B0503020204020204" pitchFamily="34" charset="-122"/>
                        </a:rPr>
                        <a:t>定向计划</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商家发布定向计划时，可以针对某个商品，对特定达人设置佣金，定向佣金比例仅对定向达人可见，达人可在发布短视频、开直播时挂载对应商品进行售卖。</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按核销量结算、</a:t>
                      </a:r>
                      <a:r>
                        <a:rPr lang="en-US" altLang="zh-CN" sz="1200" b="0" i="0" u="none" strike="noStrike">
                          <a:solidFill>
                            <a:srgbClr val="000000"/>
                          </a:solidFill>
                          <a:effectLst/>
                          <a:latin typeface="微软雅黑" panose="020B0503020204020204" pitchFamily="34" charset="-122"/>
                          <a:ea typeface="微软雅黑" panose="020B0503020204020204" pitchFamily="34" charset="-122"/>
                        </a:rPr>
                        <a:t>—</a:t>
                      </a: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口价</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615318022"/>
                  </a:ext>
                </a:extLst>
              </a:tr>
              <a:tr h="1005142">
                <a:tc>
                  <a:txBody>
                    <a:bodyPr/>
                    <a:lstStyle/>
                    <a:p>
                      <a:pPr marL="0" indent="0" algn="ctr" rtl="0" fontAlgn="ctr">
                        <a:lnSpc>
                          <a:spcPct val="150000"/>
                        </a:lnSpc>
                        <a:buFont typeface="Arial" panose="020B0604020202020204" pitchFamily="34" charset="0"/>
                        <a:buNone/>
                      </a:pPr>
                      <a:r>
                        <a:rPr lang="zh-CN" altLang="en-US" sz="1200" b="1" i="0" u="none" strike="noStrike">
                          <a:solidFill>
                            <a:schemeClr val="accent2">
                              <a:lumMod val="50000"/>
                            </a:schemeClr>
                          </a:solidFill>
                          <a:effectLst/>
                          <a:latin typeface="微软雅黑" panose="020B0503020204020204" pitchFamily="34" charset="-122"/>
                          <a:ea typeface="微软雅黑" panose="020B0503020204020204" pitchFamily="34" charset="-122"/>
                        </a:rPr>
                        <a:t>撮合经纪人</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机构服务商作为中介，参与商达撮合，从中赚取服务费、佣金提成。帮助商家统筹达人，帮助达人获取更多商单。团长计划作为能力模块分别应用在机构运营平台和服务商运营平台。</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rtl="0" fontAlgn="ctr">
                        <a:lnSpc>
                          <a:spcPct val="150000"/>
                        </a:lnSpc>
                        <a:buFont typeface="Arial" panose="020B0604020202020204" pitchFamily="34" charset="0"/>
                        <a:buNone/>
                      </a:pP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按核销量结算、</a:t>
                      </a:r>
                      <a:r>
                        <a:rPr lang="en-US" altLang="zh-CN" sz="1200" b="0" i="0" u="none" strike="noStrike">
                          <a:solidFill>
                            <a:srgbClr val="000000"/>
                          </a:solidFill>
                          <a:effectLst/>
                          <a:latin typeface="微软雅黑" panose="020B0503020204020204" pitchFamily="34" charset="-122"/>
                          <a:ea typeface="微软雅黑" panose="020B0503020204020204" pitchFamily="34" charset="-122"/>
                        </a:rPr>
                        <a:t>—</a:t>
                      </a:r>
                      <a:r>
                        <a:rPr lang="zh-CN" altLang="en-US" sz="1200" b="0" i="0" u="none" strike="noStrike">
                          <a:solidFill>
                            <a:srgbClr val="000000"/>
                          </a:solidFill>
                          <a:effectLst/>
                          <a:latin typeface="微软雅黑" panose="020B0503020204020204" pitchFamily="34" charset="-122"/>
                          <a:ea typeface="微软雅黑" panose="020B0503020204020204" pitchFamily="34" charset="-122"/>
                        </a:rPr>
                        <a:t>口价</a:t>
                      </a:r>
                    </a:p>
                  </a:txBody>
                  <a:tcPr marL="72000" marR="0" marT="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626857669"/>
                  </a:ext>
                </a:extLst>
              </a:tr>
            </a:tbl>
          </a:graphicData>
        </a:graphic>
      </p:graphicFrame>
    </p:spTree>
    <p:extLst>
      <p:ext uri="{BB962C8B-B14F-4D97-AF65-F5344CB8AC3E}">
        <p14:creationId xmlns:p14="http://schemas.microsoft.com/office/powerpoint/2010/main" val="3254699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D8A94-AB8A-0D61-B03A-05176D75E77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1950445-E3A5-10EA-3A32-FD51AF0C82C7}"/>
              </a:ext>
            </a:extLst>
          </p:cNvPr>
          <p:cNvSpPr>
            <a:spLocks noGrp="1"/>
          </p:cNvSpPr>
          <p:nvPr>
            <p:ph type="title"/>
          </p:nvPr>
        </p:nvSpPr>
        <p:spPr/>
        <p:txBody>
          <a:bodyPr/>
          <a:lstStyle/>
          <a:p>
            <a:r>
              <a:rPr lang="zh-CN" altLang="en-US"/>
              <a:t>如何开启达人招募</a:t>
            </a:r>
            <a:endParaRPr lang="zh-CN" altLang="en-US" dirty="0"/>
          </a:p>
        </p:txBody>
      </p:sp>
      <p:sp>
        <p:nvSpPr>
          <p:cNvPr id="4" name="灯片编号占位符 3">
            <a:extLst>
              <a:ext uri="{FF2B5EF4-FFF2-40B4-BE49-F238E27FC236}">
                <a16:creationId xmlns:a16="http://schemas.microsoft.com/office/drawing/2014/main" id="{9A3E6475-B338-30BB-1A3A-70A3ED24C631}"/>
              </a:ext>
            </a:extLst>
          </p:cNvPr>
          <p:cNvSpPr>
            <a:spLocks noGrp="1"/>
          </p:cNvSpPr>
          <p:nvPr>
            <p:ph type="sldNum" sz="quarter" idx="12"/>
          </p:nvPr>
        </p:nvSpPr>
        <p:spPr/>
        <p:txBody>
          <a:bodyPr/>
          <a:lstStyle/>
          <a:p>
            <a:fld id="{5DD3DB80-B894-403A-B48E-6FDC1A72010E}" type="slidenum">
              <a:rPr lang="zh-CN" altLang="en-US" smtClean="0"/>
              <a:t>19</a:t>
            </a:fld>
            <a:endParaRPr lang="zh-CN" altLang="en-US"/>
          </a:p>
        </p:txBody>
      </p:sp>
      <p:grpSp>
        <p:nvGrpSpPr>
          <p:cNvPr id="3" name="组合 2">
            <a:extLst>
              <a:ext uri="{FF2B5EF4-FFF2-40B4-BE49-F238E27FC236}">
                <a16:creationId xmlns:a16="http://schemas.microsoft.com/office/drawing/2014/main" id="{228E81DE-6739-8950-1EDF-09B55BD9EEF6}"/>
              </a:ext>
            </a:extLst>
          </p:cNvPr>
          <p:cNvGrpSpPr/>
          <p:nvPr/>
        </p:nvGrpSpPr>
        <p:grpSpPr>
          <a:xfrm>
            <a:off x="573002" y="1287811"/>
            <a:ext cx="11033295" cy="5259039"/>
            <a:chOff x="578557" y="1495582"/>
            <a:chExt cx="11033295" cy="5259039"/>
          </a:xfrm>
        </p:grpSpPr>
        <p:pic>
          <p:nvPicPr>
            <p:cNvPr id="5" name="图片 4">
              <a:extLst>
                <a:ext uri="{FF2B5EF4-FFF2-40B4-BE49-F238E27FC236}">
                  <a16:creationId xmlns:a16="http://schemas.microsoft.com/office/drawing/2014/main" id="{D5C79284-7856-175D-C249-7EBD985B55D0}"/>
                </a:ext>
              </a:extLst>
            </p:cNvPr>
            <p:cNvPicPr>
              <a:picLocks noChangeAspect="1"/>
            </p:cNvPicPr>
            <p:nvPr/>
          </p:nvPicPr>
          <p:blipFill>
            <a:blip r:embed="rId2"/>
            <a:stretch>
              <a:fillRect/>
            </a:stretch>
          </p:blipFill>
          <p:spPr>
            <a:xfrm>
              <a:off x="578557" y="1495582"/>
              <a:ext cx="11033295" cy="4861937"/>
            </a:xfrm>
            <a:prstGeom prst="rect">
              <a:avLst/>
            </a:prstGeom>
            <a:ln>
              <a:solidFill>
                <a:schemeClr val="accent2">
                  <a:lumMod val="50000"/>
                </a:schemeClr>
              </a:solidFill>
            </a:ln>
          </p:spPr>
        </p:pic>
        <p:sp>
          <p:nvSpPr>
            <p:cNvPr id="7" name="文本框 6">
              <a:extLst>
                <a:ext uri="{FF2B5EF4-FFF2-40B4-BE49-F238E27FC236}">
                  <a16:creationId xmlns:a16="http://schemas.microsoft.com/office/drawing/2014/main" id="{D606131F-2FA5-7AB5-D7DC-3B78F9089A16}"/>
                </a:ext>
              </a:extLst>
            </p:cNvPr>
            <p:cNvSpPr txBox="1"/>
            <p:nvPr/>
          </p:nvSpPr>
          <p:spPr>
            <a:xfrm>
              <a:off x="578557" y="6446844"/>
              <a:ext cx="2346127" cy="307777"/>
            </a:xfrm>
            <a:prstGeom prst="rect">
              <a:avLst/>
            </a:prstGeom>
            <a:noFill/>
          </p:spPr>
          <p:txBody>
            <a:bodyPr wrap="square">
              <a:spAutoFit/>
            </a:bodyPr>
            <a:lstStyle/>
            <a:p>
              <a:pPr algn="ctr"/>
              <a:r>
                <a:rPr lang="zh-CN" altLang="en-US" sz="1400" b="1">
                  <a:solidFill>
                    <a:schemeClr val="accent2">
                      <a:lumMod val="50000"/>
                    </a:schemeClr>
                  </a:solidFill>
                </a:rPr>
                <a:t>抖音来客首页</a:t>
              </a:r>
              <a:r>
                <a:rPr lang="en-US" altLang="zh-CN" sz="1400" b="1">
                  <a:solidFill>
                    <a:schemeClr val="accent2">
                      <a:lumMod val="50000"/>
                    </a:schemeClr>
                  </a:solidFill>
                </a:rPr>
                <a:t>-</a:t>
              </a:r>
              <a:r>
                <a:rPr lang="zh-CN" altLang="en-US" sz="1400" b="1">
                  <a:solidFill>
                    <a:schemeClr val="accent2">
                      <a:lumMod val="50000"/>
                    </a:schemeClr>
                  </a:solidFill>
                </a:rPr>
                <a:t>达人带货</a:t>
              </a:r>
            </a:p>
          </p:txBody>
        </p:sp>
        <p:sp>
          <p:nvSpPr>
            <p:cNvPr id="8" name="文本框 7">
              <a:extLst>
                <a:ext uri="{FF2B5EF4-FFF2-40B4-BE49-F238E27FC236}">
                  <a16:creationId xmlns:a16="http://schemas.microsoft.com/office/drawing/2014/main" id="{2E9AB18B-E5BB-9597-887B-6EAD13564F4E}"/>
                </a:ext>
              </a:extLst>
            </p:cNvPr>
            <p:cNvSpPr txBox="1"/>
            <p:nvPr/>
          </p:nvSpPr>
          <p:spPr>
            <a:xfrm>
              <a:off x="3421514" y="6446843"/>
              <a:ext cx="2346127" cy="307777"/>
            </a:xfrm>
            <a:prstGeom prst="rect">
              <a:avLst/>
            </a:prstGeom>
            <a:noFill/>
          </p:spPr>
          <p:txBody>
            <a:bodyPr wrap="square">
              <a:spAutoFit/>
            </a:bodyPr>
            <a:lstStyle/>
            <a:p>
              <a:pPr algn="ctr"/>
              <a:r>
                <a:rPr lang="zh-CN" altLang="en-US" sz="1400" b="1">
                  <a:solidFill>
                    <a:schemeClr val="accent2">
                      <a:lumMod val="50000"/>
                    </a:schemeClr>
                  </a:solidFill>
                </a:rPr>
                <a:t>开启达人带货计划</a:t>
              </a:r>
            </a:p>
          </p:txBody>
        </p:sp>
        <p:sp>
          <p:nvSpPr>
            <p:cNvPr id="9" name="文本框 8">
              <a:extLst>
                <a:ext uri="{FF2B5EF4-FFF2-40B4-BE49-F238E27FC236}">
                  <a16:creationId xmlns:a16="http://schemas.microsoft.com/office/drawing/2014/main" id="{5556CCB4-FAB6-D923-7409-878010C7172C}"/>
                </a:ext>
              </a:extLst>
            </p:cNvPr>
            <p:cNvSpPr txBox="1"/>
            <p:nvPr/>
          </p:nvSpPr>
          <p:spPr>
            <a:xfrm>
              <a:off x="6331403" y="6446844"/>
              <a:ext cx="2346127" cy="307777"/>
            </a:xfrm>
            <a:prstGeom prst="rect">
              <a:avLst/>
            </a:prstGeom>
            <a:noFill/>
          </p:spPr>
          <p:txBody>
            <a:bodyPr wrap="square">
              <a:spAutoFit/>
            </a:bodyPr>
            <a:lstStyle/>
            <a:p>
              <a:pPr algn="ctr"/>
              <a:r>
                <a:rPr lang="zh-CN" altLang="en-US" sz="1400" b="1">
                  <a:solidFill>
                    <a:schemeClr val="accent2">
                      <a:lumMod val="50000"/>
                    </a:schemeClr>
                  </a:solidFill>
                </a:rPr>
                <a:t>发布计划</a:t>
              </a:r>
            </a:p>
          </p:txBody>
        </p:sp>
        <p:sp>
          <p:nvSpPr>
            <p:cNvPr id="10" name="文本框 9">
              <a:extLst>
                <a:ext uri="{FF2B5EF4-FFF2-40B4-BE49-F238E27FC236}">
                  <a16:creationId xmlns:a16="http://schemas.microsoft.com/office/drawing/2014/main" id="{FAF312B7-B591-A59C-66F4-E682741DC03B}"/>
                </a:ext>
              </a:extLst>
            </p:cNvPr>
            <p:cNvSpPr txBox="1"/>
            <p:nvPr/>
          </p:nvSpPr>
          <p:spPr>
            <a:xfrm>
              <a:off x="9174360" y="6446843"/>
              <a:ext cx="2346127" cy="307777"/>
            </a:xfrm>
            <a:prstGeom prst="rect">
              <a:avLst/>
            </a:prstGeom>
            <a:noFill/>
          </p:spPr>
          <p:txBody>
            <a:bodyPr wrap="square">
              <a:spAutoFit/>
            </a:bodyPr>
            <a:lstStyle/>
            <a:p>
              <a:pPr algn="ctr"/>
              <a:r>
                <a:rPr lang="zh-CN" altLang="en-US" sz="1400" b="1">
                  <a:solidFill>
                    <a:schemeClr val="accent2">
                      <a:lumMod val="50000"/>
                    </a:schemeClr>
                  </a:solidFill>
                </a:rPr>
                <a:t>选择招募计划</a:t>
              </a:r>
            </a:p>
          </p:txBody>
        </p:sp>
      </p:grpSp>
    </p:spTree>
    <p:extLst>
      <p:ext uri="{BB962C8B-B14F-4D97-AF65-F5344CB8AC3E}">
        <p14:creationId xmlns:p14="http://schemas.microsoft.com/office/powerpoint/2010/main" val="2857174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DB165-4E4A-627A-310E-D4AAB38826B9}"/>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38F1CD1-CA04-45E6-F224-8EED4AFB9BC0}"/>
              </a:ext>
            </a:extLst>
          </p:cNvPr>
          <p:cNvSpPr>
            <a:spLocks noGrp="1"/>
          </p:cNvSpPr>
          <p:nvPr>
            <p:ph type="title"/>
          </p:nvPr>
        </p:nvSpPr>
        <p:spPr/>
        <p:txBody>
          <a:bodyPr/>
          <a:lstStyle/>
          <a:p>
            <a:r>
              <a:rPr lang="zh-CN" altLang="en-US"/>
              <a:t>达人招募第一步</a:t>
            </a:r>
            <a:r>
              <a:rPr lang="en-US" altLang="zh-CN"/>
              <a:t>-</a:t>
            </a:r>
            <a:r>
              <a:rPr lang="zh-CN" altLang="en-US"/>
              <a:t>基础信息编辑</a:t>
            </a:r>
            <a:endParaRPr lang="zh-CN" altLang="en-US" dirty="0"/>
          </a:p>
        </p:txBody>
      </p:sp>
      <p:sp>
        <p:nvSpPr>
          <p:cNvPr id="4" name="灯片编号占位符 3">
            <a:extLst>
              <a:ext uri="{FF2B5EF4-FFF2-40B4-BE49-F238E27FC236}">
                <a16:creationId xmlns:a16="http://schemas.microsoft.com/office/drawing/2014/main" id="{3F8BF231-363E-5F4A-E284-28D1199166D5}"/>
              </a:ext>
            </a:extLst>
          </p:cNvPr>
          <p:cNvSpPr>
            <a:spLocks noGrp="1"/>
          </p:cNvSpPr>
          <p:nvPr>
            <p:ph type="sldNum" sz="quarter" idx="12"/>
          </p:nvPr>
        </p:nvSpPr>
        <p:spPr/>
        <p:txBody>
          <a:bodyPr/>
          <a:lstStyle/>
          <a:p>
            <a:fld id="{5DD3DB80-B894-403A-B48E-6FDC1A72010E}" type="slidenum">
              <a:rPr lang="zh-CN" altLang="en-US" smtClean="0"/>
              <a:t>20</a:t>
            </a:fld>
            <a:endParaRPr lang="zh-CN" altLang="en-US"/>
          </a:p>
        </p:txBody>
      </p:sp>
      <p:grpSp>
        <p:nvGrpSpPr>
          <p:cNvPr id="6" name="组合 5">
            <a:extLst>
              <a:ext uri="{FF2B5EF4-FFF2-40B4-BE49-F238E27FC236}">
                <a16:creationId xmlns:a16="http://schemas.microsoft.com/office/drawing/2014/main" id="{0825E64D-1B36-DA4A-82C4-4E5CB00B7027}"/>
              </a:ext>
            </a:extLst>
          </p:cNvPr>
          <p:cNvGrpSpPr/>
          <p:nvPr/>
        </p:nvGrpSpPr>
        <p:grpSpPr>
          <a:xfrm>
            <a:off x="578557" y="1343015"/>
            <a:ext cx="11033295" cy="4897448"/>
            <a:chOff x="578557" y="1361586"/>
            <a:chExt cx="11033295" cy="4897448"/>
          </a:xfrm>
        </p:grpSpPr>
        <p:pic>
          <p:nvPicPr>
            <p:cNvPr id="11" name="图片 10">
              <a:extLst>
                <a:ext uri="{FF2B5EF4-FFF2-40B4-BE49-F238E27FC236}">
                  <a16:creationId xmlns:a16="http://schemas.microsoft.com/office/drawing/2014/main" id="{6A6E6DB9-28D6-97E6-2D7D-52A1CEC102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8557" y="1770108"/>
              <a:ext cx="11033295" cy="4091893"/>
            </a:xfrm>
            <a:prstGeom prst="rect">
              <a:avLst/>
            </a:prstGeom>
            <a:ln>
              <a:solidFill>
                <a:schemeClr val="accent2">
                  <a:lumMod val="50000"/>
                </a:schemeClr>
              </a:solidFill>
            </a:ln>
          </p:spPr>
        </p:pic>
        <p:sp>
          <p:nvSpPr>
            <p:cNvPr id="12" name="文本框 11">
              <a:extLst>
                <a:ext uri="{FF2B5EF4-FFF2-40B4-BE49-F238E27FC236}">
                  <a16:creationId xmlns:a16="http://schemas.microsoft.com/office/drawing/2014/main" id="{4581DA20-E2B2-D95E-E9A2-5E6162E20944}"/>
                </a:ext>
              </a:extLst>
            </p:cNvPr>
            <p:cNvSpPr txBox="1"/>
            <p:nvPr/>
          </p:nvSpPr>
          <p:spPr>
            <a:xfrm>
              <a:off x="578557" y="1361586"/>
              <a:ext cx="8595803" cy="307777"/>
            </a:xfrm>
            <a:prstGeom prst="rect">
              <a:avLst/>
            </a:prstGeom>
            <a:noFill/>
          </p:spPr>
          <p:txBody>
            <a:bodyPr wrap="square">
              <a:spAutoFit/>
            </a:bodyPr>
            <a:lstStyle/>
            <a:p>
              <a:pPr marL="285750" indent="-285750">
                <a:buFont typeface="Arial" panose="020B0604020202020204" pitchFamily="34" charset="0"/>
                <a:buChar char="•"/>
              </a:pPr>
              <a:r>
                <a:rPr lang="zh-CN" altLang="en-US" sz="1400" b="1">
                  <a:solidFill>
                    <a:schemeClr val="accent2">
                      <a:lumMod val="50000"/>
                    </a:schemeClr>
                  </a:solidFill>
                </a:rPr>
                <a:t>进入达人招募计划之后就是对招募计划进行设置，配置完成后即可发布招募计划。招募计划共分为三步：</a:t>
              </a:r>
            </a:p>
          </p:txBody>
        </p:sp>
        <p:sp>
          <p:nvSpPr>
            <p:cNvPr id="13" name="文本框 12">
              <a:extLst>
                <a:ext uri="{FF2B5EF4-FFF2-40B4-BE49-F238E27FC236}">
                  <a16:creationId xmlns:a16="http://schemas.microsoft.com/office/drawing/2014/main" id="{6D208661-45FC-9A49-F354-0A9B400C71EC}"/>
                </a:ext>
              </a:extLst>
            </p:cNvPr>
            <p:cNvSpPr txBox="1"/>
            <p:nvPr/>
          </p:nvSpPr>
          <p:spPr>
            <a:xfrm>
              <a:off x="578557" y="5951257"/>
              <a:ext cx="1969199" cy="307777"/>
            </a:xfrm>
            <a:prstGeom prst="rect">
              <a:avLst/>
            </a:prstGeom>
            <a:noFill/>
          </p:spPr>
          <p:txBody>
            <a:bodyPr wrap="square">
              <a:spAutoFit/>
            </a:bodyPr>
            <a:lstStyle/>
            <a:p>
              <a:pPr algn="ctr"/>
              <a:r>
                <a:rPr lang="zh-CN" altLang="en-US" sz="1400" b="1">
                  <a:solidFill>
                    <a:schemeClr val="accent2">
                      <a:lumMod val="50000"/>
                    </a:schemeClr>
                  </a:solidFill>
                </a:rPr>
                <a:t>创建计划</a:t>
              </a:r>
            </a:p>
          </p:txBody>
        </p:sp>
        <p:sp>
          <p:nvSpPr>
            <p:cNvPr id="14" name="文本框 13">
              <a:extLst>
                <a:ext uri="{FF2B5EF4-FFF2-40B4-BE49-F238E27FC236}">
                  <a16:creationId xmlns:a16="http://schemas.microsoft.com/office/drawing/2014/main" id="{B6B2D5D6-948F-EC59-DA76-E0B544C153F7}"/>
                </a:ext>
              </a:extLst>
            </p:cNvPr>
            <p:cNvSpPr txBox="1"/>
            <p:nvPr/>
          </p:nvSpPr>
          <p:spPr>
            <a:xfrm>
              <a:off x="2835182" y="5951256"/>
              <a:ext cx="2078845" cy="307777"/>
            </a:xfrm>
            <a:prstGeom prst="rect">
              <a:avLst/>
            </a:prstGeom>
            <a:noFill/>
          </p:spPr>
          <p:txBody>
            <a:bodyPr wrap="square">
              <a:spAutoFit/>
            </a:bodyPr>
            <a:lstStyle/>
            <a:p>
              <a:pPr algn="ctr"/>
              <a:r>
                <a:rPr lang="zh-CN" altLang="en-US" sz="1400" b="1">
                  <a:solidFill>
                    <a:schemeClr val="accent2">
                      <a:lumMod val="50000"/>
                    </a:schemeClr>
                  </a:solidFill>
                </a:rPr>
                <a:t>基本信息填写</a:t>
              </a:r>
            </a:p>
          </p:txBody>
        </p:sp>
        <p:sp>
          <p:nvSpPr>
            <p:cNvPr id="15" name="文本框 14">
              <a:extLst>
                <a:ext uri="{FF2B5EF4-FFF2-40B4-BE49-F238E27FC236}">
                  <a16:creationId xmlns:a16="http://schemas.microsoft.com/office/drawing/2014/main" id="{CDC2A5BF-B88D-84C5-1710-76A824F4B2B9}"/>
                </a:ext>
              </a:extLst>
            </p:cNvPr>
            <p:cNvSpPr txBox="1"/>
            <p:nvPr/>
          </p:nvSpPr>
          <p:spPr>
            <a:xfrm>
              <a:off x="5283977" y="5951257"/>
              <a:ext cx="1849739" cy="307777"/>
            </a:xfrm>
            <a:prstGeom prst="rect">
              <a:avLst/>
            </a:prstGeom>
            <a:noFill/>
          </p:spPr>
          <p:txBody>
            <a:bodyPr wrap="square">
              <a:spAutoFit/>
            </a:bodyPr>
            <a:lstStyle/>
            <a:p>
              <a:pPr algn="ctr"/>
              <a:r>
                <a:rPr lang="zh-CN" altLang="en-US" sz="1400" b="1">
                  <a:solidFill>
                    <a:schemeClr val="accent2">
                      <a:lumMod val="50000"/>
                    </a:schemeClr>
                  </a:solidFill>
                </a:rPr>
                <a:t>短期招募设置</a:t>
              </a:r>
            </a:p>
          </p:txBody>
        </p:sp>
        <p:sp>
          <p:nvSpPr>
            <p:cNvPr id="16" name="文本框 15">
              <a:extLst>
                <a:ext uri="{FF2B5EF4-FFF2-40B4-BE49-F238E27FC236}">
                  <a16:creationId xmlns:a16="http://schemas.microsoft.com/office/drawing/2014/main" id="{3E8C3B39-7C8F-1DAC-94D0-3791764DDBD7}"/>
                </a:ext>
              </a:extLst>
            </p:cNvPr>
            <p:cNvSpPr txBox="1"/>
            <p:nvPr/>
          </p:nvSpPr>
          <p:spPr>
            <a:xfrm>
              <a:off x="9497664" y="5951256"/>
              <a:ext cx="2022823" cy="307777"/>
            </a:xfrm>
            <a:prstGeom prst="rect">
              <a:avLst/>
            </a:prstGeom>
            <a:noFill/>
          </p:spPr>
          <p:txBody>
            <a:bodyPr wrap="square">
              <a:spAutoFit/>
            </a:bodyPr>
            <a:lstStyle/>
            <a:p>
              <a:pPr algn="ctr"/>
              <a:r>
                <a:rPr lang="zh-CN" altLang="en-US" sz="1400" b="1">
                  <a:solidFill>
                    <a:schemeClr val="accent2">
                      <a:lumMod val="50000"/>
                    </a:schemeClr>
                  </a:solidFill>
                </a:rPr>
                <a:t>下一步操作</a:t>
              </a:r>
            </a:p>
          </p:txBody>
        </p:sp>
        <p:sp>
          <p:nvSpPr>
            <p:cNvPr id="17" name="文本框 16">
              <a:extLst>
                <a:ext uri="{FF2B5EF4-FFF2-40B4-BE49-F238E27FC236}">
                  <a16:creationId xmlns:a16="http://schemas.microsoft.com/office/drawing/2014/main" id="{F9B4DC67-2E88-3351-B367-F8EA29ED59EE}"/>
                </a:ext>
              </a:extLst>
            </p:cNvPr>
            <p:cNvSpPr txBox="1"/>
            <p:nvPr/>
          </p:nvSpPr>
          <p:spPr>
            <a:xfrm>
              <a:off x="7277975" y="5945665"/>
              <a:ext cx="1849739" cy="307777"/>
            </a:xfrm>
            <a:prstGeom prst="rect">
              <a:avLst/>
            </a:prstGeom>
            <a:noFill/>
          </p:spPr>
          <p:txBody>
            <a:bodyPr wrap="square">
              <a:spAutoFit/>
            </a:bodyPr>
            <a:lstStyle/>
            <a:p>
              <a:pPr algn="ctr"/>
              <a:r>
                <a:rPr lang="zh-CN" altLang="en-US" sz="1400" b="1">
                  <a:solidFill>
                    <a:schemeClr val="accent2">
                      <a:lumMod val="50000"/>
                    </a:schemeClr>
                  </a:solidFill>
                </a:rPr>
                <a:t>长期招募设置</a:t>
              </a:r>
            </a:p>
          </p:txBody>
        </p:sp>
      </p:grpSp>
    </p:spTree>
    <p:extLst>
      <p:ext uri="{BB962C8B-B14F-4D97-AF65-F5344CB8AC3E}">
        <p14:creationId xmlns:p14="http://schemas.microsoft.com/office/powerpoint/2010/main" val="3921153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EA80B-1433-93C9-B784-C3B2F7667A24}"/>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DAD48406-C632-2A84-2C8A-9725EFACC918}"/>
              </a:ext>
            </a:extLst>
          </p:cNvPr>
          <p:cNvSpPr>
            <a:spLocks noGrp="1"/>
          </p:cNvSpPr>
          <p:nvPr>
            <p:ph type="title"/>
          </p:nvPr>
        </p:nvSpPr>
        <p:spPr/>
        <p:txBody>
          <a:bodyPr/>
          <a:lstStyle/>
          <a:p>
            <a:r>
              <a:rPr lang="zh-CN" altLang="en-US"/>
              <a:t>达人招募第二步</a:t>
            </a:r>
            <a:r>
              <a:rPr lang="en-US" altLang="zh-CN"/>
              <a:t>-</a:t>
            </a:r>
            <a:r>
              <a:rPr lang="zh-CN" altLang="en-US"/>
              <a:t>团购佣金设置</a:t>
            </a:r>
            <a:endParaRPr lang="zh-CN" altLang="en-US" dirty="0"/>
          </a:p>
        </p:txBody>
      </p:sp>
      <p:sp>
        <p:nvSpPr>
          <p:cNvPr id="4" name="灯片编号占位符 3">
            <a:extLst>
              <a:ext uri="{FF2B5EF4-FFF2-40B4-BE49-F238E27FC236}">
                <a16:creationId xmlns:a16="http://schemas.microsoft.com/office/drawing/2014/main" id="{4ACDD56C-D37D-195C-9197-422A126662BA}"/>
              </a:ext>
            </a:extLst>
          </p:cNvPr>
          <p:cNvSpPr>
            <a:spLocks noGrp="1"/>
          </p:cNvSpPr>
          <p:nvPr>
            <p:ph type="sldNum" sz="quarter" idx="12"/>
          </p:nvPr>
        </p:nvSpPr>
        <p:spPr/>
        <p:txBody>
          <a:bodyPr/>
          <a:lstStyle/>
          <a:p>
            <a:fld id="{5DD3DB80-B894-403A-B48E-6FDC1A72010E}" type="slidenum">
              <a:rPr lang="zh-CN" altLang="en-US" smtClean="0"/>
              <a:t>21</a:t>
            </a:fld>
            <a:endParaRPr lang="zh-CN" altLang="en-US"/>
          </a:p>
        </p:txBody>
      </p:sp>
      <p:grpSp>
        <p:nvGrpSpPr>
          <p:cNvPr id="3" name="组合 2">
            <a:extLst>
              <a:ext uri="{FF2B5EF4-FFF2-40B4-BE49-F238E27FC236}">
                <a16:creationId xmlns:a16="http://schemas.microsoft.com/office/drawing/2014/main" id="{19AED02A-CB36-27C6-1EB3-398A97161F59}"/>
              </a:ext>
            </a:extLst>
          </p:cNvPr>
          <p:cNvGrpSpPr/>
          <p:nvPr/>
        </p:nvGrpSpPr>
        <p:grpSpPr>
          <a:xfrm>
            <a:off x="578557" y="1613381"/>
            <a:ext cx="11033295" cy="4359468"/>
            <a:chOff x="578557" y="1899566"/>
            <a:chExt cx="11033295" cy="4359468"/>
          </a:xfrm>
        </p:grpSpPr>
        <p:pic>
          <p:nvPicPr>
            <p:cNvPr id="5" name="图片 4">
              <a:extLst>
                <a:ext uri="{FF2B5EF4-FFF2-40B4-BE49-F238E27FC236}">
                  <a16:creationId xmlns:a16="http://schemas.microsoft.com/office/drawing/2014/main" id="{84BE6369-F37A-977B-D402-49B1C2361E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8557" y="1899566"/>
              <a:ext cx="11033295" cy="3832976"/>
            </a:xfrm>
            <a:prstGeom prst="rect">
              <a:avLst/>
            </a:prstGeom>
            <a:ln>
              <a:solidFill>
                <a:schemeClr val="accent2">
                  <a:lumMod val="50000"/>
                </a:schemeClr>
              </a:solidFill>
            </a:ln>
          </p:spPr>
        </p:pic>
        <p:sp>
          <p:nvSpPr>
            <p:cNvPr id="6" name="文本框 5">
              <a:extLst>
                <a:ext uri="{FF2B5EF4-FFF2-40B4-BE49-F238E27FC236}">
                  <a16:creationId xmlns:a16="http://schemas.microsoft.com/office/drawing/2014/main" id="{649F5A6E-250E-7B7A-CCE5-47B1A2E96637}"/>
                </a:ext>
              </a:extLst>
            </p:cNvPr>
            <p:cNvSpPr txBox="1"/>
            <p:nvPr/>
          </p:nvSpPr>
          <p:spPr>
            <a:xfrm>
              <a:off x="578557" y="5951257"/>
              <a:ext cx="1849739" cy="307777"/>
            </a:xfrm>
            <a:prstGeom prst="rect">
              <a:avLst/>
            </a:prstGeom>
            <a:noFill/>
          </p:spPr>
          <p:txBody>
            <a:bodyPr wrap="square">
              <a:spAutoFit/>
            </a:bodyPr>
            <a:lstStyle/>
            <a:p>
              <a:pPr algn="ctr"/>
              <a:r>
                <a:rPr lang="zh-CN" altLang="en-US" sz="1400" b="1">
                  <a:solidFill>
                    <a:schemeClr val="accent2">
                      <a:lumMod val="50000"/>
                    </a:schemeClr>
                  </a:solidFill>
                </a:rPr>
                <a:t>点击团购商品和佣金</a:t>
              </a:r>
            </a:p>
          </p:txBody>
        </p:sp>
        <p:sp>
          <p:nvSpPr>
            <p:cNvPr id="7" name="文本框 6">
              <a:extLst>
                <a:ext uri="{FF2B5EF4-FFF2-40B4-BE49-F238E27FC236}">
                  <a16:creationId xmlns:a16="http://schemas.microsoft.com/office/drawing/2014/main" id="{BC591BE5-2407-956A-6A56-A9997A57865E}"/>
                </a:ext>
              </a:extLst>
            </p:cNvPr>
            <p:cNvSpPr txBox="1"/>
            <p:nvPr/>
          </p:nvSpPr>
          <p:spPr>
            <a:xfrm>
              <a:off x="2835183" y="5951256"/>
              <a:ext cx="1849740" cy="307777"/>
            </a:xfrm>
            <a:prstGeom prst="rect">
              <a:avLst/>
            </a:prstGeom>
            <a:noFill/>
          </p:spPr>
          <p:txBody>
            <a:bodyPr wrap="square">
              <a:spAutoFit/>
            </a:bodyPr>
            <a:lstStyle/>
            <a:p>
              <a:pPr algn="ctr"/>
              <a:r>
                <a:rPr lang="zh-CN" altLang="en-US" sz="1400" b="1">
                  <a:solidFill>
                    <a:schemeClr val="accent2">
                      <a:lumMod val="50000"/>
                    </a:schemeClr>
                  </a:solidFill>
                </a:rPr>
                <a:t>选择团品</a:t>
              </a:r>
            </a:p>
          </p:txBody>
        </p:sp>
        <p:sp>
          <p:nvSpPr>
            <p:cNvPr id="8" name="文本框 7">
              <a:extLst>
                <a:ext uri="{FF2B5EF4-FFF2-40B4-BE49-F238E27FC236}">
                  <a16:creationId xmlns:a16="http://schemas.microsoft.com/office/drawing/2014/main" id="{216159B3-0F06-D4B5-2692-07352BF3BF87}"/>
                </a:ext>
              </a:extLst>
            </p:cNvPr>
            <p:cNvSpPr txBox="1"/>
            <p:nvPr/>
          </p:nvSpPr>
          <p:spPr>
            <a:xfrm>
              <a:off x="4914027" y="5951257"/>
              <a:ext cx="1993998" cy="307777"/>
            </a:xfrm>
            <a:prstGeom prst="rect">
              <a:avLst/>
            </a:prstGeom>
            <a:noFill/>
          </p:spPr>
          <p:txBody>
            <a:bodyPr wrap="square">
              <a:spAutoFit/>
            </a:bodyPr>
            <a:lstStyle/>
            <a:p>
              <a:pPr algn="ctr"/>
              <a:r>
                <a:rPr lang="zh-CN" altLang="en-US" sz="1400" b="1">
                  <a:solidFill>
                    <a:schemeClr val="accent2">
                      <a:lumMod val="50000"/>
                    </a:schemeClr>
                  </a:solidFill>
                </a:rPr>
                <a:t>设置佣金比例</a:t>
              </a:r>
            </a:p>
          </p:txBody>
        </p:sp>
        <p:sp>
          <p:nvSpPr>
            <p:cNvPr id="9" name="文本框 8">
              <a:extLst>
                <a:ext uri="{FF2B5EF4-FFF2-40B4-BE49-F238E27FC236}">
                  <a16:creationId xmlns:a16="http://schemas.microsoft.com/office/drawing/2014/main" id="{7CBC320F-169A-B13F-8771-614D1D9DC9BA}"/>
                </a:ext>
              </a:extLst>
            </p:cNvPr>
            <p:cNvSpPr txBox="1"/>
            <p:nvPr/>
          </p:nvSpPr>
          <p:spPr>
            <a:xfrm>
              <a:off x="9497664" y="5951256"/>
              <a:ext cx="2022823" cy="307777"/>
            </a:xfrm>
            <a:prstGeom prst="rect">
              <a:avLst/>
            </a:prstGeom>
            <a:noFill/>
          </p:spPr>
          <p:txBody>
            <a:bodyPr wrap="square">
              <a:spAutoFit/>
            </a:bodyPr>
            <a:lstStyle/>
            <a:p>
              <a:pPr algn="ctr"/>
              <a:r>
                <a:rPr lang="zh-CN" altLang="en-US" sz="1400" b="1">
                  <a:solidFill>
                    <a:schemeClr val="accent2">
                      <a:lumMod val="50000"/>
                    </a:schemeClr>
                  </a:solidFill>
                </a:rPr>
                <a:t>设置时间，下一步操作</a:t>
              </a:r>
            </a:p>
          </p:txBody>
        </p:sp>
        <p:sp>
          <p:nvSpPr>
            <p:cNvPr id="10" name="文本框 9">
              <a:extLst>
                <a:ext uri="{FF2B5EF4-FFF2-40B4-BE49-F238E27FC236}">
                  <a16:creationId xmlns:a16="http://schemas.microsoft.com/office/drawing/2014/main" id="{4B5270CE-5BC9-9625-9A57-ADC85857B101}"/>
                </a:ext>
              </a:extLst>
            </p:cNvPr>
            <p:cNvSpPr txBox="1"/>
            <p:nvPr/>
          </p:nvSpPr>
          <p:spPr>
            <a:xfrm>
              <a:off x="7277975" y="5945665"/>
              <a:ext cx="1849739" cy="307777"/>
            </a:xfrm>
            <a:prstGeom prst="rect">
              <a:avLst/>
            </a:prstGeom>
            <a:noFill/>
          </p:spPr>
          <p:txBody>
            <a:bodyPr wrap="square">
              <a:spAutoFit/>
            </a:bodyPr>
            <a:lstStyle/>
            <a:p>
              <a:pPr algn="ctr"/>
              <a:r>
                <a:rPr lang="zh-CN" altLang="en-US" sz="1400" b="1">
                  <a:solidFill>
                    <a:schemeClr val="accent2">
                      <a:lumMod val="50000"/>
                    </a:schemeClr>
                  </a:solidFill>
                </a:rPr>
                <a:t>确定佣金比例设置</a:t>
              </a:r>
            </a:p>
          </p:txBody>
        </p:sp>
      </p:grpSp>
    </p:spTree>
    <p:extLst>
      <p:ext uri="{BB962C8B-B14F-4D97-AF65-F5344CB8AC3E}">
        <p14:creationId xmlns:p14="http://schemas.microsoft.com/office/powerpoint/2010/main" val="2558323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3EBB2-A6C4-8C8F-F408-FD6E593FC544}"/>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34FB7CE2-5143-F562-D7D0-00A526602CA5}"/>
              </a:ext>
            </a:extLst>
          </p:cNvPr>
          <p:cNvSpPr>
            <a:spLocks noGrp="1"/>
          </p:cNvSpPr>
          <p:nvPr>
            <p:ph type="title"/>
          </p:nvPr>
        </p:nvSpPr>
        <p:spPr/>
        <p:txBody>
          <a:bodyPr/>
          <a:lstStyle/>
          <a:p>
            <a:r>
              <a:rPr lang="zh-CN" altLang="en-US"/>
              <a:t>达人招募第三步</a:t>
            </a:r>
            <a:r>
              <a:rPr lang="en-US" altLang="zh-CN"/>
              <a:t>-</a:t>
            </a:r>
            <a:r>
              <a:rPr lang="zh-CN" altLang="en-US"/>
              <a:t>达人要求配置</a:t>
            </a:r>
            <a:endParaRPr lang="zh-CN" altLang="en-US" dirty="0"/>
          </a:p>
        </p:txBody>
      </p:sp>
      <p:sp>
        <p:nvSpPr>
          <p:cNvPr id="4" name="灯片编号占位符 3">
            <a:extLst>
              <a:ext uri="{FF2B5EF4-FFF2-40B4-BE49-F238E27FC236}">
                <a16:creationId xmlns:a16="http://schemas.microsoft.com/office/drawing/2014/main" id="{4E939567-B022-4FE4-ED53-DF744153D70E}"/>
              </a:ext>
            </a:extLst>
          </p:cNvPr>
          <p:cNvSpPr>
            <a:spLocks noGrp="1"/>
          </p:cNvSpPr>
          <p:nvPr>
            <p:ph type="sldNum" sz="quarter" idx="12"/>
          </p:nvPr>
        </p:nvSpPr>
        <p:spPr/>
        <p:txBody>
          <a:bodyPr/>
          <a:lstStyle/>
          <a:p>
            <a:fld id="{5DD3DB80-B894-403A-B48E-6FDC1A72010E}" type="slidenum">
              <a:rPr lang="zh-CN" altLang="en-US" smtClean="0"/>
              <a:t>22</a:t>
            </a:fld>
            <a:endParaRPr lang="zh-CN" altLang="en-US"/>
          </a:p>
        </p:txBody>
      </p:sp>
      <p:grpSp>
        <p:nvGrpSpPr>
          <p:cNvPr id="3" name="组合 2">
            <a:extLst>
              <a:ext uri="{FF2B5EF4-FFF2-40B4-BE49-F238E27FC236}">
                <a16:creationId xmlns:a16="http://schemas.microsoft.com/office/drawing/2014/main" id="{334B53AD-C71A-5199-7A3B-7DB27F349132}"/>
              </a:ext>
            </a:extLst>
          </p:cNvPr>
          <p:cNvGrpSpPr/>
          <p:nvPr/>
        </p:nvGrpSpPr>
        <p:grpSpPr>
          <a:xfrm>
            <a:off x="1762957" y="1669222"/>
            <a:ext cx="8664496" cy="4359468"/>
            <a:chOff x="1762956" y="1899566"/>
            <a:chExt cx="8664496" cy="4359468"/>
          </a:xfrm>
        </p:grpSpPr>
        <p:pic>
          <p:nvPicPr>
            <p:cNvPr id="5" name="图片 4">
              <a:extLst>
                <a:ext uri="{FF2B5EF4-FFF2-40B4-BE49-F238E27FC236}">
                  <a16:creationId xmlns:a16="http://schemas.microsoft.com/office/drawing/2014/main" id="{D05B99A8-064F-E36D-492F-5B8430D810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62956" y="1899566"/>
              <a:ext cx="8664496" cy="3832976"/>
            </a:xfrm>
            <a:prstGeom prst="rect">
              <a:avLst/>
            </a:prstGeom>
            <a:ln>
              <a:solidFill>
                <a:schemeClr val="accent2">
                  <a:lumMod val="50000"/>
                </a:schemeClr>
              </a:solidFill>
            </a:ln>
          </p:spPr>
        </p:pic>
        <p:sp>
          <p:nvSpPr>
            <p:cNvPr id="6" name="文本框 5">
              <a:extLst>
                <a:ext uri="{FF2B5EF4-FFF2-40B4-BE49-F238E27FC236}">
                  <a16:creationId xmlns:a16="http://schemas.microsoft.com/office/drawing/2014/main" id="{310B347D-29FF-D781-81DF-92728C68A6A5}"/>
                </a:ext>
              </a:extLst>
            </p:cNvPr>
            <p:cNvSpPr txBox="1"/>
            <p:nvPr/>
          </p:nvSpPr>
          <p:spPr>
            <a:xfrm>
              <a:off x="1762957" y="5951256"/>
              <a:ext cx="2348354" cy="307777"/>
            </a:xfrm>
            <a:prstGeom prst="rect">
              <a:avLst/>
            </a:prstGeom>
            <a:noFill/>
          </p:spPr>
          <p:txBody>
            <a:bodyPr wrap="square">
              <a:spAutoFit/>
            </a:bodyPr>
            <a:lstStyle/>
            <a:p>
              <a:pPr algn="ctr"/>
              <a:r>
                <a:rPr lang="zh-CN" altLang="en-US" sz="1400" b="1">
                  <a:solidFill>
                    <a:schemeClr val="accent2">
                      <a:lumMod val="50000"/>
                    </a:schemeClr>
                  </a:solidFill>
                </a:rPr>
                <a:t>选择达人等级</a:t>
              </a:r>
            </a:p>
          </p:txBody>
        </p:sp>
        <p:sp>
          <p:nvSpPr>
            <p:cNvPr id="7" name="文本框 6">
              <a:extLst>
                <a:ext uri="{FF2B5EF4-FFF2-40B4-BE49-F238E27FC236}">
                  <a16:creationId xmlns:a16="http://schemas.microsoft.com/office/drawing/2014/main" id="{53B7CDE0-DC1A-9311-6F99-3D56B720C5DD}"/>
                </a:ext>
              </a:extLst>
            </p:cNvPr>
            <p:cNvSpPr txBox="1"/>
            <p:nvPr/>
          </p:nvSpPr>
          <p:spPr>
            <a:xfrm>
              <a:off x="4725562" y="5951257"/>
              <a:ext cx="2491915" cy="307777"/>
            </a:xfrm>
            <a:prstGeom prst="rect">
              <a:avLst/>
            </a:prstGeom>
            <a:noFill/>
          </p:spPr>
          <p:txBody>
            <a:bodyPr wrap="square">
              <a:spAutoFit/>
            </a:bodyPr>
            <a:lstStyle/>
            <a:p>
              <a:pPr algn="ctr"/>
              <a:r>
                <a:rPr lang="zh-CN" altLang="en-US" sz="1400" b="1">
                  <a:solidFill>
                    <a:schemeClr val="accent2">
                      <a:lumMod val="50000"/>
                    </a:schemeClr>
                  </a:solidFill>
                </a:rPr>
                <a:t>设置达人接待及投放规则</a:t>
              </a:r>
            </a:p>
          </p:txBody>
        </p:sp>
        <p:sp>
          <p:nvSpPr>
            <p:cNvPr id="8" name="文本框 7">
              <a:extLst>
                <a:ext uri="{FF2B5EF4-FFF2-40B4-BE49-F238E27FC236}">
                  <a16:creationId xmlns:a16="http://schemas.microsoft.com/office/drawing/2014/main" id="{C8D29FD0-AC36-CA1A-37B6-0123AD69BC4C}"/>
                </a:ext>
              </a:extLst>
            </p:cNvPr>
            <p:cNvSpPr txBox="1"/>
            <p:nvPr/>
          </p:nvSpPr>
          <p:spPr>
            <a:xfrm>
              <a:off x="7817771" y="5945665"/>
              <a:ext cx="2609681" cy="307777"/>
            </a:xfrm>
            <a:prstGeom prst="rect">
              <a:avLst/>
            </a:prstGeom>
            <a:noFill/>
          </p:spPr>
          <p:txBody>
            <a:bodyPr wrap="square">
              <a:spAutoFit/>
            </a:bodyPr>
            <a:lstStyle/>
            <a:p>
              <a:pPr algn="ctr"/>
              <a:r>
                <a:rPr lang="zh-CN" altLang="en-US" sz="1400" b="1">
                  <a:solidFill>
                    <a:schemeClr val="accent2">
                      <a:lumMod val="50000"/>
                    </a:schemeClr>
                  </a:solidFill>
                </a:rPr>
                <a:t>提交发布</a:t>
              </a:r>
            </a:p>
          </p:txBody>
        </p:sp>
      </p:grpSp>
    </p:spTree>
    <p:extLst>
      <p:ext uri="{BB962C8B-B14F-4D97-AF65-F5344CB8AC3E}">
        <p14:creationId xmlns:p14="http://schemas.microsoft.com/office/powerpoint/2010/main" val="800458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33A0B-E537-627D-5989-FF27611743E0}"/>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7A695B8F-F013-7B26-D660-6B0794819F49}"/>
              </a:ext>
            </a:extLst>
          </p:cNvPr>
          <p:cNvSpPr>
            <a:spLocks noGrp="1"/>
          </p:cNvSpPr>
          <p:nvPr>
            <p:ph type="title"/>
          </p:nvPr>
        </p:nvSpPr>
        <p:spPr/>
        <p:txBody>
          <a:bodyPr/>
          <a:lstStyle/>
          <a:p>
            <a:r>
              <a:rPr lang="zh-CN" altLang="en-US"/>
              <a:t>达人招募技巧</a:t>
            </a:r>
            <a:endParaRPr lang="zh-CN" altLang="en-US" dirty="0"/>
          </a:p>
        </p:txBody>
      </p:sp>
      <p:sp>
        <p:nvSpPr>
          <p:cNvPr id="4" name="灯片编号占位符 3">
            <a:extLst>
              <a:ext uri="{FF2B5EF4-FFF2-40B4-BE49-F238E27FC236}">
                <a16:creationId xmlns:a16="http://schemas.microsoft.com/office/drawing/2014/main" id="{5D845A89-1CA7-A7E1-3C21-23A8AF756E4E}"/>
              </a:ext>
            </a:extLst>
          </p:cNvPr>
          <p:cNvSpPr>
            <a:spLocks noGrp="1"/>
          </p:cNvSpPr>
          <p:nvPr>
            <p:ph type="sldNum" sz="quarter" idx="12"/>
          </p:nvPr>
        </p:nvSpPr>
        <p:spPr/>
        <p:txBody>
          <a:bodyPr/>
          <a:lstStyle/>
          <a:p>
            <a:fld id="{5DD3DB80-B894-403A-B48E-6FDC1A72010E}" type="slidenum">
              <a:rPr lang="zh-CN" altLang="en-US" smtClean="0"/>
              <a:t>23</a:t>
            </a:fld>
            <a:endParaRPr lang="zh-CN" altLang="en-US"/>
          </a:p>
        </p:txBody>
      </p:sp>
      <p:grpSp>
        <p:nvGrpSpPr>
          <p:cNvPr id="3" name="组合 2">
            <a:extLst>
              <a:ext uri="{FF2B5EF4-FFF2-40B4-BE49-F238E27FC236}">
                <a16:creationId xmlns:a16="http://schemas.microsoft.com/office/drawing/2014/main" id="{0671E338-BAA9-00C8-95F0-B644BAB1238E}"/>
              </a:ext>
            </a:extLst>
          </p:cNvPr>
          <p:cNvGrpSpPr/>
          <p:nvPr/>
        </p:nvGrpSpPr>
        <p:grpSpPr>
          <a:xfrm>
            <a:off x="669924" y="1615845"/>
            <a:ext cx="5158503" cy="2094649"/>
            <a:chOff x="6396081" y="2234597"/>
            <a:chExt cx="11353908" cy="2094649"/>
          </a:xfrm>
        </p:grpSpPr>
        <p:sp>
          <p:nvSpPr>
            <p:cNvPr id="5" name="文本框 4">
              <a:extLst>
                <a:ext uri="{FF2B5EF4-FFF2-40B4-BE49-F238E27FC236}">
                  <a16:creationId xmlns:a16="http://schemas.microsoft.com/office/drawing/2014/main" id="{AA7576B3-6DCC-9687-E6E2-469B22546A09}"/>
                </a:ext>
              </a:extLst>
            </p:cNvPr>
            <p:cNvSpPr txBox="1"/>
            <p:nvPr/>
          </p:nvSpPr>
          <p:spPr>
            <a:xfrm>
              <a:off x="6396081" y="2815627"/>
              <a:ext cx="11353908" cy="1513619"/>
            </a:xfrm>
            <a:prstGeom prst="rect">
              <a:avLst/>
            </a:prstGeom>
            <a:noFill/>
          </p:spPr>
          <p:txBody>
            <a:bodyPr wrap="square">
              <a:spAutoFit/>
            </a:bodyPr>
            <a:lstStyle/>
            <a:p>
              <a:pPr marL="228600" indent="-228600">
                <a:lnSpc>
                  <a:spcPct val="200000"/>
                </a:lnSpc>
                <a:buFont typeface="Arial" panose="020B0604020202020204" pitchFamily="34" charset="0"/>
                <a:buChar char="•"/>
              </a:pPr>
              <a:r>
                <a:rPr lang="zh-CN" altLang="en-US" sz="1200"/>
                <a:t>例如：我们新建一个团品进行达人招募，预计招募达人</a:t>
              </a:r>
              <a:r>
                <a:rPr lang="en-US" altLang="zh-CN" sz="1200"/>
                <a:t>100</a:t>
              </a:r>
              <a:r>
                <a:rPr lang="zh-CN" altLang="en-US" sz="1200"/>
                <a:t>个。其中选择</a:t>
              </a:r>
              <a:r>
                <a:rPr lang="en-US" altLang="zh-CN" sz="1200"/>
                <a:t>20%</a:t>
              </a:r>
              <a:r>
                <a:rPr lang="zh-CN" altLang="en-US" sz="1200"/>
                <a:t>头部达人有较大影响力对活动快速传播，</a:t>
              </a:r>
              <a:r>
                <a:rPr lang="en-US" altLang="zh-CN" sz="1200"/>
                <a:t>30%</a:t>
              </a:r>
              <a:r>
                <a:rPr lang="zh-CN" altLang="en-US" sz="1200"/>
                <a:t>选择中腰部达人，进行团单的收割转化，最后选择</a:t>
              </a:r>
              <a:r>
                <a:rPr lang="en-US" altLang="zh-CN" sz="1200"/>
                <a:t>50%</a:t>
              </a:r>
              <a:r>
                <a:rPr lang="zh-CN" altLang="en-US" sz="1200"/>
                <a:t>普通团购达人进行达人带货铺量打爆产品；</a:t>
              </a:r>
              <a:r>
                <a:rPr lang="zh-CN" altLang="en-US" sz="1200" b="1"/>
                <a:t>佣金比例设置建议≥</a:t>
              </a:r>
              <a:r>
                <a:rPr lang="en-US" altLang="zh-CN" sz="1200" b="1"/>
                <a:t>4%</a:t>
              </a:r>
              <a:r>
                <a:rPr lang="zh-CN" altLang="en-US" sz="1200"/>
                <a:t>。</a:t>
              </a:r>
            </a:p>
          </p:txBody>
        </p:sp>
        <p:sp>
          <p:nvSpPr>
            <p:cNvPr id="6" name="矩形: 圆顶角 5">
              <a:extLst>
                <a:ext uri="{FF2B5EF4-FFF2-40B4-BE49-F238E27FC236}">
                  <a16:creationId xmlns:a16="http://schemas.microsoft.com/office/drawing/2014/main" id="{907D3510-4D26-4FE3-E62A-5BB911DE3A24}"/>
                </a:ext>
              </a:extLst>
            </p:cNvPr>
            <p:cNvSpPr/>
            <p:nvPr/>
          </p:nvSpPr>
          <p:spPr>
            <a:xfrm>
              <a:off x="6396083" y="2234597"/>
              <a:ext cx="9110854"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不同达人等级招募配比（</a:t>
              </a:r>
              <a:r>
                <a:rPr lang="en-US" altLang="zh-CN" b="1"/>
                <a:t>2</a:t>
              </a:r>
              <a:r>
                <a:rPr lang="zh-CN" altLang="en-US" b="1"/>
                <a:t>：</a:t>
              </a:r>
              <a:r>
                <a:rPr lang="en-US" altLang="zh-CN" b="1"/>
                <a:t>3</a:t>
              </a:r>
              <a:r>
                <a:rPr lang="zh-CN" altLang="en-US" b="1"/>
                <a:t>：</a:t>
              </a:r>
              <a:r>
                <a:rPr lang="en-US" altLang="zh-CN" b="1"/>
                <a:t>5</a:t>
              </a:r>
              <a:r>
                <a:rPr lang="zh-CN" altLang="en-US" b="1"/>
                <a:t>）</a:t>
              </a:r>
            </a:p>
          </p:txBody>
        </p:sp>
      </p:grpSp>
      <p:grpSp>
        <p:nvGrpSpPr>
          <p:cNvPr id="7" name="组合 6">
            <a:extLst>
              <a:ext uri="{FF2B5EF4-FFF2-40B4-BE49-F238E27FC236}">
                <a16:creationId xmlns:a16="http://schemas.microsoft.com/office/drawing/2014/main" id="{07A0AEB1-09BF-72AB-4CA8-CAD490A84466}"/>
              </a:ext>
            </a:extLst>
          </p:cNvPr>
          <p:cNvGrpSpPr/>
          <p:nvPr/>
        </p:nvGrpSpPr>
        <p:grpSpPr>
          <a:xfrm>
            <a:off x="669924" y="4655304"/>
            <a:ext cx="5095682" cy="1355986"/>
            <a:chOff x="6396081" y="2234597"/>
            <a:chExt cx="11353908" cy="1355986"/>
          </a:xfrm>
        </p:grpSpPr>
        <p:sp>
          <p:nvSpPr>
            <p:cNvPr id="8" name="文本框 7">
              <a:extLst>
                <a:ext uri="{FF2B5EF4-FFF2-40B4-BE49-F238E27FC236}">
                  <a16:creationId xmlns:a16="http://schemas.microsoft.com/office/drawing/2014/main" id="{329850AB-B3DA-ADBD-C8C8-94D498DEA12E}"/>
                </a:ext>
              </a:extLst>
            </p:cNvPr>
            <p:cNvSpPr txBox="1"/>
            <p:nvPr/>
          </p:nvSpPr>
          <p:spPr>
            <a:xfrm>
              <a:off x="6396081" y="2815627"/>
              <a:ext cx="11353908" cy="774956"/>
            </a:xfrm>
            <a:prstGeom prst="rect">
              <a:avLst/>
            </a:prstGeom>
            <a:noFill/>
          </p:spPr>
          <p:txBody>
            <a:bodyPr wrap="square">
              <a:spAutoFit/>
            </a:bodyPr>
            <a:lstStyle/>
            <a:p>
              <a:pPr marL="228600" indent="-228600">
                <a:lnSpc>
                  <a:spcPct val="200000"/>
                </a:lnSpc>
                <a:buFont typeface="Arial" panose="020B0604020202020204" pitchFamily="34" charset="0"/>
                <a:buChar char="•"/>
              </a:pPr>
              <a:r>
                <a:rPr lang="zh-CN" altLang="en-US" sz="1200"/>
                <a:t>如果不知道选择什么样的达人，可以联系官方</a:t>
              </a:r>
              <a:r>
                <a:rPr lang="en-US" altLang="zh-CN" sz="1200"/>
                <a:t>BD</a:t>
              </a:r>
              <a:r>
                <a:rPr lang="zh-CN" altLang="en-US" sz="1200"/>
                <a:t>推荐抖音生活服务平台优质达人。</a:t>
              </a:r>
            </a:p>
          </p:txBody>
        </p:sp>
        <p:sp>
          <p:nvSpPr>
            <p:cNvPr id="9" name="矩形: 圆顶角 8">
              <a:extLst>
                <a:ext uri="{FF2B5EF4-FFF2-40B4-BE49-F238E27FC236}">
                  <a16:creationId xmlns:a16="http://schemas.microsoft.com/office/drawing/2014/main" id="{31209C2E-C4AC-47EC-B876-11ABE6884D61}"/>
                </a:ext>
              </a:extLst>
            </p:cNvPr>
            <p:cNvSpPr/>
            <p:nvPr/>
          </p:nvSpPr>
          <p:spPr>
            <a:xfrm>
              <a:off x="6396083" y="2234597"/>
              <a:ext cx="6759357"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优质达人推荐渠道</a:t>
              </a:r>
            </a:p>
          </p:txBody>
        </p:sp>
      </p:grpSp>
      <p:grpSp>
        <p:nvGrpSpPr>
          <p:cNvPr id="10" name="组合 9">
            <a:extLst>
              <a:ext uri="{FF2B5EF4-FFF2-40B4-BE49-F238E27FC236}">
                <a16:creationId xmlns:a16="http://schemas.microsoft.com/office/drawing/2014/main" id="{89A11987-22BB-49D2-5689-AF2886C6E805}"/>
              </a:ext>
            </a:extLst>
          </p:cNvPr>
          <p:cNvGrpSpPr/>
          <p:nvPr/>
        </p:nvGrpSpPr>
        <p:grpSpPr>
          <a:xfrm>
            <a:off x="6361984" y="1615845"/>
            <a:ext cx="5158503" cy="4795389"/>
            <a:chOff x="6396081" y="2234597"/>
            <a:chExt cx="11353908" cy="4795389"/>
          </a:xfrm>
        </p:grpSpPr>
        <p:sp>
          <p:nvSpPr>
            <p:cNvPr id="11" name="文本框 10">
              <a:extLst>
                <a:ext uri="{FF2B5EF4-FFF2-40B4-BE49-F238E27FC236}">
                  <a16:creationId xmlns:a16="http://schemas.microsoft.com/office/drawing/2014/main" id="{23110EC1-2AC2-CFA0-BDAD-54F5F7BF2047}"/>
                </a:ext>
              </a:extLst>
            </p:cNvPr>
            <p:cNvSpPr txBox="1"/>
            <p:nvPr/>
          </p:nvSpPr>
          <p:spPr>
            <a:xfrm>
              <a:off x="6396081" y="2815627"/>
              <a:ext cx="11353908" cy="4214359"/>
            </a:xfrm>
            <a:prstGeom prst="rect">
              <a:avLst/>
            </a:prstGeom>
            <a:noFill/>
          </p:spPr>
          <p:txBody>
            <a:bodyPr wrap="square">
              <a:spAutoFit/>
            </a:bodyPr>
            <a:lstStyle/>
            <a:p>
              <a:pPr>
                <a:lnSpc>
                  <a:spcPct val="150000"/>
                </a:lnSpc>
              </a:pPr>
              <a:r>
                <a:rPr lang="en-US" altLang="zh-CN" sz="1200"/>
                <a:t>【</a:t>
              </a:r>
              <a:r>
                <a:rPr lang="zh-CN" altLang="en-US" sz="1200"/>
                <a:t>商家名称</a:t>
              </a:r>
              <a:r>
                <a:rPr lang="en-US" altLang="zh-CN" sz="1200"/>
                <a:t>】xxxx</a:t>
              </a:r>
            </a:p>
            <a:p>
              <a:pPr>
                <a:lnSpc>
                  <a:spcPct val="150000"/>
                </a:lnSpc>
              </a:pPr>
              <a:r>
                <a:rPr lang="en-US" altLang="zh-CN" sz="1200"/>
                <a:t>【</a:t>
              </a:r>
              <a:r>
                <a:rPr lang="zh-CN" altLang="en-US" sz="1200"/>
                <a:t>商家</a:t>
              </a:r>
              <a:r>
                <a:rPr lang="en-US" altLang="zh-CN" sz="1200"/>
                <a:t>ID】71542xXXXXX</a:t>
              </a:r>
            </a:p>
            <a:p>
              <a:pPr>
                <a:lnSpc>
                  <a:spcPct val="150000"/>
                </a:lnSpc>
              </a:pPr>
              <a:r>
                <a:rPr lang="en-US" altLang="zh-CN" sz="1200"/>
                <a:t>【</a:t>
              </a:r>
              <a:r>
                <a:rPr lang="zh-CN" altLang="en-US" sz="1200"/>
                <a:t>商家所在：省份</a:t>
              </a:r>
              <a:r>
                <a:rPr lang="en-US" altLang="zh-CN" sz="1200"/>
                <a:t>+</a:t>
              </a:r>
              <a:r>
                <a:rPr lang="zh-CN" altLang="en-US" sz="1200"/>
                <a:t>城市</a:t>
              </a:r>
              <a:r>
                <a:rPr lang="en-US" altLang="zh-CN" sz="1200"/>
                <a:t>】</a:t>
              </a:r>
              <a:r>
                <a:rPr lang="zh-CN" altLang="en-US" sz="1200"/>
                <a:t>湖南</a:t>
              </a:r>
              <a:r>
                <a:rPr lang="en-US" altLang="zh-CN" sz="1200"/>
                <a:t>+</a:t>
              </a:r>
              <a:r>
                <a:rPr lang="zh-CN" altLang="en-US" sz="1200"/>
                <a:t>长沙</a:t>
              </a:r>
              <a:endParaRPr lang="en-US" altLang="zh-CN" sz="1200"/>
            </a:p>
            <a:p>
              <a:pPr>
                <a:lnSpc>
                  <a:spcPct val="150000"/>
                </a:lnSpc>
              </a:pPr>
              <a:r>
                <a:rPr lang="en-US" altLang="zh-CN" sz="1200"/>
                <a:t>【</a:t>
              </a:r>
              <a:r>
                <a:rPr lang="zh-CN" altLang="en-US" sz="1200"/>
                <a:t>商单类型</a:t>
              </a:r>
              <a:r>
                <a:rPr lang="en-US" altLang="zh-CN" sz="1200"/>
                <a:t>】</a:t>
              </a:r>
              <a:r>
                <a:rPr lang="zh-CN" altLang="en-US" sz="1200"/>
                <a:t>短视频</a:t>
              </a:r>
              <a:r>
                <a:rPr lang="en-US" altLang="zh-CN" sz="1200"/>
                <a:t>/</a:t>
              </a:r>
              <a:r>
                <a:rPr lang="zh-CN" altLang="en-US" sz="1200"/>
                <a:t>直播</a:t>
              </a:r>
              <a:endParaRPr lang="en-US" altLang="zh-CN" sz="1200"/>
            </a:p>
            <a:p>
              <a:pPr>
                <a:lnSpc>
                  <a:spcPct val="150000"/>
                </a:lnSpc>
              </a:pPr>
              <a:r>
                <a:rPr lang="en-US" altLang="zh-CN" sz="1200"/>
                <a:t>【</a:t>
              </a:r>
              <a:r>
                <a:rPr lang="zh-CN" altLang="en-US" sz="1200"/>
                <a:t>是否反选</a:t>
              </a:r>
              <a:r>
                <a:rPr lang="en-US" altLang="zh-CN" sz="1200"/>
                <a:t>】</a:t>
              </a:r>
              <a:r>
                <a:rPr lang="zh-CN" altLang="en-US" sz="1200"/>
                <a:t>是</a:t>
              </a:r>
              <a:r>
                <a:rPr lang="en-US" altLang="zh-CN" sz="1200"/>
                <a:t>/</a:t>
              </a:r>
              <a:r>
                <a:rPr lang="zh-CN" altLang="en-US" sz="1200"/>
                <a:t>否</a:t>
              </a:r>
              <a:endParaRPr lang="en-US" altLang="zh-CN" sz="1200"/>
            </a:p>
            <a:p>
              <a:pPr>
                <a:lnSpc>
                  <a:spcPct val="150000"/>
                </a:lnSpc>
              </a:pPr>
              <a:r>
                <a:rPr lang="en-US" altLang="zh-CN" sz="1200"/>
                <a:t>【</a:t>
              </a:r>
              <a:r>
                <a:rPr lang="zh-CN" altLang="en-US" sz="1200"/>
                <a:t>核心优势</a:t>
              </a:r>
              <a:r>
                <a:rPr lang="en-US" altLang="zh-CN" sz="1200"/>
                <a:t>】50</a:t>
              </a:r>
              <a:r>
                <a:rPr lang="zh-CN" altLang="en-US" sz="1200"/>
                <a:t>字以内（例如抖音排名、全网最低价、商家介绍等</a:t>
              </a:r>
              <a:r>
                <a:rPr lang="en-US" altLang="zh-CN" sz="1200"/>
                <a:t>)</a:t>
              </a:r>
            </a:p>
            <a:p>
              <a:pPr>
                <a:lnSpc>
                  <a:spcPct val="150000"/>
                </a:lnSpc>
              </a:pPr>
              <a:r>
                <a:rPr lang="en-US" altLang="zh-CN" sz="1200"/>
                <a:t>【</a:t>
              </a:r>
              <a:r>
                <a:rPr lang="zh-CN" altLang="en-US" sz="1200"/>
                <a:t>商品链接</a:t>
              </a:r>
              <a:r>
                <a:rPr lang="en-US" altLang="zh-CN" sz="1200"/>
                <a:t>】(</a:t>
              </a:r>
              <a:r>
                <a:rPr lang="zh-CN" altLang="en-US" sz="1200"/>
                <a:t>要求直播不少于</a:t>
              </a:r>
              <a:r>
                <a:rPr lang="en-US" altLang="zh-CN" sz="1200"/>
                <a:t>5+sku</a:t>
              </a:r>
              <a:r>
                <a:rPr lang="zh-CN" altLang="en-US" sz="1200"/>
                <a:t>，短视频不少于</a:t>
              </a:r>
              <a:r>
                <a:rPr lang="en-US" altLang="zh-CN" sz="1200"/>
                <a:t>2</a:t>
              </a:r>
              <a:r>
                <a:rPr lang="zh-CN" altLang="en-US" sz="1200"/>
                <a:t>个</a:t>
              </a:r>
              <a:r>
                <a:rPr lang="en-US" altLang="zh-CN" sz="1200"/>
                <a:t>sku</a:t>
              </a:r>
            </a:p>
            <a:p>
              <a:pPr>
                <a:lnSpc>
                  <a:spcPct val="150000"/>
                </a:lnSpc>
              </a:pPr>
              <a:r>
                <a:rPr lang="en-US" altLang="zh-CN" sz="1200"/>
                <a:t>①XXX</a:t>
              </a:r>
            </a:p>
            <a:p>
              <a:pPr>
                <a:lnSpc>
                  <a:spcPct val="150000"/>
                </a:lnSpc>
              </a:pPr>
              <a:r>
                <a:rPr lang="en-US" altLang="zh-CN" sz="1200"/>
                <a:t>②XXX</a:t>
              </a:r>
            </a:p>
            <a:p>
              <a:pPr>
                <a:lnSpc>
                  <a:spcPct val="150000"/>
                </a:lnSpc>
              </a:pPr>
              <a:r>
                <a:rPr lang="en-US" altLang="zh-CN" sz="1200"/>
                <a:t>【</a:t>
              </a:r>
              <a:r>
                <a:rPr lang="zh-CN" altLang="en-US" sz="1200"/>
                <a:t>探店时间</a:t>
              </a:r>
              <a:r>
                <a:rPr lang="en-US" altLang="zh-CN" sz="1200"/>
                <a:t>】2022</a:t>
              </a:r>
              <a:r>
                <a:rPr lang="zh-CN" altLang="en-US" sz="1200"/>
                <a:t>年</a:t>
              </a:r>
              <a:r>
                <a:rPr lang="en-US" altLang="zh-CN" sz="1200"/>
                <a:t>xx</a:t>
              </a:r>
              <a:r>
                <a:rPr lang="zh-CN" altLang="en-US" sz="1200"/>
                <a:t>月</a:t>
              </a:r>
              <a:r>
                <a:rPr lang="en-US" altLang="zh-CN" sz="1200"/>
                <a:t>xx</a:t>
              </a:r>
              <a:r>
                <a:rPr lang="zh-CN" altLang="en-US" sz="1200"/>
                <a:t>日</a:t>
              </a:r>
              <a:r>
                <a:rPr lang="en-US" altLang="zh-CN" sz="1200"/>
                <a:t>——2022</a:t>
              </a:r>
              <a:r>
                <a:rPr lang="zh-CN" altLang="en-US" sz="1200"/>
                <a:t>年</a:t>
              </a:r>
              <a:r>
                <a:rPr lang="en-US" altLang="zh-CN" sz="1200"/>
                <a:t>xx</a:t>
              </a:r>
              <a:r>
                <a:rPr lang="zh-CN" altLang="en-US" sz="1200"/>
                <a:t>月</a:t>
              </a:r>
              <a:r>
                <a:rPr lang="en-US" altLang="zh-CN" sz="1200"/>
                <a:t>xx</a:t>
              </a:r>
              <a:r>
                <a:rPr lang="zh-CN" altLang="en-US" sz="1200"/>
                <a:t>日</a:t>
              </a:r>
              <a:r>
                <a:rPr lang="en-US" altLang="zh-CN" sz="1200"/>
                <a:t>【</a:t>
              </a:r>
              <a:r>
                <a:rPr lang="zh-CN" altLang="en-US" sz="1200"/>
                <a:t>探店地址</a:t>
              </a:r>
              <a:r>
                <a:rPr lang="en-US" altLang="zh-CN" sz="1200"/>
                <a:t>】</a:t>
              </a:r>
              <a:r>
                <a:rPr lang="zh-CN" altLang="en-US" sz="1200"/>
                <a:t>可供探店视频或者直播的门店地址</a:t>
              </a:r>
              <a:endParaRPr lang="en-US" altLang="zh-CN" sz="1200"/>
            </a:p>
            <a:p>
              <a:pPr>
                <a:lnSpc>
                  <a:spcPct val="150000"/>
                </a:lnSpc>
              </a:pPr>
              <a:r>
                <a:rPr lang="en-US" altLang="zh-CN" sz="1200"/>
                <a:t>【</a:t>
              </a:r>
              <a:r>
                <a:rPr lang="zh-CN" altLang="en-US" sz="1200"/>
                <a:t>发布</a:t>
              </a:r>
              <a:r>
                <a:rPr lang="en-US" altLang="zh-CN" sz="1200"/>
                <a:t>/</a:t>
              </a:r>
              <a:r>
                <a:rPr lang="zh-CN" altLang="en-US" sz="1200"/>
                <a:t>直播时间</a:t>
              </a:r>
              <a:r>
                <a:rPr lang="en-US" altLang="zh-CN" sz="1200"/>
                <a:t>】</a:t>
              </a:r>
              <a:r>
                <a:rPr lang="zh-CN" altLang="en-US" sz="1200"/>
                <a:t>：</a:t>
              </a:r>
              <a:r>
                <a:rPr lang="en-US" altLang="zh-CN" sz="1200"/>
                <a:t> 1xx</a:t>
              </a:r>
              <a:r>
                <a:rPr lang="zh-CN" altLang="en-US" sz="1200"/>
                <a:t>月</a:t>
              </a:r>
              <a:r>
                <a:rPr lang="en-US" altLang="zh-CN" sz="1200"/>
                <a:t>xx</a:t>
              </a:r>
              <a:r>
                <a:rPr lang="zh-CN" altLang="en-US" sz="1200"/>
                <a:t>日前</a:t>
              </a:r>
              <a:endParaRPr lang="en-US" altLang="zh-CN" sz="1200"/>
            </a:p>
            <a:p>
              <a:pPr>
                <a:lnSpc>
                  <a:spcPct val="150000"/>
                </a:lnSpc>
              </a:pPr>
              <a:r>
                <a:rPr lang="en-US" altLang="zh-CN" sz="1200"/>
                <a:t>【</a:t>
              </a:r>
              <a:r>
                <a:rPr lang="zh-CN" altLang="en-US" sz="1200"/>
                <a:t>达人要求</a:t>
              </a:r>
              <a:r>
                <a:rPr lang="en-US" altLang="zh-CN" sz="1200"/>
                <a:t>】</a:t>
              </a:r>
              <a:r>
                <a:rPr lang="zh-CN" altLang="en-US" sz="1200"/>
                <a:t>达人等级</a:t>
              </a:r>
              <a:r>
                <a:rPr lang="en-US" altLang="zh-CN" sz="1200"/>
                <a:t>/</a:t>
              </a:r>
              <a:r>
                <a:rPr lang="zh-CN" altLang="en-US" sz="1200"/>
                <a:t>粉丝</a:t>
              </a:r>
              <a:r>
                <a:rPr lang="en-US" altLang="zh-CN" sz="1200"/>
                <a:t>/</a:t>
              </a:r>
              <a:r>
                <a:rPr lang="zh-CN" altLang="en-US" sz="1200"/>
                <a:t>数量要求</a:t>
              </a:r>
              <a:endParaRPr lang="en-US" altLang="zh-CN" sz="1200"/>
            </a:p>
            <a:p>
              <a:pPr>
                <a:lnSpc>
                  <a:spcPct val="150000"/>
                </a:lnSpc>
              </a:pPr>
              <a:r>
                <a:rPr lang="en-US" altLang="zh-CN" sz="1200"/>
                <a:t>【</a:t>
              </a:r>
              <a:r>
                <a:rPr lang="zh-CN" altLang="en-US" sz="1200"/>
                <a:t>达人权益</a:t>
              </a:r>
              <a:r>
                <a:rPr lang="en-US" altLang="zh-CN" sz="1200"/>
                <a:t>】</a:t>
              </a:r>
              <a:r>
                <a:rPr lang="zh-CN" altLang="en-US" sz="1200"/>
                <a:t>佣金</a:t>
              </a:r>
              <a:r>
                <a:rPr lang="en-US" altLang="zh-CN" sz="1200"/>
                <a:t>xx%+</a:t>
              </a:r>
              <a:r>
                <a:rPr lang="zh-CN" altLang="en-US" sz="1200"/>
                <a:t>车马费</a:t>
              </a:r>
              <a:r>
                <a:rPr lang="en-US" altLang="zh-CN" sz="1200"/>
                <a:t>/dou+xx/</a:t>
              </a:r>
              <a:r>
                <a:rPr lang="zh-CN" altLang="en-US" sz="1200"/>
                <a:t>置换</a:t>
              </a:r>
              <a:r>
                <a:rPr lang="en-US" altLang="zh-CN" sz="1200"/>
                <a:t>xx</a:t>
              </a:r>
            </a:p>
            <a:p>
              <a:pPr>
                <a:lnSpc>
                  <a:spcPct val="150000"/>
                </a:lnSpc>
              </a:pPr>
              <a:r>
                <a:rPr lang="en-US" altLang="zh-CN" sz="1200"/>
                <a:t>【</a:t>
              </a:r>
              <a:r>
                <a:rPr lang="zh-CN" altLang="en-US" sz="1200"/>
                <a:t>报名入口</a:t>
              </a:r>
              <a:r>
                <a:rPr lang="en-US" altLang="zh-CN" sz="1200"/>
                <a:t>】</a:t>
              </a:r>
              <a:r>
                <a:rPr lang="zh-CN" altLang="en-US" sz="1200"/>
                <a:t>扫码进商家社群</a:t>
              </a:r>
            </a:p>
          </p:txBody>
        </p:sp>
        <p:sp>
          <p:nvSpPr>
            <p:cNvPr id="12" name="矩形: 圆顶角 11">
              <a:extLst>
                <a:ext uri="{FF2B5EF4-FFF2-40B4-BE49-F238E27FC236}">
                  <a16:creationId xmlns:a16="http://schemas.microsoft.com/office/drawing/2014/main" id="{63D863D4-8BBE-4F09-18FB-4CC3726C65BC}"/>
                </a:ext>
              </a:extLst>
            </p:cNvPr>
            <p:cNvSpPr/>
            <p:nvPr/>
          </p:nvSpPr>
          <p:spPr>
            <a:xfrm>
              <a:off x="6396081" y="2234597"/>
              <a:ext cx="7779286"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官方优质达人提需参考模版</a:t>
              </a:r>
            </a:p>
          </p:txBody>
        </p:sp>
      </p:grpSp>
    </p:spTree>
    <p:extLst>
      <p:ext uri="{BB962C8B-B14F-4D97-AF65-F5344CB8AC3E}">
        <p14:creationId xmlns:p14="http://schemas.microsoft.com/office/powerpoint/2010/main" val="1744906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2AAE0-0506-36B5-5584-23BC1216467D}"/>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F496030A-AFA2-BE90-37A7-93F984B56C01}"/>
              </a:ext>
            </a:extLst>
          </p:cNvPr>
          <p:cNvSpPr>
            <a:spLocks noGrp="1"/>
          </p:cNvSpPr>
          <p:nvPr>
            <p:ph type="title"/>
          </p:nvPr>
        </p:nvSpPr>
        <p:spPr/>
        <p:txBody>
          <a:bodyPr/>
          <a:lstStyle/>
          <a:p>
            <a:r>
              <a:rPr lang="zh-CN" altLang="en-US"/>
              <a:t>如何筛选直播达人</a:t>
            </a:r>
            <a:endParaRPr lang="zh-CN" altLang="en-US" dirty="0"/>
          </a:p>
        </p:txBody>
      </p:sp>
      <p:sp>
        <p:nvSpPr>
          <p:cNvPr id="4" name="灯片编号占位符 3">
            <a:extLst>
              <a:ext uri="{FF2B5EF4-FFF2-40B4-BE49-F238E27FC236}">
                <a16:creationId xmlns:a16="http://schemas.microsoft.com/office/drawing/2014/main" id="{39EFEB23-C21F-07B0-F27E-DE9EF1DA52A2}"/>
              </a:ext>
            </a:extLst>
          </p:cNvPr>
          <p:cNvSpPr>
            <a:spLocks noGrp="1"/>
          </p:cNvSpPr>
          <p:nvPr>
            <p:ph type="sldNum" sz="quarter" idx="12"/>
          </p:nvPr>
        </p:nvSpPr>
        <p:spPr/>
        <p:txBody>
          <a:bodyPr/>
          <a:lstStyle/>
          <a:p>
            <a:fld id="{5DD3DB80-B894-403A-B48E-6FDC1A72010E}" type="slidenum">
              <a:rPr lang="zh-CN" altLang="en-US" smtClean="0"/>
              <a:t>24</a:t>
            </a:fld>
            <a:endParaRPr lang="zh-CN" altLang="en-US"/>
          </a:p>
        </p:txBody>
      </p:sp>
      <p:grpSp>
        <p:nvGrpSpPr>
          <p:cNvPr id="22" name="组合 21">
            <a:extLst>
              <a:ext uri="{FF2B5EF4-FFF2-40B4-BE49-F238E27FC236}">
                <a16:creationId xmlns:a16="http://schemas.microsoft.com/office/drawing/2014/main" id="{21F8627A-FD74-9723-09E4-09E38B3231B0}"/>
              </a:ext>
            </a:extLst>
          </p:cNvPr>
          <p:cNvGrpSpPr/>
          <p:nvPr/>
        </p:nvGrpSpPr>
        <p:grpSpPr>
          <a:xfrm>
            <a:off x="669924" y="1672552"/>
            <a:ext cx="10850563" cy="4180655"/>
            <a:chOff x="669924" y="1672552"/>
            <a:chExt cx="10850563" cy="4180655"/>
          </a:xfrm>
        </p:grpSpPr>
        <p:grpSp>
          <p:nvGrpSpPr>
            <p:cNvPr id="3" name="组合 2">
              <a:extLst>
                <a:ext uri="{FF2B5EF4-FFF2-40B4-BE49-F238E27FC236}">
                  <a16:creationId xmlns:a16="http://schemas.microsoft.com/office/drawing/2014/main" id="{F54B1C25-AC7E-304E-C91D-4DD5BC535C71}"/>
                </a:ext>
              </a:extLst>
            </p:cNvPr>
            <p:cNvGrpSpPr/>
            <p:nvPr/>
          </p:nvGrpSpPr>
          <p:grpSpPr>
            <a:xfrm>
              <a:off x="1448614" y="1672552"/>
              <a:ext cx="5461737" cy="967316"/>
              <a:chOff x="2854215" y="1707453"/>
              <a:chExt cx="2446582" cy="967316"/>
            </a:xfrm>
          </p:grpSpPr>
          <p:sp>
            <p:nvSpPr>
              <p:cNvPr id="5" name="文本框 4">
                <a:extLst>
                  <a:ext uri="{FF2B5EF4-FFF2-40B4-BE49-F238E27FC236}">
                    <a16:creationId xmlns:a16="http://schemas.microsoft.com/office/drawing/2014/main" id="{6EC2CB96-9BB9-7D1D-2EA8-8F46C134836C}"/>
                  </a:ext>
                </a:extLst>
              </p:cNvPr>
              <p:cNvSpPr txBox="1"/>
              <p:nvPr/>
            </p:nvSpPr>
            <p:spPr>
              <a:xfrm>
                <a:off x="2854215" y="1707453"/>
                <a:ext cx="2446566" cy="369332"/>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800">
                    <a:solidFill>
                      <a:schemeClr val="tx1"/>
                    </a:solidFill>
                    <a:latin typeface="Arial" panose="020B0604020202020204" pitchFamily="34" charset="0"/>
                    <a:ea typeface="微软雅黑" panose="020B0503020204020204" pitchFamily="34" charset="-122"/>
                  </a:rPr>
                  <a:t>关注达人用户画像</a:t>
                </a:r>
                <a:endParaRPr lang="en-US" altLang="zh-CN" sz="1800" dirty="0">
                  <a:solidFill>
                    <a:schemeClr val="tx1"/>
                  </a:solidFill>
                  <a:latin typeface="Arial" panose="020B0604020202020204" pitchFamily="34" charset="0"/>
                  <a:ea typeface="微软雅黑" panose="020B0503020204020204" pitchFamily="34" charset="-122"/>
                </a:endParaRPr>
              </a:p>
            </p:txBody>
          </p:sp>
          <p:sp>
            <p:nvSpPr>
              <p:cNvPr id="6" name="文本框 5">
                <a:extLst>
                  <a:ext uri="{FF2B5EF4-FFF2-40B4-BE49-F238E27FC236}">
                    <a16:creationId xmlns:a16="http://schemas.microsoft.com/office/drawing/2014/main" id="{961990C4-50E4-FAC8-A42A-45A3ACEF9004}"/>
                  </a:ext>
                </a:extLst>
              </p:cNvPr>
              <p:cNvSpPr txBox="1"/>
              <p:nvPr/>
            </p:nvSpPr>
            <p:spPr>
              <a:xfrm>
                <a:off x="2854215" y="2061396"/>
                <a:ext cx="2446582" cy="613373"/>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具体筛选时，首先应关注达人的粉丝在目标城市的比例和粉丝性别，是否与目标用户的画像相符</a:t>
                </a:r>
                <a:endParaRPr lang="en-US" altLang="zh-CN" sz="1200" dirty="0">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AD00C016-2F57-7AB6-890E-4DCA3E23E770}"/>
                </a:ext>
              </a:extLst>
            </p:cNvPr>
            <p:cNvGrpSpPr/>
            <p:nvPr/>
          </p:nvGrpSpPr>
          <p:grpSpPr>
            <a:xfrm>
              <a:off x="1448614" y="3345210"/>
              <a:ext cx="5461737" cy="967316"/>
              <a:chOff x="2854215" y="3380111"/>
              <a:chExt cx="2446582" cy="967316"/>
            </a:xfrm>
          </p:grpSpPr>
          <p:sp>
            <p:nvSpPr>
              <p:cNvPr id="8" name="文本框 7">
                <a:extLst>
                  <a:ext uri="{FF2B5EF4-FFF2-40B4-BE49-F238E27FC236}">
                    <a16:creationId xmlns:a16="http://schemas.microsoft.com/office/drawing/2014/main" id="{4DF0F649-9C50-514F-CEC6-AF137FC11F3F}"/>
                  </a:ext>
                </a:extLst>
              </p:cNvPr>
              <p:cNvSpPr txBox="1"/>
              <p:nvPr/>
            </p:nvSpPr>
            <p:spPr>
              <a:xfrm>
                <a:off x="2854215" y="3380111"/>
                <a:ext cx="2446574" cy="369332"/>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800">
                    <a:solidFill>
                      <a:schemeClr val="tx1"/>
                    </a:solidFill>
                    <a:latin typeface="Arial" panose="020B0604020202020204" pitchFamily="34" charset="0"/>
                    <a:ea typeface="微软雅黑" panose="020B0503020204020204" pitchFamily="34" charset="-122"/>
                  </a:rPr>
                  <a:t>关注达人带货和内容能力</a:t>
                </a:r>
                <a:endParaRPr lang="en-US" altLang="zh-CN" sz="1800" dirty="0">
                  <a:solidFill>
                    <a:schemeClr val="tx1"/>
                  </a:solidFill>
                  <a:latin typeface="Arial" panose="020B0604020202020204" pitchFamily="34" charset="0"/>
                  <a:ea typeface="微软雅黑" panose="020B0503020204020204" pitchFamily="34" charset="-122"/>
                </a:endParaRPr>
              </a:p>
            </p:txBody>
          </p:sp>
          <p:sp>
            <p:nvSpPr>
              <p:cNvPr id="9" name="文本框 8">
                <a:extLst>
                  <a:ext uri="{FF2B5EF4-FFF2-40B4-BE49-F238E27FC236}">
                    <a16:creationId xmlns:a16="http://schemas.microsoft.com/office/drawing/2014/main" id="{5C64ECC8-6A66-A089-55EB-BC6311F74E82}"/>
                  </a:ext>
                </a:extLst>
              </p:cNvPr>
              <p:cNvSpPr txBox="1"/>
              <p:nvPr/>
            </p:nvSpPr>
            <p:spPr>
              <a:xfrm>
                <a:off x="2854215" y="3734054"/>
                <a:ext cx="2446582" cy="613373"/>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需要重点关注带货指标，如场均销售额，同时关注能体现内容能力的指标，如看播时长、点赞率、评论率。</a:t>
                </a:r>
                <a:endParaRPr lang="en-US" altLang="zh-CN" sz="1200" dirty="0">
                  <a:latin typeface="Arial" panose="020B0604020202020204" pitchFamily="34" charset="0"/>
                  <a:ea typeface="微软雅黑" panose="020B0503020204020204" pitchFamily="34" charset="-122"/>
                </a:endParaRPr>
              </a:p>
            </p:txBody>
          </p:sp>
        </p:grpSp>
        <p:grpSp>
          <p:nvGrpSpPr>
            <p:cNvPr id="10" name="组合 9">
              <a:extLst>
                <a:ext uri="{FF2B5EF4-FFF2-40B4-BE49-F238E27FC236}">
                  <a16:creationId xmlns:a16="http://schemas.microsoft.com/office/drawing/2014/main" id="{A492B45E-30AA-5AEE-05F2-BF3E1BDBB9C2}"/>
                </a:ext>
              </a:extLst>
            </p:cNvPr>
            <p:cNvGrpSpPr/>
            <p:nvPr/>
          </p:nvGrpSpPr>
          <p:grpSpPr>
            <a:xfrm>
              <a:off x="1448614" y="4885891"/>
              <a:ext cx="5461737" cy="967316"/>
              <a:chOff x="2854215" y="4920792"/>
              <a:chExt cx="2446582" cy="967316"/>
            </a:xfrm>
          </p:grpSpPr>
          <p:sp>
            <p:nvSpPr>
              <p:cNvPr id="11" name="文本框 10">
                <a:extLst>
                  <a:ext uri="{FF2B5EF4-FFF2-40B4-BE49-F238E27FC236}">
                    <a16:creationId xmlns:a16="http://schemas.microsoft.com/office/drawing/2014/main" id="{BF7D40C4-F5D9-E737-AE78-493A83F17E5A}"/>
                  </a:ext>
                </a:extLst>
              </p:cNvPr>
              <p:cNvSpPr txBox="1"/>
              <p:nvPr/>
            </p:nvSpPr>
            <p:spPr>
              <a:xfrm>
                <a:off x="2854215" y="4920792"/>
                <a:ext cx="2446550" cy="369332"/>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800">
                    <a:solidFill>
                      <a:schemeClr val="tx1"/>
                    </a:solidFill>
                    <a:latin typeface="Arial" panose="020B0604020202020204" pitchFamily="34" charset="0"/>
                    <a:ea typeface="微软雅黑" panose="020B0503020204020204" pitchFamily="34" charset="-122"/>
                  </a:rPr>
                  <a:t>关注达人历史带货成绩</a:t>
                </a:r>
                <a:endParaRPr lang="en-US" altLang="zh-CN" sz="1800" dirty="0">
                  <a:solidFill>
                    <a:schemeClr val="tx1"/>
                  </a:solidFill>
                  <a:latin typeface="Arial" panose="020B0604020202020204" pitchFamily="34" charset="0"/>
                  <a:ea typeface="微软雅黑" panose="020B0503020204020204" pitchFamily="34" charset="-122"/>
                </a:endParaRPr>
              </a:p>
            </p:txBody>
          </p:sp>
          <p:sp>
            <p:nvSpPr>
              <p:cNvPr id="12" name="文本框 11">
                <a:extLst>
                  <a:ext uri="{FF2B5EF4-FFF2-40B4-BE49-F238E27FC236}">
                    <a16:creationId xmlns:a16="http://schemas.microsoft.com/office/drawing/2014/main" id="{79D5995F-2D98-CCCC-F9D5-DA4909A87DC6}"/>
                  </a:ext>
                </a:extLst>
              </p:cNvPr>
              <p:cNvSpPr txBox="1"/>
              <p:nvPr/>
            </p:nvSpPr>
            <p:spPr>
              <a:xfrm>
                <a:off x="2854215" y="5274735"/>
                <a:ext cx="2446582" cy="613373"/>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关注达人历史是否有相关行业的直播带货成绩，也是一个体现达人适配性的重要指标。</a:t>
                </a:r>
                <a:endParaRPr lang="en-US" altLang="zh-CN" sz="1200" dirty="0">
                  <a:latin typeface="Arial" panose="020B0604020202020204" pitchFamily="34" charset="0"/>
                  <a:ea typeface="微软雅黑" panose="020B0503020204020204" pitchFamily="34" charset="-122"/>
                </a:endParaRPr>
              </a:p>
            </p:txBody>
          </p:sp>
        </p:grpSp>
        <p:grpSp>
          <p:nvGrpSpPr>
            <p:cNvPr id="13" name="组合 12">
              <a:extLst>
                <a:ext uri="{FF2B5EF4-FFF2-40B4-BE49-F238E27FC236}">
                  <a16:creationId xmlns:a16="http://schemas.microsoft.com/office/drawing/2014/main" id="{D9E0FC8A-132D-9E3B-1779-49E70F7E4AB9}"/>
                </a:ext>
              </a:extLst>
            </p:cNvPr>
            <p:cNvGrpSpPr/>
            <p:nvPr/>
          </p:nvGrpSpPr>
          <p:grpSpPr>
            <a:xfrm>
              <a:off x="669924" y="1806395"/>
              <a:ext cx="233587" cy="3868101"/>
              <a:chOff x="2075524" y="1841296"/>
              <a:chExt cx="233587" cy="3868101"/>
            </a:xfrm>
          </p:grpSpPr>
          <p:cxnSp>
            <p:nvCxnSpPr>
              <p:cNvPr id="14" name="直接连接符 13">
                <a:extLst>
                  <a:ext uri="{FF2B5EF4-FFF2-40B4-BE49-F238E27FC236}">
                    <a16:creationId xmlns:a16="http://schemas.microsoft.com/office/drawing/2014/main" id="{4DF17C1A-B586-FB2A-E66E-D46CD45E0BF1}"/>
                  </a:ext>
                </a:extLst>
              </p:cNvPr>
              <p:cNvCxnSpPr>
                <a:cxnSpLocks/>
                <a:endCxn id="16" idx="0"/>
              </p:cNvCxnSpPr>
              <p:nvPr/>
            </p:nvCxnSpPr>
            <p:spPr>
              <a:xfrm flipH="1">
                <a:off x="2192318" y="1841296"/>
                <a:ext cx="4" cy="1895222"/>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sp>
            <p:nvSpPr>
              <p:cNvPr id="15" name="椭圆 14">
                <a:extLst>
                  <a:ext uri="{FF2B5EF4-FFF2-40B4-BE49-F238E27FC236}">
                    <a16:creationId xmlns:a16="http://schemas.microsoft.com/office/drawing/2014/main" id="{816F6D11-3553-7674-3BD1-3B57CD39549E}"/>
                  </a:ext>
                </a:extLst>
              </p:cNvPr>
              <p:cNvSpPr/>
              <p:nvPr/>
            </p:nvSpPr>
            <p:spPr>
              <a:xfrm>
                <a:off x="2075524" y="1841296"/>
                <a:ext cx="233587" cy="2335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a:extLst>
                  <a:ext uri="{FF2B5EF4-FFF2-40B4-BE49-F238E27FC236}">
                    <a16:creationId xmlns:a16="http://schemas.microsoft.com/office/drawing/2014/main" id="{FF5D8F03-F051-4429-1F39-BA9F13B69CEE}"/>
                  </a:ext>
                </a:extLst>
              </p:cNvPr>
              <p:cNvSpPr/>
              <p:nvPr/>
            </p:nvSpPr>
            <p:spPr>
              <a:xfrm>
                <a:off x="2121720" y="3736518"/>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sp>
            <p:nvSpPr>
              <p:cNvPr id="17" name="椭圆 16">
                <a:extLst>
                  <a:ext uri="{FF2B5EF4-FFF2-40B4-BE49-F238E27FC236}">
                    <a16:creationId xmlns:a16="http://schemas.microsoft.com/office/drawing/2014/main" id="{9E32FB1B-7D97-0659-0082-2EB5D355083F}"/>
                  </a:ext>
                </a:extLst>
              </p:cNvPr>
              <p:cNvSpPr/>
              <p:nvPr/>
            </p:nvSpPr>
            <p:spPr>
              <a:xfrm>
                <a:off x="2121720" y="5568202"/>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cxnSp>
            <p:nvCxnSpPr>
              <p:cNvPr id="18" name="直接连接符 17">
                <a:extLst>
                  <a:ext uri="{FF2B5EF4-FFF2-40B4-BE49-F238E27FC236}">
                    <a16:creationId xmlns:a16="http://schemas.microsoft.com/office/drawing/2014/main" id="{BEE44CE7-C0B2-89DD-7D56-9829B58A94DD}"/>
                  </a:ext>
                </a:extLst>
              </p:cNvPr>
              <p:cNvCxnSpPr>
                <a:cxnSpLocks/>
                <a:endCxn id="17" idx="0"/>
              </p:cNvCxnSpPr>
              <p:nvPr/>
            </p:nvCxnSpPr>
            <p:spPr>
              <a:xfrm flipH="1">
                <a:off x="2192318" y="3878083"/>
                <a:ext cx="4" cy="1690119"/>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a:extLst>
                <a:ext uri="{FF2B5EF4-FFF2-40B4-BE49-F238E27FC236}">
                  <a16:creationId xmlns:a16="http://schemas.microsoft.com/office/drawing/2014/main" id="{60134936-61DD-6AF4-CF4F-F376DF7A4352}"/>
                </a:ext>
              </a:extLst>
            </p:cNvPr>
            <p:cNvGrpSpPr/>
            <p:nvPr/>
          </p:nvGrpSpPr>
          <p:grpSpPr>
            <a:xfrm>
              <a:off x="7697532" y="1780943"/>
              <a:ext cx="3822955" cy="3822955"/>
              <a:chOff x="7001564" y="1745247"/>
              <a:chExt cx="3822955" cy="3822955"/>
            </a:xfrm>
          </p:grpSpPr>
          <p:sp>
            <p:nvSpPr>
              <p:cNvPr id="20" name="椭圆 19">
                <a:extLst>
                  <a:ext uri="{FF2B5EF4-FFF2-40B4-BE49-F238E27FC236}">
                    <a16:creationId xmlns:a16="http://schemas.microsoft.com/office/drawing/2014/main" id="{2FE7F8EE-4D82-3E3E-D630-C8EC6D391440}"/>
                  </a:ext>
                </a:extLst>
              </p:cNvPr>
              <p:cNvSpPr/>
              <p:nvPr/>
            </p:nvSpPr>
            <p:spPr>
              <a:xfrm>
                <a:off x="7001564" y="1745247"/>
                <a:ext cx="3822955" cy="3822955"/>
              </a:xfrm>
              <a:prstGeom prst="ellips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21" name="图片 20">
                <a:extLst>
                  <a:ext uri="{FF2B5EF4-FFF2-40B4-BE49-F238E27FC236}">
                    <a16:creationId xmlns:a16="http://schemas.microsoft.com/office/drawing/2014/main" id="{22857381-B7D2-97D4-E3EC-BB3A3F9E3A93}"/>
                  </a:ext>
                </a:extLst>
              </p:cNvPr>
              <p:cNvPicPr>
                <a:picLocks/>
              </p:cNvPicPr>
              <p:nvPr/>
            </p:nvPicPr>
            <p:blipFill rotWithShape="1">
              <a:blip r:embed="rId2" cstate="print">
                <a:extLst>
                  <a:ext uri="{28A0092B-C50C-407E-A947-70E740481C1C}">
                    <a14:useLocalDpi xmlns:a14="http://schemas.microsoft.com/office/drawing/2010/main" val="0"/>
                  </a:ext>
                </a:extLst>
              </a:blip>
              <a:srcRect l="16676" r="16676"/>
              <a:stretch/>
            </p:blipFill>
            <p:spPr>
              <a:xfrm>
                <a:off x="7096788" y="1841296"/>
                <a:ext cx="3632505" cy="3653982"/>
              </a:xfrm>
              <a:prstGeom prst="ellipse">
                <a:avLst/>
              </a:prstGeom>
            </p:spPr>
          </p:pic>
        </p:grpSp>
      </p:grpSp>
    </p:spTree>
    <p:extLst>
      <p:ext uri="{BB962C8B-B14F-4D97-AF65-F5344CB8AC3E}">
        <p14:creationId xmlns:p14="http://schemas.microsoft.com/office/powerpoint/2010/main" val="4134787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358C1-93C6-7117-E95A-49D801CB6655}"/>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4542572F-D1DB-A94E-E97E-85E4C0E49166}"/>
              </a:ext>
            </a:extLst>
          </p:cNvPr>
          <p:cNvSpPr>
            <a:spLocks noGrp="1"/>
          </p:cNvSpPr>
          <p:nvPr>
            <p:ph type="title"/>
          </p:nvPr>
        </p:nvSpPr>
        <p:spPr/>
        <p:txBody>
          <a:bodyPr/>
          <a:lstStyle/>
          <a:p>
            <a:r>
              <a:rPr lang="zh-CN" altLang="en-US"/>
              <a:t>如何选择与达人合作直播</a:t>
            </a:r>
            <a:endParaRPr lang="zh-CN" altLang="en-US" dirty="0"/>
          </a:p>
        </p:txBody>
      </p:sp>
      <p:sp>
        <p:nvSpPr>
          <p:cNvPr id="4" name="灯片编号占位符 3">
            <a:extLst>
              <a:ext uri="{FF2B5EF4-FFF2-40B4-BE49-F238E27FC236}">
                <a16:creationId xmlns:a16="http://schemas.microsoft.com/office/drawing/2014/main" id="{FCCD3E9E-C522-2546-3FAD-3B9D596DF0F2}"/>
              </a:ext>
            </a:extLst>
          </p:cNvPr>
          <p:cNvSpPr>
            <a:spLocks noGrp="1"/>
          </p:cNvSpPr>
          <p:nvPr>
            <p:ph type="sldNum" sz="quarter" idx="12"/>
          </p:nvPr>
        </p:nvSpPr>
        <p:spPr/>
        <p:txBody>
          <a:bodyPr/>
          <a:lstStyle/>
          <a:p>
            <a:fld id="{5DD3DB80-B894-403A-B48E-6FDC1A72010E}" type="slidenum">
              <a:rPr lang="zh-CN" altLang="en-US" smtClean="0"/>
              <a:t>25</a:t>
            </a:fld>
            <a:endParaRPr lang="zh-CN" altLang="en-US"/>
          </a:p>
        </p:txBody>
      </p:sp>
      <p:sp>
        <p:nvSpPr>
          <p:cNvPr id="3" name="文本框 2">
            <a:extLst>
              <a:ext uri="{FF2B5EF4-FFF2-40B4-BE49-F238E27FC236}">
                <a16:creationId xmlns:a16="http://schemas.microsoft.com/office/drawing/2014/main" id="{17EFF0A9-7F51-D3D5-8691-4461B6A32D9F}"/>
              </a:ext>
            </a:extLst>
          </p:cNvPr>
          <p:cNvSpPr txBox="1"/>
          <p:nvPr/>
        </p:nvSpPr>
        <p:spPr>
          <a:xfrm>
            <a:off x="1549597" y="1265917"/>
            <a:ext cx="9092806" cy="377026"/>
          </a:xfrm>
          <a:prstGeom prst="rect">
            <a:avLst/>
          </a:prstGeom>
          <a:noFill/>
        </p:spPr>
        <p:txBody>
          <a:bodyPr wrap="square">
            <a:spAutoFit/>
          </a:bodyPr>
          <a:lstStyle/>
          <a:p>
            <a:pPr algn="ctr">
              <a:lnSpc>
                <a:spcPct val="150000"/>
              </a:lnSpc>
            </a:pPr>
            <a:r>
              <a:rPr lang="zh-CN" altLang="en-US" sz="1400">
                <a:solidFill>
                  <a:schemeClr val="accent1">
                    <a:lumMod val="50000"/>
                  </a:schemeClr>
                </a:solidFill>
              </a:rPr>
              <a:t>商家可以联系BD或服务商与达人建联，也可以在抖音来客的【</a:t>
            </a:r>
            <a:r>
              <a:rPr lang="zh-CN" altLang="en-US" sz="1400" b="1">
                <a:solidFill>
                  <a:schemeClr val="accent1">
                    <a:lumMod val="50000"/>
                  </a:schemeClr>
                </a:solidFill>
              </a:rPr>
              <a:t>达人带货-达人广场</a:t>
            </a:r>
            <a:r>
              <a:rPr lang="zh-CN" altLang="en-US" sz="1400">
                <a:solidFill>
                  <a:schemeClr val="accent1">
                    <a:lumMod val="50000"/>
                  </a:schemeClr>
                </a:solidFill>
              </a:rPr>
              <a:t>】中筛选想要合作的达人</a:t>
            </a:r>
            <a:endParaRPr lang="en-US" altLang="zh-CN" sz="1400">
              <a:solidFill>
                <a:schemeClr val="accent1">
                  <a:lumMod val="50000"/>
                </a:schemeClr>
              </a:solidFill>
            </a:endParaRPr>
          </a:p>
        </p:txBody>
      </p:sp>
      <p:grpSp>
        <p:nvGrpSpPr>
          <p:cNvPr id="5" name="组合 4">
            <a:extLst>
              <a:ext uri="{FF2B5EF4-FFF2-40B4-BE49-F238E27FC236}">
                <a16:creationId xmlns:a16="http://schemas.microsoft.com/office/drawing/2014/main" id="{7D701E88-37D5-F5BE-24A8-06B07E0C7213}"/>
              </a:ext>
            </a:extLst>
          </p:cNvPr>
          <p:cNvGrpSpPr/>
          <p:nvPr/>
        </p:nvGrpSpPr>
        <p:grpSpPr>
          <a:xfrm>
            <a:off x="309460" y="1954113"/>
            <a:ext cx="11571490" cy="3767859"/>
            <a:chOff x="320916" y="1977782"/>
            <a:chExt cx="11571490" cy="3767859"/>
          </a:xfrm>
        </p:grpSpPr>
        <p:grpSp>
          <p:nvGrpSpPr>
            <p:cNvPr id="6" name="组合 5">
              <a:extLst>
                <a:ext uri="{FF2B5EF4-FFF2-40B4-BE49-F238E27FC236}">
                  <a16:creationId xmlns:a16="http://schemas.microsoft.com/office/drawing/2014/main" id="{CBB1F224-5E14-BDF1-5D09-1EDF5DE3F0F6}"/>
                </a:ext>
              </a:extLst>
            </p:cNvPr>
            <p:cNvGrpSpPr/>
            <p:nvPr/>
          </p:nvGrpSpPr>
          <p:grpSpPr>
            <a:xfrm>
              <a:off x="320916" y="1977782"/>
              <a:ext cx="1584828" cy="3767859"/>
              <a:chOff x="669923" y="1977782"/>
              <a:chExt cx="1719288" cy="3826320"/>
            </a:xfrm>
          </p:grpSpPr>
          <p:pic>
            <p:nvPicPr>
              <p:cNvPr id="25" name="图片 24">
                <a:extLst>
                  <a:ext uri="{FF2B5EF4-FFF2-40B4-BE49-F238E27FC236}">
                    <a16:creationId xmlns:a16="http://schemas.microsoft.com/office/drawing/2014/main" id="{24936791-80BF-6840-CFB4-116A505B4D83}"/>
                  </a:ext>
                </a:extLst>
              </p:cNvPr>
              <p:cNvPicPr>
                <a:picLocks noChangeAspect="1"/>
              </p:cNvPicPr>
              <p:nvPr/>
            </p:nvPicPr>
            <p:blipFill>
              <a:blip r:embed="rId2"/>
              <a:stretch>
                <a:fillRect/>
              </a:stretch>
            </p:blipFill>
            <p:spPr>
              <a:xfrm>
                <a:off x="669923" y="2285559"/>
                <a:ext cx="1719288" cy="3518543"/>
              </a:xfrm>
              <a:prstGeom prst="rect">
                <a:avLst/>
              </a:prstGeom>
              <a:ln>
                <a:solidFill>
                  <a:schemeClr val="accent2">
                    <a:lumMod val="50000"/>
                  </a:schemeClr>
                </a:solidFill>
              </a:ln>
            </p:spPr>
          </p:pic>
          <p:sp>
            <p:nvSpPr>
              <p:cNvPr id="26" name="文本框 25">
                <a:extLst>
                  <a:ext uri="{FF2B5EF4-FFF2-40B4-BE49-F238E27FC236}">
                    <a16:creationId xmlns:a16="http://schemas.microsoft.com/office/drawing/2014/main" id="{2743CCA3-503E-FD7C-9FFC-E952C7019F10}"/>
                  </a:ext>
                </a:extLst>
              </p:cNvPr>
              <p:cNvSpPr txBox="1"/>
              <p:nvPr/>
            </p:nvSpPr>
            <p:spPr>
              <a:xfrm>
                <a:off x="760977" y="1977782"/>
                <a:ext cx="1544763" cy="312552"/>
              </a:xfrm>
              <a:prstGeom prst="rect">
                <a:avLst/>
              </a:prstGeom>
              <a:noFill/>
            </p:spPr>
            <p:txBody>
              <a:bodyPr wrap="square">
                <a:spAutoFit/>
              </a:bodyPr>
              <a:lstStyle/>
              <a:p>
                <a:pPr algn="ctr"/>
                <a:r>
                  <a:rPr lang="zh-CN" altLang="en-US" sz="1400" b="1">
                    <a:solidFill>
                      <a:schemeClr val="accent1">
                        <a:lumMod val="50000"/>
                      </a:schemeClr>
                    </a:solidFill>
                  </a:rPr>
                  <a:t>进入达人广场</a:t>
                </a:r>
              </a:p>
            </p:txBody>
          </p:sp>
        </p:grpSp>
        <p:grpSp>
          <p:nvGrpSpPr>
            <p:cNvPr id="7" name="组合 6">
              <a:extLst>
                <a:ext uri="{FF2B5EF4-FFF2-40B4-BE49-F238E27FC236}">
                  <a16:creationId xmlns:a16="http://schemas.microsoft.com/office/drawing/2014/main" id="{7133C785-A2D4-1135-1E3B-E222E613A4E6}"/>
                </a:ext>
              </a:extLst>
            </p:cNvPr>
            <p:cNvGrpSpPr/>
            <p:nvPr/>
          </p:nvGrpSpPr>
          <p:grpSpPr>
            <a:xfrm>
              <a:off x="1980247" y="1977782"/>
              <a:ext cx="1627667" cy="3767859"/>
              <a:chOff x="675428" y="1977782"/>
              <a:chExt cx="1765761" cy="3826320"/>
            </a:xfrm>
          </p:grpSpPr>
          <p:pic>
            <p:nvPicPr>
              <p:cNvPr id="23" name="图片 22">
                <a:extLst>
                  <a:ext uri="{FF2B5EF4-FFF2-40B4-BE49-F238E27FC236}">
                    <a16:creationId xmlns:a16="http://schemas.microsoft.com/office/drawing/2014/main" id="{1D261EB6-DCC1-29C8-BA01-B634817596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75428" y="2285559"/>
                <a:ext cx="1708278" cy="3518543"/>
              </a:xfrm>
              <a:prstGeom prst="rect">
                <a:avLst/>
              </a:prstGeom>
              <a:ln>
                <a:solidFill>
                  <a:schemeClr val="accent2">
                    <a:lumMod val="50000"/>
                  </a:schemeClr>
                </a:solidFill>
              </a:ln>
            </p:spPr>
          </p:pic>
          <p:sp>
            <p:nvSpPr>
              <p:cNvPr id="24" name="文本框 23">
                <a:extLst>
                  <a:ext uri="{FF2B5EF4-FFF2-40B4-BE49-F238E27FC236}">
                    <a16:creationId xmlns:a16="http://schemas.microsoft.com/office/drawing/2014/main" id="{C46186A4-DAC7-1F2E-B3DD-8AED9ADE3033}"/>
                  </a:ext>
                </a:extLst>
              </p:cNvPr>
              <p:cNvSpPr txBox="1"/>
              <p:nvPr/>
            </p:nvSpPr>
            <p:spPr>
              <a:xfrm>
                <a:off x="684574" y="1977782"/>
                <a:ext cx="1756615" cy="312552"/>
              </a:xfrm>
              <a:prstGeom prst="rect">
                <a:avLst/>
              </a:prstGeom>
              <a:noFill/>
            </p:spPr>
            <p:txBody>
              <a:bodyPr wrap="square">
                <a:spAutoFit/>
              </a:bodyPr>
              <a:lstStyle/>
              <a:p>
                <a:pPr algn="ctr"/>
                <a:r>
                  <a:rPr lang="zh-CN" altLang="en-US" sz="1400" b="1">
                    <a:solidFill>
                      <a:schemeClr val="accent1">
                        <a:lumMod val="50000"/>
                      </a:schemeClr>
                    </a:solidFill>
                  </a:rPr>
                  <a:t>选择直播达人</a:t>
                </a:r>
              </a:p>
            </p:txBody>
          </p:sp>
        </p:grpSp>
        <p:grpSp>
          <p:nvGrpSpPr>
            <p:cNvPr id="8" name="组合 7">
              <a:extLst>
                <a:ext uri="{FF2B5EF4-FFF2-40B4-BE49-F238E27FC236}">
                  <a16:creationId xmlns:a16="http://schemas.microsoft.com/office/drawing/2014/main" id="{AF5054D8-2ABE-31BF-920B-797836C94745}"/>
                </a:ext>
              </a:extLst>
            </p:cNvPr>
            <p:cNvGrpSpPr/>
            <p:nvPr/>
          </p:nvGrpSpPr>
          <p:grpSpPr>
            <a:xfrm>
              <a:off x="3629428" y="1977782"/>
              <a:ext cx="1632740" cy="3749649"/>
              <a:chOff x="669923" y="1977782"/>
              <a:chExt cx="1771265" cy="3807827"/>
            </a:xfrm>
          </p:grpSpPr>
          <p:pic>
            <p:nvPicPr>
              <p:cNvPr id="21" name="图片 20">
                <a:extLst>
                  <a:ext uri="{FF2B5EF4-FFF2-40B4-BE49-F238E27FC236}">
                    <a16:creationId xmlns:a16="http://schemas.microsoft.com/office/drawing/2014/main" id="{EA97005C-A79D-2E8B-9956-DF58B6AAA74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69923" y="2304052"/>
                <a:ext cx="1719288" cy="3481557"/>
              </a:xfrm>
              <a:prstGeom prst="rect">
                <a:avLst/>
              </a:prstGeom>
              <a:ln>
                <a:solidFill>
                  <a:schemeClr val="accent2">
                    <a:lumMod val="50000"/>
                  </a:schemeClr>
                </a:solidFill>
              </a:ln>
            </p:spPr>
          </p:pic>
          <p:sp>
            <p:nvSpPr>
              <p:cNvPr id="22" name="文本框 21">
                <a:extLst>
                  <a:ext uri="{FF2B5EF4-FFF2-40B4-BE49-F238E27FC236}">
                    <a16:creationId xmlns:a16="http://schemas.microsoft.com/office/drawing/2014/main" id="{3FF15FC7-ED62-CA13-D19F-ADF5AC60E273}"/>
                  </a:ext>
                </a:extLst>
              </p:cNvPr>
              <p:cNvSpPr txBox="1"/>
              <p:nvPr/>
            </p:nvSpPr>
            <p:spPr>
              <a:xfrm>
                <a:off x="684574" y="1977782"/>
                <a:ext cx="1756614" cy="312552"/>
              </a:xfrm>
              <a:prstGeom prst="rect">
                <a:avLst/>
              </a:prstGeom>
              <a:noFill/>
            </p:spPr>
            <p:txBody>
              <a:bodyPr wrap="square">
                <a:spAutoFit/>
              </a:bodyPr>
              <a:lstStyle/>
              <a:p>
                <a:pPr algn="ctr"/>
                <a:r>
                  <a:rPr lang="zh-CN" altLang="en-US" sz="1400" b="1">
                    <a:solidFill>
                      <a:schemeClr val="accent1">
                        <a:lumMod val="50000"/>
                      </a:schemeClr>
                    </a:solidFill>
                  </a:rPr>
                  <a:t>筛选地域及行业</a:t>
                </a:r>
              </a:p>
            </p:txBody>
          </p:sp>
        </p:grpSp>
        <p:grpSp>
          <p:nvGrpSpPr>
            <p:cNvPr id="9" name="组合 8">
              <a:extLst>
                <a:ext uri="{FF2B5EF4-FFF2-40B4-BE49-F238E27FC236}">
                  <a16:creationId xmlns:a16="http://schemas.microsoft.com/office/drawing/2014/main" id="{D1D1550C-6174-521B-1768-D6FB8CC4988B}"/>
                </a:ext>
              </a:extLst>
            </p:cNvPr>
            <p:cNvGrpSpPr/>
            <p:nvPr/>
          </p:nvGrpSpPr>
          <p:grpSpPr>
            <a:xfrm>
              <a:off x="5288758" y="1977782"/>
              <a:ext cx="1632740" cy="3756880"/>
              <a:chOff x="669923" y="1977782"/>
              <a:chExt cx="1771265" cy="3815171"/>
            </a:xfrm>
          </p:grpSpPr>
          <p:pic>
            <p:nvPicPr>
              <p:cNvPr id="19" name="图片 18">
                <a:extLst>
                  <a:ext uri="{FF2B5EF4-FFF2-40B4-BE49-F238E27FC236}">
                    <a16:creationId xmlns:a16="http://schemas.microsoft.com/office/drawing/2014/main" id="{5FE55AE2-E870-C0D2-0E92-F383D37335F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69923" y="2296708"/>
                <a:ext cx="1719288" cy="3496245"/>
              </a:xfrm>
              <a:prstGeom prst="rect">
                <a:avLst/>
              </a:prstGeom>
              <a:ln>
                <a:solidFill>
                  <a:schemeClr val="accent2">
                    <a:lumMod val="50000"/>
                  </a:schemeClr>
                </a:solidFill>
              </a:ln>
            </p:spPr>
          </p:pic>
          <p:sp>
            <p:nvSpPr>
              <p:cNvPr id="20" name="文本框 19">
                <a:extLst>
                  <a:ext uri="{FF2B5EF4-FFF2-40B4-BE49-F238E27FC236}">
                    <a16:creationId xmlns:a16="http://schemas.microsoft.com/office/drawing/2014/main" id="{C995A053-08C7-46D9-A611-15FCBEC79AC2}"/>
                  </a:ext>
                </a:extLst>
              </p:cNvPr>
              <p:cNvSpPr txBox="1"/>
              <p:nvPr/>
            </p:nvSpPr>
            <p:spPr>
              <a:xfrm>
                <a:off x="684574" y="1977782"/>
                <a:ext cx="1756614" cy="312552"/>
              </a:xfrm>
              <a:prstGeom prst="rect">
                <a:avLst/>
              </a:prstGeom>
              <a:noFill/>
            </p:spPr>
            <p:txBody>
              <a:bodyPr wrap="square">
                <a:spAutoFit/>
              </a:bodyPr>
              <a:lstStyle/>
              <a:p>
                <a:pPr algn="ctr"/>
                <a:r>
                  <a:rPr lang="zh-CN" altLang="en-US" sz="1400" b="1">
                    <a:solidFill>
                      <a:schemeClr val="accent1">
                        <a:lumMod val="50000"/>
                      </a:schemeClr>
                    </a:solidFill>
                  </a:rPr>
                  <a:t>达人粉丝画像</a:t>
                </a:r>
              </a:p>
            </p:txBody>
          </p:sp>
        </p:grpSp>
        <p:grpSp>
          <p:nvGrpSpPr>
            <p:cNvPr id="10" name="组合 9">
              <a:extLst>
                <a:ext uri="{FF2B5EF4-FFF2-40B4-BE49-F238E27FC236}">
                  <a16:creationId xmlns:a16="http://schemas.microsoft.com/office/drawing/2014/main" id="{92E9978F-B67D-92EC-F7E4-7DB03B89425D}"/>
                </a:ext>
              </a:extLst>
            </p:cNvPr>
            <p:cNvGrpSpPr/>
            <p:nvPr/>
          </p:nvGrpSpPr>
          <p:grpSpPr>
            <a:xfrm>
              <a:off x="6954511" y="1977782"/>
              <a:ext cx="1631962" cy="3767859"/>
              <a:chOff x="670767" y="1977782"/>
              <a:chExt cx="1770421" cy="3826320"/>
            </a:xfrm>
          </p:grpSpPr>
          <p:pic>
            <p:nvPicPr>
              <p:cNvPr id="17" name="图片 16">
                <a:extLst>
                  <a:ext uri="{FF2B5EF4-FFF2-40B4-BE49-F238E27FC236}">
                    <a16:creationId xmlns:a16="http://schemas.microsoft.com/office/drawing/2014/main" id="{D9852E0B-BF1A-7028-8708-BFC1C875485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70767" y="2285559"/>
                <a:ext cx="1717599" cy="3518543"/>
              </a:xfrm>
              <a:prstGeom prst="rect">
                <a:avLst/>
              </a:prstGeom>
              <a:ln>
                <a:solidFill>
                  <a:schemeClr val="accent2">
                    <a:lumMod val="50000"/>
                  </a:schemeClr>
                </a:solidFill>
              </a:ln>
            </p:spPr>
          </p:pic>
          <p:sp>
            <p:nvSpPr>
              <p:cNvPr id="18" name="文本框 17">
                <a:extLst>
                  <a:ext uri="{FF2B5EF4-FFF2-40B4-BE49-F238E27FC236}">
                    <a16:creationId xmlns:a16="http://schemas.microsoft.com/office/drawing/2014/main" id="{13D22F9D-1181-B47E-5D52-0CB0D68DF759}"/>
                  </a:ext>
                </a:extLst>
              </p:cNvPr>
              <p:cNvSpPr txBox="1"/>
              <p:nvPr/>
            </p:nvSpPr>
            <p:spPr>
              <a:xfrm>
                <a:off x="684574" y="1977782"/>
                <a:ext cx="1756614" cy="312552"/>
              </a:xfrm>
              <a:prstGeom prst="rect">
                <a:avLst/>
              </a:prstGeom>
              <a:noFill/>
            </p:spPr>
            <p:txBody>
              <a:bodyPr wrap="square">
                <a:spAutoFit/>
              </a:bodyPr>
              <a:lstStyle/>
              <a:p>
                <a:pPr algn="ctr"/>
                <a:r>
                  <a:rPr lang="zh-CN" altLang="en-US" sz="1400" b="1">
                    <a:solidFill>
                      <a:schemeClr val="accent1">
                        <a:lumMod val="50000"/>
                      </a:schemeClr>
                    </a:solidFill>
                  </a:rPr>
                  <a:t>达人带货能力</a:t>
                </a:r>
              </a:p>
            </p:txBody>
          </p:sp>
        </p:grpSp>
        <p:grpSp>
          <p:nvGrpSpPr>
            <p:cNvPr id="11" name="组合 10">
              <a:extLst>
                <a:ext uri="{FF2B5EF4-FFF2-40B4-BE49-F238E27FC236}">
                  <a16:creationId xmlns:a16="http://schemas.microsoft.com/office/drawing/2014/main" id="{2089F3A3-4A11-95D2-8E40-9B33F97FEFC4}"/>
                </a:ext>
              </a:extLst>
            </p:cNvPr>
            <p:cNvGrpSpPr/>
            <p:nvPr/>
          </p:nvGrpSpPr>
          <p:grpSpPr>
            <a:xfrm>
              <a:off x="8613841" y="1977782"/>
              <a:ext cx="1623668" cy="3767859"/>
              <a:chOff x="679765" y="1977782"/>
              <a:chExt cx="1761424" cy="3826320"/>
            </a:xfrm>
          </p:grpSpPr>
          <p:pic>
            <p:nvPicPr>
              <p:cNvPr id="15" name="图片 14">
                <a:extLst>
                  <a:ext uri="{FF2B5EF4-FFF2-40B4-BE49-F238E27FC236}">
                    <a16:creationId xmlns:a16="http://schemas.microsoft.com/office/drawing/2014/main" id="{895B9F97-986D-A2C9-9656-294E173E5EA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79765" y="2285559"/>
                <a:ext cx="1699604" cy="3518543"/>
              </a:xfrm>
              <a:prstGeom prst="rect">
                <a:avLst/>
              </a:prstGeom>
              <a:ln>
                <a:solidFill>
                  <a:schemeClr val="accent2">
                    <a:lumMod val="50000"/>
                  </a:schemeClr>
                </a:solidFill>
              </a:ln>
            </p:spPr>
          </p:pic>
          <p:sp>
            <p:nvSpPr>
              <p:cNvPr id="16" name="文本框 15">
                <a:extLst>
                  <a:ext uri="{FF2B5EF4-FFF2-40B4-BE49-F238E27FC236}">
                    <a16:creationId xmlns:a16="http://schemas.microsoft.com/office/drawing/2014/main" id="{D3715B63-DBEF-F705-7AFE-F53057923211}"/>
                  </a:ext>
                </a:extLst>
              </p:cNvPr>
              <p:cNvSpPr txBox="1"/>
              <p:nvPr/>
            </p:nvSpPr>
            <p:spPr>
              <a:xfrm>
                <a:off x="684574" y="1977782"/>
                <a:ext cx="1756615" cy="312552"/>
              </a:xfrm>
              <a:prstGeom prst="rect">
                <a:avLst/>
              </a:prstGeom>
              <a:noFill/>
            </p:spPr>
            <p:txBody>
              <a:bodyPr wrap="square">
                <a:spAutoFit/>
              </a:bodyPr>
              <a:lstStyle/>
              <a:p>
                <a:pPr algn="ctr"/>
                <a:r>
                  <a:rPr lang="zh-CN" altLang="en-US" sz="1400" b="1">
                    <a:solidFill>
                      <a:schemeClr val="accent1">
                        <a:lumMod val="50000"/>
                      </a:schemeClr>
                    </a:solidFill>
                  </a:rPr>
                  <a:t>达人内容能力</a:t>
                </a:r>
              </a:p>
            </p:txBody>
          </p:sp>
        </p:grpSp>
        <p:grpSp>
          <p:nvGrpSpPr>
            <p:cNvPr id="12" name="组合 11">
              <a:extLst>
                <a:ext uri="{FF2B5EF4-FFF2-40B4-BE49-F238E27FC236}">
                  <a16:creationId xmlns:a16="http://schemas.microsoft.com/office/drawing/2014/main" id="{7901ECE9-8A8D-8573-0BBF-B24F65AFA99F}"/>
                </a:ext>
              </a:extLst>
            </p:cNvPr>
            <p:cNvGrpSpPr/>
            <p:nvPr/>
          </p:nvGrpSpPr>
          <p:grpSpPr>
            <a:xfrm>
              <a:off x="10211753" y="1977783"/>
              <a:ext cx="1680653" cy="3767857"/>
              <a:chOff x="617945" y="1977783"/>
              <a:chExt cx="1823244" cy="3826318"/>
            </a:xfrm>
          </p:grpSpPr>
          <p:pic>
            <p:nvPicPr>
              <p:cNvPr id="13" name="图片 12">
                <a:extLst>
                  <a:ext uri="{FF2B5EF4-FFF2-40B4-BE49-F238E27FC236}">
                    <a16:creationId xmlns:a16="http://schemas.microsoft.com/office/drawing/2014/main" id="{8BB7500D-5E8D-89A1-BAE9-D5164F60EC8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617945" y="2285559"/>
                <a:ext cx="1823244" cy="3518542"/>
              </a:xfrm>
              <a:prstGeom prst="rect">
                <a:avLst/>
              </a:prstGeom>
              <a:ln>
                <a:solidFill>
                  <a:schemeClr val="accent2">
                    <a:lumMod val="50000"/>
                  </a:schemeClr>
                </a:solidFill>
              </a:ln>
            </p:spPr>
          </p:pic>
          <p:sp>
            <p:nvSpPr>
              <p:cNvPr id="14" name="文本框 13">
                <a:extLst>
                  <a:ext uri="{FF2B5EF4-FFF2-40B4-BE49-F238E27FC236}">
                    <a16:creationId xmlns:a16="http://schemas.microsoft.com/office/drawing/2014/main" id="{984C5C0D-453E-C7D9-A213-80C97B275A6D}"/>
                  </a:ext>
                </a:extLst>
              </p:cNvPr>
              <p:cNvSpPr txBox="1"/>
              <p:nvPr/>
            </p:nvSpPr>
            <p:spPr>
              <a:xfrm>
                <a:off x="684574" y="1977782"/>
                <a:ext cx="1756615" cy="312552"/>
              </a:xfrm>
              <a:prstGeom prst="rect">
                <a:avLst/>
              </a:prstGeom>
              <a:noFill/>
            </p:spPr>
            <p:txBody>
              <a:bodyPr wrap="square">
                <a:spAutoFit/>
              </a:bodyPr>
              <a:lstStyle/>
              <a:p>
                <a:pPr algn="ctr"/>
                <a:r>
                  <a:rPr lang="zh-CN" altLang="en-US" sz="1400" b="1">
                    <a:solidFill>
                      <a:schemeClr val="accent1">
                        <a:lumMod val="50000"/>
                      </a:schemeClr>
                    </a:solidFill>
                  </a:rPr>
                  <a:t>达人以往案例</a:t>
                </a:r>
              </a:p>
            </p:txBody>
          </p:sp>
        </p:grpSp>
      </p:grpSp>
    </p:spTree>
    <p:extLst>
      <p:ext uri="{BB962C8B-B14F-4D97-AF65-F5344CB8AC3E}">
        <p14:creationId xmlns:p14="http://schemas.microsoft.com/office/powerpoint/2010/main" val="2372411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A545B-B69B-268E-D302-05C64D4AF309}"/>
            </a:ext>
          </a:extLst>
        </p:cNvPr>
        <p:cNvGrpSpPr/>
        <p:nvPr/>
      </p:nvGrpSpPr>
      <p:grpSpPr>
        <a:xfrm>
          <a:off x="0" y="0"/>
          <a:ext cx="0" cy="0"/>
          <a:chOff x="0" y="0"/>
          <a:chExt cx="0" cy="0"/>
        </a:xfrm>
      </p:grpSpPr>
      <p:sp>
        <p:nvSpPr>
          <p:cNvPr id="5" name="标题 4">
            <a:extLst>
              <a:ext uri="{FF2B5EF4-FFF2-40B4-BE49-F238E27FC236}">
                <a16:creationId xmlns:a16="http://schemas.microsoft.com/office/drawing/2014/main" id="{C002DE6B-9750-D28F-2E60-61616396B848}"/>
              </a:ext>
            </a:extLst>
          </p:cNvPr>
          <p:cNvSpPr>
            <a:spLocks noGrp="1"/>
          </p:cNvSpPr>
          <p:nvPr>
            <p:ph type="title"/>
          </p:nvPr>
        </p:nvSpPr>
        <p:spPr/>
        <p:txBody>
          <a:bodyPr/>
          <a:lstStyle/>
          <a:p>
            <a:r>
              <a:rPr lang="zh-CN" altLang="en-US">
                <a:solidFill>
                  <a:schemeClr val="accent1"/>
                </a:solidFill>
                <a:effectLst/>
                <a:latin typeface="Arial" panose="020B0604020202020204" pitchFamily="34" charset="0"/>
                <a:ea typeface="微软雅黑" panose="020B0503020204020204" pitchFamily="34" charset="-122"/>
              </a:rPr>
              <a:t>短视频内容创作技巧</a:t>
            </a:r>
            <a:endParaRPr lang="en-US" altLang="zh-CN" dirty="0">
              <a:solidFill>
                <a:schemeClr val="accent1"/>
              </a:solidFill>
              <a:effectLst/>
              <a:latin typeface="Arial" panose="020B0604020202020204" pitchFamily="34" charset="0"/>
              <a:ea typeface="微软雅黑" panose="020B0503020204020204" pitchFamily="34" charset="-122"/>
            </a:endParaRPr>
          </a:p>
        </p:txBody>
      </p:sp>
      <p:sp>
        <p:nvSpPr>
          <p:cNvPr id="6" name="文本占位符 5">
            <a:extLst>
              <a:ext uri="{FF2B5EF4-FFF2-40B4-BE49-F238E27FC236}">
                <a16:creationId xmlns:a16="http://schemas.microsoft.com/office/drawing/2014/main" id="{6BEC4B88-266A-4C0A-1846-CF9EE048DCC2}"/>
              </a:ext>
            </a:extLst>
          </p:cNvPr>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a:extLst>
              <a:ext uri="{FF2B5EF4-FFF2-40B4-BE49-F238E27FC236}">
                <a16:creationId xmlns:a16="http://schemas.microsoft.com/office/drawing/2014/main" id="{E6D81C04-2523-49AA-192A-943DE9061B94}"/>
              </a:ext>
            </a:extLst>
          </p:cNvPr>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a:solidFill>
                  <a:schemeClr val="accent1"/>
                </a:solidFill>
                <a:latin typeface="Impact" panose="020B0806030902050204" pitchFamily="34" charset="0"/>
                <a:cs typeface="Arial" panose="020B0604020202020204" pitchFamily="34" charset="0"/>
              </a:rPr>
              <a:t>/03</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a:extLst>
              <a:ext uri="{FF2B5EF4-FFF2-40B4-BE49-F238E27FC236}">
                <a16:creationId xmlns:a16="http://schemas.microsoft.com/office/drawing/2014/main" id="{3128BD62-F8C4-236B-B152-8E66F5AE6D8A}"/>
              </a:ext>
            </a:extLst>
          </p:cNvPr>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4627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B086E-61F7-8EF5-D236-74E57F4F43AF}"/>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450C7524-4AEA-FC4F-B530-2F31F042AF60}"/>
              </a:ext>
            </a:extLst>
          </p:cNvPr>
          <p:cNvSpPr>
            <a:spLocks noGrp="1"/>
          </p:cNvSpPr>
          <p:nvPr>
            <p:ph type="title"/>
          </p:nvPr>
        </p:nvSpPr>
        <p:spPr/>
        <p:txBody>
          <a:bodyPr/>
          <a:lstStyle/>
          <a:p>
            <a:r>
              <a:rPr lang="zh-CN" altLang="en-US"/>
              <a:t>想清楚拍摄的内容给谁看</a:t>
            </a:r>
            <a:endParaRPr lang="zh-CN" altLang="en-US" dirty="0"/>
          </a:p>
        </p:txBody>
      </p:sp>
      <p:sp>
        <p:nvSpPr>
          <p:cNvPr id="4" name="灯片编号占位符 3">
            <a:extLst>
              <a:ext uri="{FF2B5EF4-FFF2-40B4-BE49-F238E27FC236}">
                <a16:creationId xmlns:a16="http://schemas.microsoft.com/office/drawing/2014/main" id="{AE0F507F-AC75-AF03-9C43-036CF149184B}"/>
              </a:ext>
            </a:extLst>
          </p:cNvPr>
          <p:cNvSpPr>
            <a:spLocks noGrp="1"/>
          </p:cNvSpPr>
          <p:nvPr>
            <p:ph type="sldNum" sz="quarter" idx="12"/>
          </p:nvPr>
        </p:nvSpPr>
        <p:spPr/>
        <p:txBody>
          <a:bodyPr/>
          <a:lstStyle/>
          <a:p>
            <a:fld id="{5DD3DB80-B894-403A-B48E-6FDC1A72010E}" type="slidenum">
              <a:rPr lang="zh-CN" altLang="en-US" smtClean="0"/>
              <a:t>27</a:t>
            </a:fld>
            <a:endParaRPr lang="zh-CN" altLang="en-US"/>
          </a:p>
        </p:txBody>
      </p:sp>
      <p:grpSp>
        <p:nvGrpSpPr>
          <p:cNvPr id="44" name="组合 43">
            <a:extLst>
              <a:ext uri="{FF2B5EF4-FFF2-40B4-BE49-F238E27FC236}">
                <a16:creationId xmlns:a16="http://schemas.microsoft.com/office/drawing/2014/main" id="{CEB1381B-BA46-C95A-CC7C-F619E18BC07C}"/>
              </a:ext>
            </a:extLst>
          </p:cNvPr>
          <p:cNvGrpSpPr/>
          <p:nvPr/>
        </p:nvGrpSpPr>
        <p:grpSpPr>
          <a:xfrm>
            <a:off x="669923" y="1521673"/>
            <a:ext cx="10850563" cy="4193763"/>
            <a:chOff x="669923" y="1521673"/>
            <a:chExt cx="10850563" cy="4193763"/>
          </a:xfrm>
        </p:grpSpPr>
        <p:sp>
          <p:nvSpPr>
            <p:cNvPr id="45" name="矩形 44">
              <a:extLst>
                <a:ext uri="{FF2B5EF4-FFF2-40B4-BE49-F238E27FC236}">
                  <a16:creationId xmlns:a16="http://schemas.microsoft.com/office/drawing/2014/main" id="{EDDEEEC1-BF78-41FE-082B-440A4CA83E46}"/>
                </a:ext>
              </a:extLst>
            </p:cNvPr>
            <p:cNvSpPr/>
            <p:nvPr/>
          </p:nvSpPr>
          <p:spPr>
            <a:xfrm>
              <a:off x="669923" y="2050855"/>
              <a:ext cx="10850563" cy="3664581"/>
            </a:xfrm>
            <a:prstGeom prst="rect">
              <a:avLst/>
            </a:prstGeom>
            <a:gradFill flip="none" rotWithShape="1">
              <a:gsLst>
                <a:gs pos="0">
                  <a:schemeClr val="accent1">
                    <a:lumMod val="40000"/>
                    <a:lumOff val="60000"/>
                  </a:schemeClr>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箭头: 五边形 45">
              <a:extLst>
                <a:ext uri="{FF2B5EF4-FFF2-40B4-BE49-F238E27FC236}">
                  <a16:creationId xmlns:a16="http://schemas.microsoft.com/office/drawing/2014/main" id="{215C921C-BD0C-2711-3DAC-6FDEAE21075F}"/>
                </a:ext>
              </a:extLst>
            </p:cNvPr>
            <p:cNvSpPr/>
            <p:nvPr/>
          </p:nvSpPr>
          <p:spPr>
            <a:xfrm>
              <a:off x="669923" y="1521673"/>
              <a:ext cx="3971879" cy="558412"/>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定位</a:t>
              </a:r>
            </a:p>
          </p:txBody>
        </p:sp>
        <p:sp>
          <p:nvSpPr>
            <p:cNvPr id="47" name="箭头: V 形 46">
              <a:extLst>
                <a:ext uri="{FF2B5EF4-FFF2-40B4-BE49-F238E27FC236}">
                  <a16:creationId xmlns:a16="http://schemas.microsoft.com/office/drawing/2014/main" id="{D51018C5-67CE-A5F2-CBE3-5E8871E80A0D}"/>
                </a:ext>
              </a:extLst>
            </p:cNvPr>
            <p:cNvSpPr/>
            <p:nvPr/>
          </p:nvSpPr>
          <p:spPr>
            <a:xfrm>
              <a:off x="4329226" y="1521673"/>
              <a:ext cx="3767751" cy="558412"/>
            </a:xfrm>
            <a:prstGeom prst="chevron">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rPr>
                <a:t>标签</a:t>
              </a:r>
            </a:p>
          </p:txBody>
        </p:sp>
        <p:sp>
          <p:nvSpPr>
            <p:cNvPr id="48" name="箭头: V 形 47">
              <a:extLst>
                <a:ext uri="{FF2B5EF4-FFF2-40B4-BE49-F238E27FC236}">
                  <a16:creationId xmlns:a16="http://schemas.microsoft.com/office/drawing/2014/main" id="{60C710E6-2FAF-B8EA-16BA-604FDE13C849}"/>
                </a:ext>
              </a:extLst>
            </p:cNvPr>
            <p:cNvSpPr/>
            <p:nvPr/>
          </p:nvSpPr>
          <p:spPr>
            <a:xfrm>
              <a:off x="7761930" y="1521673"/>
              <a:ext cx="3758556" cy="558412"/>
            </a:xfrm>
            <a:prstGeom prst="chevron">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rPr>
                <a:t>问题</a:t>
              </a:r>
            </a:p>
          </p:txBody>
        </p:sp>
        <p:grpSp>
          <p:nvGrpSpPr>
            <p:cNvPr id="49" name="组合 48">
              <a:extLst>
                <a:ext uri="{FF2B5EF4-FFF2-40B4-BE49-F238E27FC236}">
                  <a16:creationId xmlns:a16="http://schemas.microsoft.com/office/drawing/2014/main" id="{2846BF0B-4485-DEBA-E6E5-56DCDD1D1A74}"/>
                </a:ext>
              </a:extLst>
            </p:cNvPr>
            <p:cNvGrpSpPr/>
            <p:nvPr/>
          </p:nvGrpSpPr>
          <p:grpSpPr>
            <a:xfrm>
              <a:off x="811967" y="2545035"/>
              <a:ext cx="10708519" cy="584775"/>
              <a:chOff x="811967" y="2545035"/>
              <a:chExt cx="10708519" cy="584775"/>
            </a:xfrm>
          </p:grpSpPr>
          <p:sp>
            <p:nvSpPr>
              <p:cNvPr id="73" name="任意多边形: 形状 72">
                <a:extLst>
                  <a:ext uri="{FF2B5EF4-FFF2-40B4-BE49-F238E27FC236}">
                    <a16:creationId xmlns:a16="http://schemas.microsoft.com/office/drawing/2014/main" id="{17B297DF-E4FE-3B29-A737-1E13D7ACB8B5}"/>
                  </a:ext>
                </a:extLst>
              </p:cNvPr>
              <p:cNvSpPr/>
              <p:nvPr/>
            </p:nvSpPr>
            <p:spPr>
              <a:xfrm>
                <a:off x="811967" y="2573058"/>
                <a:ext cx="609685" cy="470273"/>
              </a:xfrm>
              <a:custGeom>
                <a:avLst/>
                <a:gdLst>
                  <a:gd name="T0" fmla="*/ 121763 h 600884"/>
                  <a:gd name="T1" fmla="*/ 121763 h 600884"/>
                  <a:gd name="T2" fmla="*/ 121763 h 600884"/>
                  <a:gd name="T3" fmla="*/ 121763 h 600884"/>
                  <a:gd name="T4" fmla="*/ 121763 h 600884"/>
                  <a:gd name="T5" fmla="*/ 121763 h 600884"/>
                  <a:gd name="T6" fmla="*/ 121763 h 600884"/>
                  <a:gd name="T7" fmla="*/ 121763 h 600884"/>
                  <a:gd name="T8" fmla="*/ 121763 h 600884"/>
                  <a:gd name="T9" fmla="*/ 121763 h 600884"/>
                  <a:gd name="T10" fmla="*/ 121763 h 600884"/>
                  <a:gd name="T11" fmla="*/ 121763 h 600884"/>
                  <a:gd name="T12" fmla="*/ 121763 h 600884"/>
                  <a:gd name="T13" fmla="*/ 121763 h 600884"/>
                  <a:gd name="T14" fmla="*/ 121763 h 600884"/>
                  <a:gd name="T15" fmla="*/ 121763 h 600884"/>
                  <a:gd name="T16" fmla="*/ 121763 h 600884"/>
                  <a:gd name="T17" fmla="*/ 121763 h 600884"/>
                  <a:gd name="T18" fmla="*/ 121763 h 600884"/>
                  <a:gd name="T19" fmla="*/ 121763 h 600884"/>
                  <a:gd name="T20" fmla="*/ 121763 h 600884"/>
                  <a:gd name="T21" fmla="*/ 121763 h 600884"/>
                  <a:gd name="T22" fmla="*/ 121763 h 600884"/>
                  <a:gd name="T23" fmla="*/ 121763 h 600884"/>
                  <a:gd name="T24" fmla="*/ 121763 h 600884"/>
                  <a:gd name="T25" fmla="*/ 121763 h 600884"/>
                  <a:gd name="T26" fmla="*/ 121763 h 600884"/>
                  <a:gd name="T27" fmla="*/ 121763 h 600884"/>
                  <a:gd name="T28" fmla="*/ 121763 h 600884"/>
                  <a:gd name="T29" fmla="*/ 121763 h 600884"/>
                  <a:gd name="T30" fmla="*/ 121763 h 600884"/>
                  <a:gd name="T31" fmla="*/ 121763 h 600884"/>
                  <a:gd name="T32" fmla="*/ 121763 h 600884"/>
                  <a:gd name="T33" fmla="*/ 121763 h 600884"/>
                  <a:gd name="T34" fmla="*/ 121763 h 600884"/>
                  <a:gd name="T35" fmla="*/ 121763 h 600884"/>
                  <a:gd name="T36" fmla="*/ 121763 h 600884"/>
                  <a:gd name="T37" fmla="*/ 121763 h 600884"/>
                  <a:gd name="T38" fmla="*/ 121763 h 600884"/>
                  <a:gd name="T39" fmla="*/ 121763 h 600884"/>
                  <a:gd name="T40" fmla="*/ 121763 h 600884"/>
                  <a:gd name="T41" fmla="*/ 121763 h 600884"/>
                  <a:gd name="T42" fmla="*/ 121763 h 600884"/>
                  <a:gd name="T43" fmla="*/ 121763 h 600884"/>
                  <a:gd name="T44" fmla="*/ 121763 h 600884"/>
                  <a:gd name="T45" fmla="*/ 121763 h 600884"/>
                  <a:gd name="T46" fmla="*/ 121763 h 600884"/>
                  <a:gd name="T47" fmla="*/ 121763 h 600884"/>
                  <a:gd name="T48" fmla="*/ 121763 h 600884"/>
                  <a:gd name="T49" fmla="*/ 121763 h 600884"/>
                  <a:gd name="T50" fmla="*/ 121763 h 600884"/>
                  <a:gd name="T51" fmla="*/ 121763 h 600884"/>
                  <a:gd name="T52" fmla="*/ 121763 h 600884"/>
                  <a:gd name="T53" fmla="*/ 121763 h 600884"/>
                  <a:gd name="T54" fmla="*/ 121763 h 600884"/>
                  <a:gd name="T55" fmla="*/ 121763 h 600884"/>
                  <a:gd name="T56" fmla="*/ 121763 h 600884"/>
                  <a:gd name="T57" fmla="*/ 121763 h 600884"/>
                  <a:gd name="T58" fmla="*/ 121763 h 600884"/>
                  <a:gd name="T59" fmla="*/ 121763 h 600884"/>
                  <a:gd name="T60" fmla="*/ 121763 h 600884"/>
                  <a:gd name="T61" fmla="*/ 121763 h 600884"/>
                  <a:gd name="T62" fmla="*/ 121763 h 600884"/>
                  <a:gd name="T63" fmla="*/ 121763 h 600884"/>
                  <a:gd name="T64" fmla="*/ 121763 h 600884"/>
                  <a:gd name="T65" fmla="*/ 121763 h 600884"/>
                  <a:gd name="T66" fmla="*/ 121763 h 600884"/>
                  <a:gd name="T67" fmla="*/ 121763 h 600884"/>
                  <a:gd name="T68" fmla="*/ 121763 h 600884"/>
                  <a:gd name="T69" fmla="*/ 121763 h 600884"/>
                  <a:gd name="T70" fmla="*/ 121763 h 600884"/>
                  <a:gd name="T71" fmla="*/ 121763 h 600884"/>
                  <a:gd name="T72" fmla="*/ 121763 h 600884"/>
                  <a:gd name="T73" fmla="*/ 121763 h 600884"/>
                  <a:gd name="T74" fmla="*/ 121763 h 600884"/>
                  <a:gd name="T75" fmla="*/ 121763 h 600884"/>
                  <a:gd name="T76" fmla="*/ 121763 h 600884"/>
                  <a:gd name="T77" fmla="*/ 121763 h 600884"/>
                  <a:gd name="T78" fmla="*/ 121763 h 600884"/>
                  <a:gd name="T79" fmla="*/ 121763 h 600884"/>
                  <a:gd name="T80" fmla="*/ 121763 h 600884"/>
                  <a:gd name="T81" fmla="*/ 121763 h 600884"/>
                  <a:gd name="T82" fmla="*/ 121763 h 600884"/>
                  <a:gd name="T83" fmla="*/ 121763 h 600884"/>
                  <a:gd name="T84" fmla="*/ 121763 h 600884"/>
                  <a:gd name="T85" fmla="*/ 121763 h 600884"/>
                  <a:gd name="T86" fmla="*/ 121763 h 600884"/>
                  <a:gd name="T87" fmla="*/ 121763 h 600884"/>
                  <a:gd name="T88" fmla="*/ 121763 h 600884"/>
                  <a:gd name="T89" fmla="*/ 121763 h 600884"/>
                  <a:gd name="T90" fmla="*/ 121763 h 600884"/>
                  <a:gd name="T91" fmla="*/ 121763 h 600884"/>
                  <a:gd name="T92" fmla="*/ 121763 h 600884"/>
                  <a:gd name="T93" fmla="*/ 121763 h 600884"/>
                  <a:gd name="T94" fmla="*/ 121763 h 600884"/>
                  <a:gd name="T95" fmla="*/ 121763 h 600884"/>
                  <a:gd name="T96" fmla="*/ 121763 h 600884"/>
                  <a:gd name="T97" fmla="*/ 121763 h 600884"/>
                  <a:gd name="T98" fmla="*/ 121763 h 600884"/>
                  <a:gd name="T99" fmla="*/ 121763 h 600884"/>
                  <a:gd name="T100" fmla="*/ 121763 h 600884"/>
                  <a:gd name="T101" fmla="*/ 121763 h 600884"/>
                  <a:gd name="T102" fmla="*/ 121763 h 600884"/>
                  <a:gd name="T103" fmla="*/ 121763 h 600884"/>
                  <a:gd name="T104" fmla="*/ 121763 h 600884"/>
                  <a:gd name="T105" fmla="*/ 121763 h 600884"/>
                  <a:gd name="T106" fmla="*/ 121763 h 600884"/>
                  <a:gd name="T107" fmla="*/ 121763 h 600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25" h="869">
                    <a:moveTo>
                      <a:pt x="656" y="339"/>
                    </a:moveTo>
                    <a:lnTo>
                      <a:pt x="981" y="339"/>
                    </a:lnTo>
                    <a:lnTo>
                      <a:pt x="981" y="379"/>
                    </a:lnTo>
                    <a:lnTo>
                      <a:pt x="656" y="379"/>
                    </a:lnTo>
                    <a:lnTo>
                      <a:pt x="656" y="339"/>
                    </a:lnTo>
                    <a:close/>
                    <a:moveTo>
                      <a:pt x="906" y="197"/>
                    </a:moveTo>
                    <a:lnTo>
                      <a:pt x="906" y="318"/>
                    </a:lnTo>
                    <a:lnTo>
                      <a:pt x="959" y="318"/>
                    </a:lnTo>
                    <a:lnTo>
                      <a:pt x="959" y="197"/>
                    </a:lnTo>
                    <a:lnTo>
                      <a:pt x="906" y="197"/>
                    </a:lnTo>
                    <a:close/>
                    <a:moveTo>
                      <a:pt x="678" y="197"/>
                    </a:moveTo>
                    <a:lnTo>
                      <a:pt x="678" y="318"/>
                    </a:lnTo>
                    <a:lnTo>
                      <a:pt x="731" y="318"/>
                    </a:lnTo>
                    <a:lnTo>
                      <a:pt x="731" y="197"/>
                    </a:lnTo>
                    <a:lnTo>
                      <a:pt x="678" y="197"/>
                    </a:lnTo>
                    <a:close/>
                    <a:moveTo>
                      <a:pt x="792" y="197"/>
                    </a:moveTo>
                    <a:lnTo>
                      <a:pt x="792" y="318"/>
                    </a:lnTo>
                    <a:lnTo>
                      <a:pt x="845" y="318"/>
                    </a:lnTo>
                    <a:lnTo>
                      <a:pt x="845" y="197"/>
                    </a:lnTo>
                    <a:lnTo>
                      <a:pt x="792" y="197"/>
                    </a:lnTo>
                    <a:close/>
                    <a:moveTo>
                      <a:pt x="819" y="72"/>
                    </a:moveTo>
                    <a:lnTo>
                      <a:pt x="643" y="177"/>
                    </a:lnTo>
                    <a:lnTo>
                      <a:pt x="994" y="177"/>
                    </a:lnTo>
                    <a:lnTo>
                      <a:pt x="819" y="72"/>
                    </a:lnTo>
                    <a:close/>
                    <a:moveTo>
                      <a:pt x="1125" y="0"/>
                    </a:moveTo>
                    <a:lnTo>
                      <a:pt x="1125" y="472"/>
                    </a:lnTo>
                    <a:lnTo>
                      <a:pt x="959" y="472"/>
                    </a:lnTo>
                    <a:lnTo>
                      <a:pt x="772" y="659"/>
                    </a:lnTo>
                    <a:lnTo>
                      <a:pt x="772" y="472"/>
                    </a:lnTo>
                    <a:lnTo>
                      <a:pt x="628" y="472"/>
                    </a:lnTo>
                    <a:lnTo>
                      <a:pt x="628" y="624"/>
                    </a:lnTo>
                    <a:cubicBezTo>
                      <a:pt x="688" y="688"/>
                      <a:pt x="726" y="774"/>
                      <a:pt x="726" y="869"/>
                    </a:cubicBezTo>
                    <a:lnTo>
                      <a:pt x="405" y="869"/>
                    </a:lnTo>
                    <a:lnTo>
                      <a:pt x="407" y="827"/>
                    </a:lnTo>
                    <a:lnTo>
                      <a:pt x="448" y="827"/>
                    </a:lnTo>
                    <a:lnTo>
                      <a:pt x="447" y="720"/>
                    </a:lnTo>
                    <a:lnTo>
                      <a:pt x="428" y="720"/>
                    </a:lnTo>
                    <a:cubicBezTo>
                      <a:pt x="435" y="708"/>
                      <a:pt x="439" y="695"/>
                      <a:pt x="439" y="680"/>
                    </a:cubicBezTo>
                    <a:cubicBezTo>
                      <a:pt x="439" y="662"/>
                      <a:pt x="432" y="646"/>
                      <a:pt x="421" y="633"/>
                    </a:cubicBezTo>
                    <a:cubicBezTo>
                      <a:pt x="436" y="629"/>
                      <a:pt x="449" y="624"/>
                      <a:pt x="462" y="617"/>
                    </a:cubicBezTo>
                    <a:cubicBezTo>
                      <a:pt x="462" y="617"/>
                      <a:pt x="462" y="617"/>
                      <a:pt x="462" y="617"/>
                    </a:cubicBezTo>
                    <a:cubicBezTo>
                      <a:pt x="476" y="610"/>
                      <a:pt x="488" y="601"/>
                      <a:pt x="500" y="592"/>
                    </a:cubicBezTo>
                    <a:cubicBezTo>
                      <a:pt x="502" y="590"/>
                      <a:pt x="504" y="588"/>
                      <a:pt x="506" y="586"/>
                    </a:cubicBezTo>
                    <a:cubicBezTo>
                      <a:pt x="517" y="576"/>
                      <a:pt x="528" y="565"/>
                      <a:pt x="537" y="553"/>
                    </a:cubicBezTo>
                    <a:cubicBezTo>
                      <a:pt x="549" y="535"/>
                      <a:pt x="559" y="517"/>
                      <a:pt x="566" y="496"/>
                    </a:cubicBezTo>
                    <a:cubicBezTo>
                      <a:pt x="567" y="496"/>
                      <a:pt x="568" y="497"/>
                      <a:pt x="569" y="497"/>
                    </a:cubicBezTo>
                    <a:cubicBezTo>
                      <a:pt x="588" y="497"/>
                      <a:pt x="604" y="479"/>
                      <a:pt x="607" y="455"/>
                    </a:cubicBezTo>
                    <a:lnTo>
                      <a:pt x="572" y="403"/>
                    </a:lnTo>
                    <a:cubicBezTo>
                      <a:pt x="569" y="418"/>
                      <a:pt x="566" y="427"/>
                      <a:pt x="566" y="427"/>
                    </a:cubicBezTo>
                    <a:cubicBezTo>
                      <a:pt x="569" y="423"/>
                      <a:pt x="542" y="329"/>
                      <a:pt x="439" y="304"/>
                    </a:cubicBezTo>
                    <a:cubicBezTo>
                      <a:pt x="437" y="304"/>
                      <a:pt x="435" y="303"/>
                      <a:pt x="433" y="302"/>
                    </a:cubicBezTo>
                    <a:cubicBezTo>
                      <a:pt x="418" y="339"/>
                      <a:pt x="390" y="366"/>
                      <a:pt x="345" y="357"/>
                    </a:cubicBezTo>
                    <a:cubicBezTo>
                      <a:pt x="190" y="328"/>
                      <a:pt x="147" y="421"/>
                      <a:pt x="150" y="427"/>
                    </a:cubicBezTo>
                    <a:cubicBezTo>
                      <a:pt x="149" y="427"/>
                      <a:pt x="144" y="417"/>
                      <a:pt x="140" y="401"/>
                    </a:cubicBezTo>
                    <a:cubicBezTo>
                      <a:pt x="127" y="408"/>
                      <a:pt x="118" y="425"/>
                      <a:pt x="118" y="446"/>
                    </a:cubicBezTo>
                    <a:cubicBezTo>
                      <a:pt x="118" y="474"/>
                      <a:pt x="135" y="497"/>
                      <a:pt x="156" y="497"/>
                    </a:cubicBezTo>
                    <a:cubicBezTo>
                      <a:pt x="158" y="497"/>
                      <a:pt x="159" y="496"/>
                      <a:pt x="160" y="496"/>
                    </a:cubicBezTo>
                    <a:cubicBezTo>
                      <a:pt x="167" y="517"/>
                      <a:pt x="177" y="535"/>
                      <a:pt x="189" y="553"/>
                    </a:cubicBezTo>
                    <a:cubicBezTo>
                      <a:pt x="198" y="565"/>
                      <a:pt x="209" y="576"/>
                      <a:pt x="220" y="587"/>
                    </a:cubicBezTo>
                    <a:cubicBezTo>
                      <a:pt x="222" y="588"/>
                      <a:pt x="224" y="590"/>
                      <a:pt x="226" y="592"/>
                    </a:cubicBezTo>
                    <a:cubicBezTo>
                      <a:pt x="238" y="601"/>
                      <a:pt x="250" y="610"/>
                      <a:pt x="263" y="617"/>
                    </a:cubicBezTo>
                    <a:cubicBezTo>
                      <a:pt x="264" y="617"/>
                      <a:pt x="264" y="617"/>
                      <a:pt x="264" y="617"/>
                    </a:cubicBezTo>
                    <a:cubicBezTo>
                      <a:pt x="276" y="624"/>
                      <a:pt x="289" y="629"/>
                      <a:pt x="303" y="633"/>
                    </a:cubicBezTo>
                    <a:cubicBezTo>
                      <a:pt x="292" y="646"/>
                      <a:pt x="285" y="663"/>
                      <a:pt x="285" y="682"/>
                    </a:cubicBezTo>
                    <a:cubicBezTo>
                      <a:pt x="285" y="696"/>
                      <a:pt x="290" y="709"/>
                      <a:pt x="297" y="721"/>
                    </a:cubicBezTo>
                    <a:lnTo>
                      <a:pt x="278" y="721"/>
                    </a:lnTo>
                    <a:lnTo>
                      <a:pt x="278" y="828"/>
                    </a:lnTo>
                    <a:lnTo>
                      <a:pt x="319" y="828"/>
                    </a:lnTo>
                    <a:lnTo>
                      <a:pt x="321" y="869"/>
                    </a:lnTo>
                    <a:lnTo>
                      <a:pt x="0" y="869"/>
                    </a:lnTo>
                    <a:cubicBezTo>
                      <a:pt x="0" y="774"/>
                      <a:pt x="38" y="688"/>
                      <a:pt x="98" y="624"/>
                    </a:cubicBezTo>
                    <a:lnTo>
                      <a:pt x="98" y="416"/>
                    </a:lnTo>
                    <a:cubicBezTo>
                      <a:pt x="98" y="253"/>
                      <a:pt x="217" y="121"/>
                      <a:pt x="363" y="121"/>
                    </a:cubicBezTo>
                    <a:cubicBezTo>
                      <a:pt x="410" y="121"/>
                      <a:pt x="453" y="135"/>
                      <a:pt x="492" y="159"/>
                    </a:cubicBezTo>
                    <a:lnTo>
                      <a:pt x="492" y="0"/>
                    </a:lnTo>
                    <a:lnTo>
                      <a:pt x="1125" y="0"/>
                    </a:lnTo>
                    <a:lnTo>
                      <a:pt x="1125" y="0"/>
                    </a:lnTo>
                    <a:close/>
                    <a:moveTo>
                      <a:pt x="1094" y="31"/>
                    </a:moveTo>
                    <a:lnTo>
                      <a:pt x="523" y="31"/>
                    </a:lnTo>
                    <a:lnTo>
                      <a:pt x="523" y="182"/>
                    </a:lnTo>
                    <a:cubicBezTo>
                      <a:pt x="586" y="236"/>
                      <a:pt x="628" y="320"/>
                      <a:pt x="628" y="416"/>
                    </a:cubicBezTo>
                    <a:lnTo>
                      <a:pt x="628" y="429"/>
                    </a:lnTo>
                    <a:lnTo>
                      <a:pt x="635" y="441"/>
                    </a:lnTo>
                    <a:lnTo>
                      <a:pt x="803" y="441"/>
                    </a:lnTo>
                    <a:lnTo>
                      <a:pt x="803" y="584"/>
                    </a:lnTo>
                    <a:lnTo>
                      <a:pt x="946" y="441"/>
                    </a:lnTo>
                    <a:lnTo>
                      <a:pt x="1094" y="441"/>
                    </a:lnTo>
                    <a:lnTo>
                      <a:pt x="1094" y="31"/>
                    </a:lnTo>
                    <a:close/>
                    <a:moveTo>
                      <a:pt x="273" y="396"/>
                    </a:moveTo>
                    <a:cubicBezTo>
                      <a:pt x="259" y="396"/>
                      <a:pt x="247" y="407"/>
                      <a:pt x="247" y="421"/>
                    </a:cubicBezTo>
                    <a:cubicBezTo>
                      <a:pt x="247" y="435"/>
                      <a:pt x="259" y="447"/>
                      <a:pt x="273" y="447"/>
                    </a:cubicBezTo>
                    <a:cubicBezTo>
                      <a:pt x="287" y="447"/>
                      <a:pt x="298" y="435"/>
                      <a:pt x="298" y="421"/>
                    </a:cubicBezTo>
                    <a:cubicBezTo>
                      <a:pt x="298" y="407"/>
                      <a:pt x="287" y="396"/>
                      <a:pt x="273" y="396"/>
                    </a:cubicBezTo>
                    <a:close/>
                    <a:moveTo>
                      <a:pt x="479" y="421"/>
                    </a:moveTo>
                    <a:cubicBezTo>
                      <a:pt x="479" y="407"/>
                      <a:pt x="467" y="396"/>
                      <a:pt x="453" y="396"/>
                    </a:cubicBezTo>
                    <a:cubicBezTo>
                      <a:pt x="439" y="396"/>
                      <a:pt x="428" y="407"/>
                      <a:pt x="428" y="421"/>
                    </a:cubicBezTo>
                    <a:cubicBezTo>
                      <a:pt x="428" y="435"/>
                      <a:pt x="439" y="447"/>
                      <a:pt x="453" y="447"/>
                    </a:cubicBezTo>
                    <a:cubicBezTo>
                      <a:pt x="467" y="447"/>
                      <a:pt x="479" y="435"/>
                      <a:pt x="479" y="421"/>
                    </a:cubicBezTo>
                    <a:close/>
                    <a:moveTo>
                      <a:pt x="427" y="563"/>
                    </a:moveTo>
                    <a:cubicBezTo>
                      <a:pt x="412" y="573"/>
                      <a:pt x="389" y="579"/>
                      <a:pt x="363" y="579"/>
                    </a:cubicBezTo>
                    <a:cubicBezTo>
                      <a:pt x="337" y="579"/>
                      <a:pt x="314" y="573"/>
                      <a:pt x="299" y="563"/>
                    </a:cubicBezTo>
                    <a:cubicBezTo>
                      <a:pt x="309" y="579"/>
                      <a:pt x="334" y="590"/>
                      <a:pt x="363" y="590"/>
                    </a:cubicBezTo>
                    <a:cubicBezTo>
                      <a:pt x="392" y="590"/>
                      <a:pt x="416" y="579"/>
                      <a:pt x="427" y="563"/>
                    </a:cubicBezTo>
                    <a:close/>
                    <a:moveTo>
                      <a:pt x="383" y="786"/>
                    </a:moveTo>
                    <a:lnTo>
                      <a:pt x="392" y="786"/>
                    </a:lnTo>
                    <a:cubicBezTo>
                      <a:pt x="394" y="783"/>
                      <a:pt x="394" y="780"/>
                      <a:pt x="395" y="777"/>
                    </a:cubicBezTo>
                    <a:lnTo>
                      <a:pt x="384" y="777"/>
                    </a:lnTo>
                    <a:cubicBezTo>
                      <a:pt x="384" y="780"/>
                      <a:pt x="383" y="783"/>
                      <a:pt x="383" y="786"/>
                    </a:cubicBezTo>
                    <a:close/>
                    <a:moveTo>
                      <a:pt x="375" y="756"/>
                    </a:moveTo>
                    <a:cubicBezTo>
                      <a:pt x="373" y="751"/>
                      <a:pt x="371" y="747"/>
                      <a:pt x="369" y="742"/>
                    </a:cubicBezTo>
                    <a:cubicBezTo>
                      <a:pt x="368" y="742"/>
                      <a:pt x="367" y="742"/>
                      <a:pt x="365" y="742"/>
                    </a:cubicBezTo>
                    <a:lnTo>
                      <a:pt x="366" y="756"/>
                    </a:lnTo>
                    <a:lnTo>
                      <a:pt x="375" y="756"/>
                    </a:lnTo>
                    <a:close/>
                    <a:moveTo>
                      <a:pt x="381" y="756"/>
                    </a:moveTo>
                    <a:lnTo>
                      <a:pt x="389" y="756"/>
                    </a:lnTo>
                    <a:cubicBezTo>
                      <a:pt x="389" y="755"/>
                      <a:pt x="388" y="754"/>
                      <a:pt x="387" y="753"/>
                    </a:cubicBezTo>
                    <a:cubicBezTo>
                      <a:pt x="387" y="753"/>
                      <a:pt x="386" y="752"/>
                      <a:pt x="385" y="751"/>
                    </a:cubicBezTo>
                    <a:cubicBezTo>
                      <a:pt x="383" y="749"/>
                      <a:pt x="380" y="747"/>
                      <a:pt x="377" y="745"/>
                    </a:cubicBezTo>
                    <a:cubicBezTo>
                      <a:pt x="379" y="749"/>
                      <a:pt x="380" y="752"/>
                      <a:pt x="381" y="755"/>
                    </a:cubicBezTo>
                    <a:cubicBezTo>
                      <a:pt x="381" y="755"/>
                      <a:pt x="381" y="756"/>
                      <a:pt x="381" y="756"/>
                    </a:cubicBezTo>
                    <a:close/>
                    <a:moveTo>
                      <a:pt x="366" y="771"/>
                    </a:moveTo>
                    <a:lnTo>
                      <a:pt x="378" y="771"/>
                    </a:lnTo>
                    <a:cubicBezTo>
                      <a:pt x="378" y="768"/>
                      <a:pt x="377" y="765"/>
                      <a:pt x="376" y="761"/>
                    </a:cubicBezTo>
                    <a:lnTo>
                      <a:pt x="366" y="761"/>
                    </a:lnTo>
                    <a:lnTo>
                      <a:pt x="366" y="771"/>
                    </a:lnTo>
                    <a:close/>
                    <a:moveTo>
                      <a:pt x="384" y="771"/>
                    </a:moveTo>
                    <a:lnTo>
                      <a:pt x="395" y="771"/>
                    </a:lnTo>
                    <a:cubicBezTo>
                      <a:pt x="394" y="767"/>
                      <a:pt x="394" y="764"/>
                      <a:pt x="392" y="761"/>
                    </a:cubicBezTo>
                    <a:lnTo>
                      <a:pt x="382" y="761"/>
                    </a:lnTo>
                    <a:cubicBezTo>
                      <a:pt x="383" y="765"/>
                      <a:pt x="383" y="768"/>
                      <a:pt x="384" y="771"/>
                    </a:cubicBezTo>
                    <a:close/>
                    <a:moveTo>
                      <a:pt x="366" y="799"/>
                    </a:moveTo>
                    <a:lnTo>
                      <a:pt x="366" y="806"/>
                    </a:lnTo>
                    <a:cubicBezTo>
                      <a:pt x="367" y="805"/>
                      <a:pt x="369" y="805"/>
                      <a:pt x="370" y="805"/>
                    </a:cubicBezTo>
                    <a:cubicBezTo>
                      <a:pt x="371" y="803"/>
                      <a:pt x="372" y="801"/>
                      <a:pt x="373" y="799"/>
                    </a:cubicBezTo>
                    <a:cubicBezTo>
                      <a:pt x="374" y="796"/>
                      <a:pt x="375" y="794"/>
                      <a:pt x="375" y="792"/>
                    </a:cubicBezTo>
                    <a:lnTo>
                      <a:pt x="366" y="792"/>
                    </a:lnTo>
                    <a:lnTo>
                      <a:pt x="366" y="799"/>
                    </a:lnTo>
                    <a:close/>
                    <a:moveTo>
                      <a:pt x="379" y="799"/>
                    </a:moveTo>
                    <a:cubicBezTo>
                      <a:pt x="379" y="800"/>
                      <a:pt x="379" y="801"/>
                      <a:pt x="378" y="802"/>
                    </a:cubicBezTo>
                    <a:cubicBezTo>
                      <a:pt x="380" y="801"/>
                      <a:pt x="382" y="800"/>
                      <a:pt x="383" y="799"/>
                    </a:cubicBezTo>
                    <a:cubicBezTo>
                      <a:pt x="384" y="798"/>
                      <a:pt x="385" y="797"/>
                      <a:pt x="385" y="796"/>
                    </a:cubicBezTo>
                    <a:cubicBezTo>
                      <a:pt x="387" y="795"/>
                      <a:pt x="388" y="793"/>
                      <a:pt x="389" y="792"/>
                    </a:cubicBezTo>
                    <a:lnTo>
                      <a:pt x="382" y="792"/>
                    </a:lnTo>
                    <a:cubicBezTo>
                      <a:pt x="381" y="794"/>
                      <a:pt x="380" y="796"/>
                      <a:pt x="379" y="799"/>
                    </a:cubicBezTo>
                    <a:close/>
                    <a:moveTo>
                      <a:pt x="366" y="786"/>
                    </a:moveTo>
                    <a:lnTo>
                      <a:pt x="377" y="786"/>
                    </a:lnTo>
                    <a:cubicBezTo>
                      <a:pt x="377" y="783"/>
                      <a:pt x="378" y="780"/>
                      <a:pt x="378" y="777"/>
                    </a:cubicBezTo>
                    <a:lnTo>
                      <a:pt x="366" y="777"/>
                    </a:lnTo>
                    <a:lnTo>
                      <a:pt x="366" y="786"/>
                    </a:lnTo>
                    <a:lnTo>
                      <a:pt x="366" y="786"/>
                    </a:lnTo>
                    <a:close/>
                    <a:moveTo>
                      <a:pt x="344" y="756"/>
                    </a:moveTo>
                    <a:cubicBezTo>
                      <a:pt x="345" y="752"/>
                      <a:pt x="346" y="749"/>
                      <a:pt x="347" y="746"/>
                    </a:cubicBezTo>
                    <a:cubicBezTo>
                      <a:pt x="344" y="748"/>
                      <a:pt x="340" y="751"/>
                      <a:pt x="338" y="754"/>
                    </a:cubicBezTo>
                    <a:cubicBezTo>
                      <a:pt x="337" y="754"/>
                      <a:pt x="337" y="755"/>
                      <a:pt x="336" y="756"/>
                    </a:cubicBezTo>
                    <a:lnTo>
                      <a:pt x="344" y="756"/>
                    </a:lnTo>
                    <a:cubicBezTo>
                      <a:pt x="344" y="756"/>
                      <a:pt x="344" y="756"/>
                      <a:pt x="344" y="756"/>
                    </a:cubicBezTo>
                    <a:close/>
                    <a:moveTo>
                      <a:pt x="343" y="762"/>
                    </a:moveTo>
                    <a:lnTo>
                      <a:pt x="333" y="762"/>
                    </a:lnTo>
                    <a:cubicBezTo>
                      <a:pt x="332" y="765"/>
                      <a:pt x="331" y="768"/>
                      <a:pt x="331" y="771"/>
                    </a:cubicBezTo>
                    <a:lnTo>
                      <a:pt x="342" y="771"/>
                    </a:lnTo>
                    <a:cubicBezTo>
                      <a:pt x="342" y="768"/>
                      <a:pt x="342" y="765"/>
                      <a:pt x="343" y="762"/>
                    </a:cubicBezTo>
                    <a:close/>
                    <a:moveTo>
                      <a:pt x="344" y="792"/>
                    </a:moveTo>
                    <a:lnTo>
                      <a:pt x="336" y="792"/>
                    </a:lnTo>
                    <a:cubicBezTo>
                      <a:pt x="337" y="794"/>
                      <a:pt x="339" y="795"/>
                      <a:pt x="340" y="797"/>
                    </a:cubicBezTo>
                    <a:cubicBezTo>
                      <a:pt x="341" y="798"/>
                      <a:pt x="342" y="798"/>
                      <a:pt x="343" y="799"/>
                    </a:cubicBezTo>
                    <a:cubicBezTo>
                      <a:pt x="344" y="800"/>
                      <a:pt x="346" y="801"/>
                      <a:pt x="348" y="802"/>
                    </a:cubicBezTo>
                    <a:cubicBezTo>
                      <a:pt x="348" y="801"/>
                      <a:pt x="347" y="800"/>
                      <a:pt x="347" y="799"/>
                    </a:cubicBezTo>
                    <a:cubicBezTo>
                      <a:pt x="346" y="797"/>
                      <a:pt x="345" y="795"/>
                      <a:pt x="344" y="792"/>
                    </a:cubicBezTo>
                    <a:close/>
                    <a:moveTo>
                      <a:pt x="360" y="762"/>
                    </a:moveTo>
                    <a:lnTo>
                      <a:pt x="349" y="762"/>
                    </a:lnTo>
                    <a:cubicBezTo>
                      <a:pt x="348" y="765"/>
                      <a:pt x="348" y="768"/>
                      <a:pt x="348" y="771"/>
                    </a:cubicBezTo>
                    <a:lnTo>
                      <a:pt x="360" y="771"/>
                    </a:lnTo>
                    <a:lnTo>
                      <a:pt x="360" y="762"/>
                    </a:lnTo>
                    <a:close/>
                    <a:moveTo>
                      <a:pt x="287" y="730"/>
                    </a:moveTo>
                    <a:lnTo>
                      <a:pt x="303" y="730"/>
                    </a:lnTo>
                    <a:lnTo>
                      <a:pt x="422" y="730"/>
                    </a:lnTo>
                    <a:lnTo>
                      <a:pt x="438" y="729"/>
                    </a:lnTo>
                    <a:lnTo>
                      <a:pt x="438" y="817"/>
                    </a:lnTo>
                    <a:lnTo>
                      <a:pt x="408" y="818"/>
                    </a:lnTo>
                    <a:lnTo>
                      <a:pt x="318" y="818"/>
                    </a:lnTo>
                    <a:lnTo>
                      <a:pt x="288" y="818"/>
                    </a:lnTo>
                    <a:lnTo>
                      <a:pt x="287" y="730"/>
                    </a:lnTo>
                    <a:close/>
                    <a:moveTo>
                      <a:pt x="325" y="774"/>
                    </a:moveTo>
                    <a:cubicBezTo>
                      <a:pt x="325" y="783"/>
                      <a:pt x="328" y="792"/>
                      <a:pt x="334" y="799"/>
                    </a:cubicBezTo>
                    <a:cubicBezTo>
                      <a:pt x="335" y="799"/>
                      <a:pt x="335" y="800"/>
                      <a:pt x="336" y="801"/>
                    </a:cubicBezTo>
                    <a:cubicBezTo>
                      <a:pt x="343" y="808"/>
                      <a:pt x="353" y="812"/>
                      <a:pt x="363" y="812"/>
                    </a:cubicBezTo>
                    <a:cubicBezTo>
                      <a:pt x="373" y="812"/>
                      <a:pt x="383" y="808"/>
                      <a:pt x="390" y="800"/>
                    </a:cubicBezTo>
                    <a:cubicBezTo>
                      <a:pt x="390" y="800"/>
                      <a:pt x="391" y="799"/>
                      <a:pt x="391" y="798"/>
                    </a:cubicBezTo>
                    <a:cubicBezTo>
                      <a:pt x="397" y="791"/>
                      <a:pt x="401" y="783"/>
                      <a:pt x="401" y="774"/>
                    </a:cubicBezTo>
                    <a:cubicBezTo>
                      <a:pt x="401" y="765"/>
                      <a:pt x="398" y="758"/>
                      <a:pt x="393" y="751"/>
                    </a:cubicBezTo>
                    <a:cubicBezTo>
                      <a:pt x="392" y="750"/>
                      <a:pt x="391" y="748"/>
                      <a:pt x="389" y="747"/>
                    </a:cubicBezTo>
                    <a:cubicBezTo>
                      <a:pt x="382" y="740"/>
                      <a:pt x="373" y="736"/>
                      <a:pt x="362" y="736"/>
                    </a:cubicBezTo>
                    <a:cubicBezTo>
                      <a:pt x="350" y="736"/>
                      <a:pt x="339" y="742"/>
                      <a:pt x="332" y="752"/>
                    </a:cubicBezTo>
                    <a:cubicBezTo>
                      <a:pt x="328" y="758"/>
                      <a:pt x="325" y="766"/>
                      <a:pt x="325" y="774"/>
                    </a:cubicBezTo>
                    <a:close/>
                    <a:moveTo>
                      <a:pt x="342" y="777"/>
                    </a:moveTo>
                    <a:lnTo>
                      <a:pt x="331" y="777"/>
                    </a:lnTo>
                    <a:cubicBezTo>
                      <a:pt x="331" y="780"/>
                      <a:pt x="332" y="783"/>
                      <a:pt x="333" y="786"/>
                    </a:cubicBezTo>
                    <a:lnTo>
                      <a:pt x="343" y="786"/>
                    </a:lnTo>
                    <a:cubicBezTo>
                      <a:pt x="343" y="783"/>
                      <a:pt x="342" y="780"/>
                      <a:pt x="342" y="777"/>
                    </a:cubicBezTo>
                    <a:close/>
                    <a:moveTo>
                      <a:pt x="350" y="792"/>
                    </a:moveTo>
                    <a:cubicBezTo>
                      <a:pt x="351" y="794"/>
                      <a:pt x="352" y="797"/>
                      <a:pt x="353" y="799"/>
                    </a:cubicBezTo>
                    <a:cubicBezTo>
                      <a:pt x="354" y="801"/>
                      <a:pt x="355" y="803"/>
                      <a:pt x="357" y="805"/>
                    </a:cubicBezTo>
                    <a:cubicBezTo>
                      <a:pt x="358" y="806"/>
                      <a:pt x="359" y="806"/>
                      <a:pt x="360" y="806"/>
                    </a:cubicBezTo>
                    <a:lnTo>
                      <a:pt x="360" y="799"/>
                    </a:lnTo>
                    <a:lnTo>
                      <a:pt x="360" y="792"/>
                    </a:lnTo>
                    <a:lnTo>
                      <a:pt x="350" y="792"/>
                    </a:lnTo>
                    <a:lnTo>
                      <a:pt x="350" y="792"/>
                    </a:lnTo>
                    <a:close/>
                    <a:moveTo>
                      <a:pt x="348" y="777"/>
                    </a:moveTo>
                    <a:cubicBezTo>
                      <a:pt x="348" y="780"/>
                      <a:pt x="348" y="783"/>
                      <a:pt x="349" y="786"/>
                    </a:cubicBezTo>
                    <a:lnTo>
                      <a:pt x="360" y="786"/>
                    </a:lnTo>
                    <a:lnTo>
                      <a:pt x="360" y="777"/>
                    </a:lnTo>
                    <a:lnTo>
                      <a:pt x="348" y="777"/>
                    </a:lnTo>
                    <a:close/>
                    <a:moveTo>
                      <a:pt x="359" y="742"/>
                    </a:moveTo>
                    <a:cubicBezTo>
                      <a:pt x="358" y="742"/>
                      <a:pt x="357" y="742"/>
                      <a:pt x="356" y="743"/>
                    </a:cubicBezTo>
                    <a:cubicBezTo>
                      <a:pt x="353" y="747"/>
                      <a:pt x="351" y="751"/>
                      <a:pt x="350" y="756"/>
                    </a:cubicBezTo>
                    <a:lnTo>
                      <a:pt x="360" y="756"/>
                    </a:lnTo>
                    <a:lnTo>
                      <a:pt x="359" y="742"/>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组合 73">
                <a:extLst>
                  <a:ext uri="{FF2B5EF4-FFF2-40B4-BE49-F238E27FC236}">
                    <a16:creationId xmlns:a16="http://schemas.microsoft.com/office/drawing/2014/main" id="{03F1173E-EB6D-7ABF-89FD-04D1E59A010D}"/>
                  </a:ext>
                </a:extLst>
              </p:cNvPr>
              <p:cNvGrpSpPr/>
              <p:nvPr/>
            </p:nvGrpSpPr>
            <p:grpSpPr>
              <a:xfrm>
                <a:off x="1598455" y="2545035"/>
                <a:ext cx="9922031" cy="584775"/>
                <a:chOff x="1598455" y="2545035"/>
                <a:chExt cx="9922031" cy="584775"/>
              </a:xfrm>
            </p:grpSpPr>
            <p:sp>
              <p:nvSpPr>
                <p:cNvPr id="75" name="矩形: 圆角 74">
                  <a:extLst>
                    <a:ext uri="{FF2B5EF4-FFF2-40B4-BE49-F238E27FC236}">
                      <a16:creationId xmlns:a16="http://schemas.microsoft.com/office/drawing/2014/main" id="{4F1C708A-A82A-B45D-48E7-692A1588D115}"/>
                    </a:ext>
                  </a:extLst>
                </p:cNvPr>
                <p:cNvSpPr/>
                <p:nvPr/>
              </p:nvSpPr>
              <p:spPr>
                <a:xfrm>
                  <a:off x="1598455" y="2631518"/>
                  <a:ext cx="1458852"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“对谁而言”</a:t>
                  </a:r>
                </a:p>
              </p:txBody>
            </p:sp>
            <p:sp>
              <p:nvSpPr>
                <p:cNvPr id="76" name="箭头: 燕尾形 75">
                  <a:extLst>
                    <a:ext uri="{FF2B5EF4-FFF2-40B4-BE49-F238E27FC236}">
                      <a16:creationId xmlns:a16="http://schemas.microsoft.com/office/drawing/2014/main" id="{785C5AEB-FD07-27B5-D3A7-5C770446CB64}"/>
                    </a:ext>
                  </a:extLst>
                </p:cNvPr>
                <p:cNvSpPr/>
                <p:nvPr/>
              </p:nvSpPr>
              <p:spPr>
                <a:xfrm>
                  <a:off x="3162009" y="2697828"/>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对角圆角 76">
                  <a:extLst>
                    <a:ext uri="{FF2B5EF4-FFF2-40B4-BE49-F238E27FC236}">
                      <a16:creationId xmlns:a16="http://schemas.microsoft.com/office/drawing/2014/main" id="{A85C8380-B30B-89E0-9A7F-E7DF0E15355E}"/>
                    </a:ext>
                  </a:extLst>
                </p:cNvPr>
                <p:cNvSpPr/>
                <p:nvPr/>
              </p:nvSpPr>
              <p:spPr>
                <a:xfrm>
                  <a:off x="8451542" y="2573058"/>
                  <a:ext cx="3068944" cy="47027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谁看完我的内容后会购买</a:t>
                  </a:r>
                  <a:r>
                    <a:rPr lang="en-US" altLang="zh-CN" sz="1600" b="1">
                      <a:solidFill>
                        <a:schemeClr val="accent1">
                          <a:lumMod val="50000"/>
                        </a:schemeClr>
                      </a:solidFill>
                    </a:rPr>
                    <a:t>?</a:t>
                  </a:r>
                  <a:endParaRPr lang="zh-CN" altLang="en-US" sz="1600" b="1">
                    <a:solidFill>
                      <a:schemeClr val="accent1">
                        <a:lumMod val="50000"/>
                      </a:schemeClr>
                    </a:solidFill>
                  </a:endParaRPr>
                </a:p>
              </p:txBody>
            </p:sp>
            <p:sp>
              <p:nvSpPr>
                <p:cNvPr id="78" name="文本框 77">
                  <a:extLst>
                    <a:ext uri="{FF2B5EF4-FFF2-40B4-BE49-F238E27FC236}">
                      <a16:creationId xmlns:a16="http://schemas.microsoft.com/office/drawing/2014/main" id="{28E287FD-5F81-1E88-6201-B083B4C22BB2}"/>
                    </a:ext>
                  </a:extLst>
                </p:cNvPr>
                <p:cNvSpPr txBox="1"/>
                <p:nvPr/>
              </p:nvSpPr>
              <p:spPr>
                <a:xfrm>
                  <a:off x="3616787" y="2545035"/>
                  <a:ext cx="1234421" cy="584775"/>
                </a:xfrm>
                <a:prstGeom prst="rect">
                  <a:avLst/>
                </a:prstGeom>
                <a:noFill/>
              </p:spPr>
              <p:txBody>
                <a:bodyPr wrap="square">
                  <a:spAutoFit/>
                </a:bodyPr>
                <a:lstStyle/>
                <a:p>
                  <a:pPr algn="ctr"/>
                  <a:r>
                    <a:rPr lang="zh-CN" altLang="en-US" sz="1600">
                      <a:solidFill>
                        <a:schemeClr val="accent1">
                          <a:lumMod val="50000"/>
                        </a:schemeClr>
                      </a:solidFill>
                    </a:rPr>
                    <a:t>定位</a:t>
                  </a:r>
                  <a:endParaRPr lang="en-US" altLang="zh-CN" sz="1600">
                    <a:solidFill>
                      <a:schemeClr val="accent1">
                        <a:lumMod val="50000"/>
                      </a:schemeClr>
                    </a:solidFill>
                  </a:endParaRPr>
                </a:p>
                <a:p>
                  <a:pPr algn="ctr"/>
                  <a:r>
                    <a:rPr lang="zh-CN" altLang="en-US" sz="1600" b="1">
                      <a:solidFill>
                        <a:schemeClr val="accent1">
                          <a:lumMod val="50000"/>
                        </a:schemeClr>
                      </a:solidFill>
                    </a:rPr>
                    <a:t>受众群体</a:t>
                  </a:r>
                </a:p>
              </p:txBody>
            </p:sp>
            <p:sp>
              <p:nvSpPr>
                <p:cNvPr id="79" name="任意多边形: 形状 78">
                  <a:extLst>
                    <a:ext uri="{FF2B5EF4-FFF2-40B4-BE49-F238E27FC236}">
                      <a16:creationId xmlns:a16="http://schemas.microsoft.com/office/drawing/2014/main" id="{97782A2B-4D5E-2DF7-C0B4-206F32FB565C}"/>
                    </a:ext>
                  </a:extLst>
                </p:cNvPr>
                <p:cNvSpPr/>
                <p:nvPr/>
              </p:nvSpPr>
              <p:spPr>
                <a:xfrm>
                  <a:off x="4938227" y="2691922"/>
                  <a:ext cx="282147" cy="308290"/>
                </a:xfrm>
                <a:custGeom>
                  <a:avLst/>
                  <a:gdLst>
                    <a:gd name="T0" fmla="*/ 0 w 5748"/>
                    <a:gd name="T1" fmla="*/ 0 h 5748"/>
                    <a:gd name="T2" fmla="*/ 0 w 5748"/>
                    <a:gd name="T3" fmla="*/ 5748 h 5748"/>
                    <a:gd name="T4" fmla="*/ 5748 w 5748"/>
                    <a:gd name="T5" fmla="*/ 5748 h 5748"/>
                    <a:gd name="T6" fmla="*/ 5748 w 5748"/>
                    <a:gd name="T7" fmla="*/ 0 h 5748"/>
                    <a:gd name="T8" fmla="*/ 0 w 5748"/>
                    <a:gd name="T9" fmla="*/ 0 h 5748"/>
                    <a:gd name="T10" fmla="*/ 2874 w 5748"/>
                    <a:gd name="T11" fmla="*/ 4569 h 5748"/>
                    <a:gd name="T12" fmla="*/ 1217 w 5748"/>
                    <a:gd name="T13" fmla="*/ 2911 h 5748"/>
                    <a:gd name="T14" fmla="*/ 2874 w 5748"/>
                    <a:gd name="T15" fmla="*/ 1254 h 5748"/>
                    <a:gd name="T16" fmla="*/ 4531 w 5748"/>
                    <a:gd name="T17" fmla="*/ 2911 h 5748"/>
                    <a:gd name="T18" fmla="*/ 2874 w 5748"/>
                    <a:gd name="T19" fmla="*/ 4569 h 5748"/>
                    <a:gd name="T20" fmla="*/ 224 w 5748"/>
                    <a:gd name="T21" fmla="*/ 224 h 5748"/>
                    <a:gd name="T22" fmla="*/ 2762 w 5748"/>
                    <a:gd name="T23" fmla="*/ 224 h 5748"/>
                    <a:gd name="T24" fmla="*/ 2762 w 5748"/>
                    <a:gd name="T25" fmla="*/ 1108 h 5748"/>
                    <a:gd name="T26" fmla="*/ 1074 w 5748"/>
                    <a:gd name="T27" fmla="*/ 2762 h 5748"/>
                    <a:gd name="T28" fmla="*/ 224 w 5748"/>
                    <a:gd name="T29" fmla="*/ 2762 h 5748"/>
                    <a:gd name="T30" fmla="*/ 224 w 5748"/>
                    <a:gd name="T31" fmla="*/ 224 h 5748"/>
                    <a:gd name="T32" fmla="*/ 224 w 5748"/>
                    <a:gd name="T33" fmla="*/ 2986 h 5748"/>
                    <a:gd name="T34" fmla="*/ 1069 w 5748"/>
                    <a:gd name="T35" fmla="*/ 2986 h 5748"/>
                    <a:gd name="T36" fmla="*/ 2440 w 5748"/>
                    <a:gd name="T37" fmla="*/ 4665 h 5748"/>
                    <a:gd name="T38" fmla="*/ 1263 w 5748"/>
                    <a:gd name="T39" fmla="*/ 5524 h 5748"/>
                    <a:gd name="T40" fmla="*/ 224 w 5748"/>
                    <a:gd name="T41" fmla="*/ 5524 h 5748"/>
                    <a:gd name="T42" fmla="*/ 224 w 5748"/>
                    <a:gd name="T43" fmla="*/ 2986 h 5748"/>
                    <a:gd name="T44" fmla="*/ 224 w 5748"/>
                    <a:gd name="T45" fmla="*/ 2986 h 5748"/>
                    <a:gd name="T46" fmla="*/ 2621 w 5748"/>
                    <a:gd name="T47" fmla="*/ 5524 h 5748"/>
                    <a:gd name="T48" fmla="*/ 2621 w 5748"/>
                    <a:gd name="T49" fmla="*/ 4700 h 5748"/>
                    <a:gd name="T50" fmla="*/ 2762 w 5748"/>
                    <a:gd name="T51" fmla="*/ 4714 h 5748"/>
                    <a:gd name="T52" fmla="*/ 2762 w 5748"/>
                    <a:gd name="T53" fmla="*/ 5524 h 5748"/>
                    <a:gd name="T54" fmla="*/ 2621 w 5748"/>
                    <a:gd name="T55" fmla="*/ 5524 h 5748"/>
                    <a:gd name="T56" fmla="*/ 2986 w 5748"/>
                    <a:gd name="T57" fmla="*/ 4714 h 5748"/>
                    <a:gd name="T58" fmla="*/ 3123 w 5748"/>
                    <a:gd name="T59" fmla="*/ 4701 h 5748"/>
                    <a:gd name="T60" fmla="*/ 3123 w 5748"/>
                    <a:gd name="T61" fmla="*/ 5524 h 5748"/>
                    <a:gd name="T62" fmla="*/ 2986 w 5748"/>
                    <a:gd name="T63" fmla="*/ 5524 h 5748"/>
                    <a:gd name="T64" fmla="*/ 2986 w 5748"/>
                    <a:gd name="T65" fmla="*/ 4714 h 5748"/>
                    <a:gd name="T66" fmla="*/ 5524 w 5748"/>
                    <a:gd name="T67" fmla="*/ 5524 h 5748"/>
                    <a:gd name="T68" fmla="*/ 4397 w 5748"/>
                    <a:gd name="T69" fmla="*/ 5524 h 5748"/>
                    <a:gd name="T70" fmla="*/ 3311 w 5748"/>
                    <a:gd name="T71" fmla="*/ 4664 h 5748"/>
                    <a:gd name="T72" fmla="*/ 4679 w 5748"/>
                    <a:gd name="T73" fmla="*/ 2986 h 5748"/>
                    <a:gd name="T74" fmla="*/ 5524 w 5748"/>
                    <a:gd name="T75" fmla="*/ 2986 h 5748"/>
                    <a:gd name="T76" fmla="*/ 5524 w 5748"/>
                    <a:gd name="T77" fmla="*/ 5524 h 5748"/>
                    <a:gd name="T78" fmla="*/ 5524 w 5748"/>
                    <a:gd name="T79" fmla="*/ 2762 h 5748"/>
                    <a:gd name="T80" fmla="*/ 4674 w 5748"/>
                    <a:gd name="T81" fmla="*/ 2762 h 5748"/>
                    <a:gd name="T82" fmla="*/ 2986 w 5748"/>
                    <a:gd name="T83" fmla="*/ 1108 h 5748"/>
                    <a:gd name="T84" fmla="*/ 2986 w 5748"/>
                    <a:gd name="T85" fmla="*/ 224 h 5748"/>
                    <a:gd name="T86" fmla="*/ 5524 w 5748"/>
                    <a:gd name="T87" fmla="*/ 224 h 5748"/>
                    <a:gd name="T88" fmla="*/ 5524 w 5748"/>
                    <a:gd name="T89" fmla="*/ 2762 h 5748"/>
                    <a:gd name="T90" fmla="*/ 4245 w 5748"/>
                    <a:gd name="T91" fmla="*/ 2919 h 5748"/>
                    <a:gd name="T92" fmla="*/ 2881 w 5748"/>
                    <a:gd name="T93" fmla="*/ 4282 h 5748"/>
                    <a:gd name="T94" fmla="*/ 1518 w 5748"/>
                    <a:gd name="T95" fmla="*/ 2919 h 5748"/>
                    <a:gd name="T96" fmla="*/ 2881 w 5748"/>
                    <a:gd name="T97" fmla="*/ 1555 h 5748"/>
                    <a:gd name="T98" fmla="*/ 4245 w 5748"/>
                    <a:gd name="T99" fmla="*/ 2919 h 5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748" h="5748">
                      <a:moveTo>
                        <a:pt x="0" y="0"/>
                      </a:moveTo>
                      <a:lnTo>
                        <a:pt x="0" y="5748"/>
                      </a:lnTo>
                      <a:lnTo>
                        <a:pt x="5748" y="5748"/>
                      </a:lnTo>
                      <a:lnTo>
                        <a:pt x="5748" y="0"/>
                      </a:lnTo>
                      <a:lnTo>
                        <a:pt x="0" y="0"/>
                      </a:lnTo>
                      <a:close/>
                      <a:moveTo>
                        <a:pt x="2874" y="4569"/>
                      </a:moveTo>
                      <a:cubicBezTo>
                        <a:pt x="1960" y="4569"/>
                        <a:pt x="1217" y="3825"/>
                        <a:pt x="1217" y="2911"/>
                      </a:cubicBezTo>
                      <a:cubicBezTo>
                        <a:pt x="1217" y="1997"/>
                        <a:pt x="1960" y="1254"/>
                        <a:pt x="2874" y="1254"/>
                      </a:cubicBezTo>
                      <a:cubicBezTo>
                        <a:pt x="3788" y="1254"/>
                        <a:pt x="4531" y="1997"/>
                        <a:pt x="4531" y="2911"/>
                      </a:cubicBezTo>
                      <a:cubicBezTo>
                        <a:pt x="4531" y="3825"/>
                        <a:pt x="3788" y="4569"/>
                        <a:pt x="2874" y="4569"/>
                      </a:cubicBezTo>
                      <a:close/>
                      <a:moveTo>
                        <a:pt x="224" y="224"/>
                      </a:moveTo>
                      <a:lnTo>
                        <a:pt x="2762" y="224"/>
                      </a:lnTo>
                      <a:lnTo>
                        <a:pt x="2762" y="1108"/>
                      </a:lnTo>
                      <a:cubicBezTo>
                        <a:pt x="1867" y="1163"/>
                        <a:pt x="1147" y="1872"/>
                        <a:pt x="1074" y="2762"/>
                      </a:cubicBezTo>
                      <a:lnTo>
                        <a:pt x="224" y="2762"/>
                      </a:lnTo>
                      <a:lnTo>
                        <a:pt x="224" y="224"/>
                      </a:lnTo>
                      <a:close/>
                      <a:moveTo>
                        <a:pt x="224" y="2986"/>
                      </a:moveTo>
                      <a:lnTo>
                        <a:pt x="1069" y="2986"/>
                      </a:lnTo>
                      <a:cubicBezTo>
                        <a:pt x="1102" y="3800"/>
                        <a:pt x="1676" y="4476"/>
                        <a:pt x="2440" y="4665"/>
                      </a:cubicBezTo>
                      <a:cubicBezTo>
                        <a:pt x="1875" y="4847"/>
                        <a:pt x="1439" y="5313"/>
                        <a:pt x="1263" y="5524"/>
                      </a:cubicBezTo>
                      <a:lnTo>
                        <a:pt x="224" y="5524"/>
                      </a:lnTo>
                      <a:lnTo>
                        <a:pt x="224" y="2986"/>
                      </a:lnTo>
                      <a:lnTo>
                        <a:pt x="224" y="2986"/>
                      </a:lnTo>
                      <a:close/>
                      <a:moveTo>
                        <a:pt x="2621" y="5524"/>
                      </a:moveTo>
                      <a:lnTo>
                        <a:pt x="2621" y="4700"/>
                      </a:lnTo>
                      <a:cubicBezTo>
                        <a:pt x="2667" y="4707"/>
                        <a:pt x="2714" y="4711"/>
                        <a:pt x="2762" y="4714"/>
                      </a:cubicBezTo>
                      <a:lnTo>
                        <a:pt x="2762" y="5524"/>
                      </a:lnTo>
                      <a:lnTo>
                        <a:pt x="2621" y="5524"/>
                      </a:lnTo>
                      <a:close/>
                      <a:moveTo>
                        <a:pt x="2986" y="4714"/>
                      </a:moveTo>
                      <a:cubicBezTo>
                        <a:pt x="3032" y="4711"/>
                        <a:pt x="3078" y="4707"/>
                        <a:pt x="3123" y="4701"/>
                      </a:cubicBezTo>
                      <a:lnTo>
                        <a:pt x="3123" y="5524"/>
                      </a:lnTo>
                      <a:lnTo>
                        <a:pt x="2986" y="5524"/>
                      </a:lnTo>
                      <a:lnTo>
                        <a:pt x="2986" y="4714"/>
                      </a:lnTo>
                      <a:close/>
                      <a:moveTo>
                        <a:pt x="5524" y="5524"/>
                      </a:moveTo>
                      <a:lnTo>
                        <a:pt x="4397" y="5524"/>
                      </a:lnTo>
                      <a:cubicBezTo>
                        <a:pt x="3986" y="4979"/>
                        <a:pt x="3552" y="4753"/>
                        <a:pt x="3311" y="4664"/>
                      </a:cubicBezTo>
                      <a:cubicBezTo>
                        <a:pt x="4074" y="4474"/>
                        <a:pt x="4646" y="3798"/>
                        <a:pt x="4679" y="2986"/>
                      </a:cubicBezTo>
                      <a:lnTo>
                        <a:pt x="5524" y="2986"/>
                      </a:lnTo>
                      <a:lnTo>
                        <a:pt x="5524" y="5524"/>
                      </a:lnTo>
                      <a:close/>
                      <a:moveTo>
                        <a:pt x="5524" y="2762"/>
                      </a:moveTo>
                      <a:lnTo>
                        <a:pt x="4674" y="2762"/>
                      </a:lnTo>
                      <a:cubicBezTo>
                        <a:pt x="4601" y="1872"/>
                        <a:pt x="3881" y="1163"/>
                        <a:pt x="2986" y="1108"/>
                      </a:cubicBezTo>
                      <a:lnTo>
                        <a:pt x="2986" y="224"/>
                      </a:lnTo>
                      <a:lnTo>
                        <a:pt x="5524" y="224"/>
                      </a:lnTo>
                      <a:lnTo>
                        <a:pt x="5524" y="2762"/>
                      </a:lnTo>
                      <a:close/>
                      <a:moveTo>
                        <a:pt x="4245" y="2919"/>
                      </a:moveTo>
                      <a:cubicBezTo>
                        <a:pt x="4245" y="3672"/>
                        <a:pt x="3634" y="4282"/>
                        <a:pt x="2881" y="4282"/>
                      </a:cubicBezTo>
                      <a:cubicBezTo>
                        <a:pt x="2128" y="4282"/>
                        <a:pt x="1518" y="3672"/>
                        <a:pt x="1518" y="2919"/>
                      </a:cubicBezTo>
                      <a:cubicBezTo>
                        <a:pt x="1518" y="2166"/>
                        <a:pt x="2128" y="1555"/>
                        <a:pt x="2881" y="1555"/>
                      </a:cubicBezTo>
                      <a:cubicBezTo>
                        <a:pt x="3634" y="1555"/>
                        <a:pt x="4245" y="2166"/>
                        <a:pt x="4245" y="2919"/>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矩形: 圆角 79">
                  <a:extLst>
                    <a:ext uri="{FF2B5EF4-FFF2-40B4-BE49-F238E27FC236}">
                      <a16:creationId xmlns:a16="http://schemas.microsoft.com/office/drawing/2014/main" id="{813FCD54-8A16-4516-AE2D-C348C0D3E13E}"/>
                    </a:ext>
                  </a:extLst>
                </p:cNvPr>
                <p:cNvSpPr/>
                <p:nvPr/>
              </p:nvSpPr>
              <p:spPr>
                <a:xfrm>
                  <a:off x="5612046" y="2625612"/>
                  <a:ext cx="1145267"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能识别</a:t>
                  </a:r>
                </a:p>
              </p:txBody>
            </p:sp>
            <p:sp>
              <p:nvSpPr>
                <p:cNvPr id="81" name="箭头: 燕尾形 80">
                  <a:extLst>
                    <a:ext uri="{FF2B5EF4-FFF2-40B4-BE49-F238E27FC236}">
                      <a16:creationId xmlns:a16="http://schemas.microsoft.com/office/drawing/2014/main" id="{FC62D72D-F4B7-6D9F-1B87-110B3C8D042F}"/>
                    </a:ext>
                  </a:extLst>
                </p:cNvPr>
                <p:cNvSpPr/>
                <p:nvPr/>
              </p:nvSpPr>
              <p:spPr>
                <a:xfrm>
                  <a:off x="6862016" y="2691922"/>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a:extLst>
                    <a:ext uri="{FF2B5EF4-FFF2-40B4-BE49-F238E27FC236}">
                      <a16:creationId xmlns:a16="http://schemas.microsoft.com/office/drawing/2014/main" id="{5CC0E74F-1F2F-4C6F-2BEB-CFF7020CA744}"/>
                    </a:ext>
                  </a:extLst>
                </p:cNvPr>
                <p:cNvSpPr txBox="1"/>
                <p:nvPr/>
              </p:nvSpPr>
              <p:spPr>
                <a:xfrm>
                  <a:off x="7148985" y="2545035"/>
                  <a:ext cx="1234421" cy="584775"/>
                </a:xfrm>
                <a:prstGeom prst="rect">
                  <a:avLst/>
                </a:prstGeom>
                <a:noFill/>
              </p:spPr>
              <p:txBody>
                <a:bodyPr wrap="square">
                  <a:spAutoFit/>
                </a:bodyPr>
                <a:lstStyle/>
                <a:p>
                  <a:pPr algn="ctr"/>
                  <a:r>
                    <a:rPr lang="zh-CN" altLang="en-US" sz="1600">
                      <a:solidFill>
                        <a:schemeClr val="accent1">
                          <a:lumMod val="50000"/>
                        </a:schemeClr>
                      </a:solidFill>
                    </a:rPr>
                    <a:t>用户</a:t>
                  </a:r>
                  <a:endParaRPr lang="en-US" altLang="zh-CN" sz="1600">
                    <a:solidFill>
                      <a:schemeClr val="accent1">
                        <a:lumMod val="50000"/>
                      </a:schemeClr>
                    </a:solidFill>
                  </a:endParaRPr>
                </a:p>
                <a:p>
                  <a:pPr algn="ctr"/>
                  <a:r>
                    <a:rPr lang="zh-CN" altLang="en-US" sz="1600" b="1">
                      <a:solidFill>
                        <a:schemeClr val="accent1">
                          <a:lumMod val="50000"/>
                        </a:schemeClr>
                      </a:solidFill>
                    </a:rPr>
                    <a:t>看得懂</a:t>
                  </a:r>
                </a:p>
              </p:txBody>
            </p:sp>
          </p:grpSp>
        </p:grpSp>
        <p:grpSp>
          <p:nvGrpSpPr>
            <p:cNvPr id="50" name="组合 49">
              <a:extLst>
                <a:ext uri="{FF2B5EF4-FFF2-40B4-BE49-F238E27FC236}">
                  <a16:creationId xmlns:a16="http://schemas.microsoft.com/office/drawing/2014/main" id="{9A86B0C3-8A26-AD2B-B0C4-22C1FBA68073}"/>
                </a:ext>
              </a:extLst>
            </p:cNvPr>
            <p:cNvGrpSpPr/>
            <p:nvPr/>
          </p:nvGrpSpPr>
          <p:grpSpPr>
            <a:xfrm>
              <a:off x="811965" y="3619987"/>
              <a:ext cx="10708521" cy="584775"/>
              <a:chOff x="811965" y="3619987"/>
              <a:chExt cx="10708521" cy="584775"/>
            </a:xfrm>
          </p:grpSpPr>
          <p:sp>
            <p:nvSpPr>
              <p:cNvPr id="64" name="任意多边形: 形状 63">
                <a:extLst>
                  <a:ext uri="{FF2B5EF4-FFF2-40B4-BE49-F238E27FC236}">
                    <a16:creationId xmlns:a16="http://schemas.microsoft.com/office/drawing/2014/main" id="{FF6EE0FE-969A-2292-D430-3AAF13AD6A28}"/>
                  </a:ext>
                </a:extLst>
              </p:cNvPr>
              <p:cNvSpPr/>
              <p:nvPr/>
            </p:nvSpPr>
            <p:spPr>
              <a:xfrm>
                <a:off x="811965" y="3723926"/>
                <a:ext cx="609685" cy="376899"/>
              </a:xfrm>
              <a:custGeom>
                <a:avLst/>
                <a:gdLst>
                  <a:gd name="T0" fmla="*/ 121763 h 600884"/>
                  <a:gd name="T1" fmla="*/ 121763 h 600884"/>
                  <a:gd name="T2" fmla="*/ 121763 h 600884"/>
                  <a:gd name="T3" fmla="*/ 121763 h 600884"/>
                  <a:gd name="T4" fmla="*/ 121763 h 600884"/>
                  <a:gd name="T5" fmla="*/ 121763 h 600884"/>
                  <a:gd name="T6" fmla="*/ 121763 h 600884"/>
                  <a:gd name="T7" fmla="*/ 121763 h 600884"/>
                  <a:gd name="T8" fmla="*/ 121763 h 600884"/>
                  <a:gd name="T9" fmla="*/ 121763 h 600884"/>
                  <a:gd name="T10" fmla="*/ 121763 h 600884"/>
                  <a:gd name="T11" fmla="*/ 121763 h 600884"/>
                  <a:gd name="T12" fmla="*/ 121763 h 600884"/>
                  <a:gd name="T13" fmla="*/ 121763 h 600884"/>
                  <a:gd name="T14" fmla="*/ 121763 h 600884"/>
                  <a:gd name="T15" fmla="*/ 121763 h 600884"/>
                  <a:gd name="T16" fmla="*/ 121763 h 600884"/>
                  <a:gd name="T17" fmla="*/ 121763 h 600884"/>
                  <a:gd name="T18" fmla="*/ 121763 h 600884"/>
                  <a:gd name="T19" fmla="*/ 121763 h 600884"/>
                  <a:gd name="T20" fmla="*/ 121763 h 600884"/>
                  <a:gd name="T21" fmla="*/ 121763 h 600884"/>
                  <a:gd name="T22" fmla="*/ 121763 h 600884"/>
                  <a:gd name="T23" fmla="*/ 121763 h 600884"/>
                  <a:gd name="T24" fmla="*/ 121763 h 600884"/>
                  <a:gd name="T25" fmla="*/ 121763 h 600884"/>
                  <a:gd name="T26" fmla="*/ 121763 h 600884"/>
                  <a:gd name="T27" fmla="*/ 121763 h 600884"/>
                  <a:gd name="T28" fmla="*/ 121763 h 600884"/>
                  <a:gd name="T29" fmla="*/ 121763 h 600884"/>
                  <a:gd name="T30" fmla="*/ 121763 h 600884"/>
                  <a:gd name="T31" fmla="*/ 121763 h 600884"/>
                  <a:gd name="T32" fmla="*/ 121763 h 600884"/>
                  <a:gd name="T33" fmla="*/ 121763 h 600884"/>
                  <a:gd name="T34" fmla="*/ 121763 h 600884"/>
                  <a:gd name="T35" fmla="*/ 121763 h 600884"/>
                  <a:gd name="T36" fmla="*/ 121763 h 600884"/>
                  <a:gd name="T37" fmla="*/ 121763 h 600884"/>
                  <a:gd name="T38" fmla="*/ 121763 h 600884"/>
                  <a:gd name="T39" fmla="*/ 121763 h 600884"/>
                  <a:gd name="T40" fmla="*/ 121763 h 600884"/>
                  <a:gd name="T41" fmla="*/ 121763 h 600884"/>
                  <a:gd name="T42" fmla="*/ 121763 h 600884"/>
                  <a:gd name="T43" fmla="*/ 121763 h 600884"/>
                  <a:gd name="T44" fmla="*/ 121763 h 600884"/>
                  <a:gd name="T45" fmla="*/ 121763 h 600884"/>
                  <a:gd name="T46" fmla="*/ 121763 h 600884"/>
                  <a:gd name="T47" fmla="*/ 121763 h 600884"/>
                  <a:gd name="T48" fmla="*/ 121763 h 600884"/>
                  <a:gd name="T49" fmla="*/ 121763 h 600884"/>
                  <a:gd name="T50" fmla="*/ 121763 h 600884"/>
                  <a:gd name="T51" fmla="*/ 121763 h 600884"/>
                  <a:gd name="T52" fmla="*/ 121763 h 600884"/>
                  <a:gd name="T53" fmla="*/ 121763 h 600884"/>
                  <a:gd name="T54" fmla="*/ 121763 h 600884"/>
                  <a:gd name="T55" fmla="*/ 121763 h 600884"/>
                  <a:gd name="T56" fmla="*/ 121763 h 600884"/>
                  <a:gd name="T57" fmla="*/ 121763 h 600884"/>
                  <a:gd name="T58" fmla="*/ 121763 h 600884"/>
                  <a:gd name="T59" fmla="*/ 121763 h 600884"/>
                  <a:gd name="T60" fmla="*/ 121763 h 600884"/>
                  <a:gd name="T61" fmla="*/ 121763 h 600884"/>
                  <a:gd name="T62" fmla="*/ 121763 h 600884"/>
                  <a:gd name="T63" fmla="*/ 121763 h 600884"/>
                  <a:gd name="T64" fmla="*/ 121763 h 600884"/>
                  <a:gd name="T65" fmla="*/ 121763 h 600884"/>
                  <a:gd name="T66" fmla="*/ 121763 h 600884"/>
                  <a:gd name="T67" fmla="*/ 121763 h 600884"/>
                  <a:gd name="T68" fmla="*/ 121763 h 600884"/>
                  <a:gd name="T69" fmla="*/ 121763 h 600884"/>
                  <a:gd name="T70" fmla="*/ 121763 h 600884"/>
                  <a:gd name="T71" fmla="*/ 121763 h 600884"/>
                  <a:gd name="T72" fmla="*/ 121763 h 600884"/>
                  <a:gd name="T73" fmla="*/ 121763 h 600884"/>
                  <a:gd name="T74" fmla="*/ 121763 h 600884"/>
                  <a:gd name="T75" fmla="*/ 121763 h 600884"/>
                  <a:gd name="T76" fmla="*/ 121763 h 600884"/>
                  <a:gd name="T77" fmla="*/ 121763 h 600884"/>
                  <a:gd name="T78" fmla="*/ 121763 h 600884"/>
                  <a:gd name="T79" fmla="*/ 121763 h 600884"/>
                  <a:gd name="T80" fmla="*/ 121763 h 600884"/>
                  <a:gd name="T81" fmla="*/ 121763 h 600884"/>
                  <a:gd name="T82" fmla="*/ 121763 h 600884"/>
                  <a:gd name="T83" fmla="*/ 121763 h 600884"/>
                  <a:gd name="T84" fmla="*/ 121763 h 600884"/>
                  <a:gd name="T85" fmla="*/ 121763 h 600884"/>
                  <a:gd name="T86" fmla="*/ 121763 h 600884"/>
                  <a:gd name="T87" fmla="*/ 121763 h 600884"/>
                  <a:gd name="T88" fmla="*/ 121763 h 600884"/>
                  <a:gd name="T89" fmla="*/ 121763 h 600884"/>
                  <a:gd name="T90" fmla="*/ 121763 h 600884"/>
                  <a:gd name="T91" fmla="*/ 121763 h 600884"/>
                  <a:gd name="T92" fmla="*/ 121763 h 600884"/>
                  <a:gd name="T93" fmla="*/ 121763 h 600884"/>
                  <a:gd name="T94" fmla="*/ 121763 h 600884"/>
                  <a:gd name="T95" fmla="*/ 121763 h 600884"/>
                  <a:gd name="T96" fmla="*/ 121763 h 600884"/>
                  <a:gd name="T97" fmla="*/ 121763 h 600884"/>
                  <a:gd name="T98" fmla="*/ 121763 h 600884"/>
                  <a:gd name="T99" fmla="*/ 121763 h 600884"/>
                  <a:gd name="T100" fmla="*/ 121763 h 600884"/>
                  <a:gd name="T101" fmla="*/ 121763 h 600884"/>
                  <a:gd name="T102" fmla="*/ 121763 h 600884"/>
                  <a:gd name="T103" fmla="*/ 121763 h 600884"/>
                  <a:gd name="T104" fmla="*/ 121763 h 600884"/>
                  <a:gd name="T105" fmla="*/ 121763 h 600884"/>
                  <a:gd name="T106" fmla="*/ 121763 h 600884"/>
                  <a:gd name="T107" fmla="*/ 121763 h 600884"/>
                  <a:gd name="T108" fmla="*/ 121763 h 600884"/>
                  <a:gd name="T109" fmla="*/ 121763 h 600884"/>
                  <a:gd name="T110" fmla="*/ 121763 h 600884"/>
                  <a:gd name="T111" fmla="*/ 121763 h 600884"/>
                  <a:gd name="T112" fmla="*/ 121763 h 600884"/>
                  <a:gd name="T113" fmla="*/ 121763 h 600884"/>
                  <a:gd name="T114" fmla="*/ 121763 h 600884"/>
                  <a:gd name="T115" fmla="*/ 121763 h 600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3" h="720">
                    <a:moveTo>
                      <a:pt x="723" y="237"/>
                    </a:moveTo>
                    <a:lnTo>
                      <a:pt x="762" y="304"/>
                    </a:lnTo>
                    <a:cubicBezTo>
                      <a:pt x="761" y="306"/>
                      <a:pt x="760" y="309"/>
                      <a:pt x="760" y="313"/>
                    </a:cubicBezTo>
                    <a:cubicBezTo>
                      <a:pt x="760" y="324"/>
                      <a:pt x="769" y="333"/>
                      <a:pt x="780" y="333"/>
                    </a:cubicBezTo>
                    <a:cubicBezTo>
                      <a:pt x="787" y="333"/>
                      <a:pt x="793" y="329"/>
                      <a:pt x="796" y="324"/>
                    </a:cubicBezTo>
                    <a:lnTo>
                      <a:pt x="820" y="324"/>
                    </a:lnTo>
                    <a:lnTo>
                      <a:pt x="811" y="341"/>
                    </a:lnTo>
                    <a:cubicBezTo>
                      <a:pt x="800" y="341"/>
                      <a:pt x="791" y="350"/>
                      <a:pt x="791" y="361"/>
                    </a:cubicBezTo>
                    <a:cubicBezTo>
                      <a:pt x="791" y="371"/>
                      <a:pt x="799" y="380"/>
                      <a:pt x="810" y="380"/>
                    </a:cubicBezTo>
                    <a:lnTo>
                      <a:pt x="848" y="447"/>
                    </a:lnTo>
                    <a:cubicBezTo>
                      <a:pt x="847" y="450"/>
                      <a:pt x="846" y="453"/>
                      <a:pt x="846" y="456"/>
                    </a:cubicBezTo>
                    <a:cubicBezTo>
                      <a:pt x="846" y="467"/>
                      <a:pt x="855" y="476"/>
                      <a:pt x="866" y="476"/>
                    </a:cubicBezTo>
                    <a:cubicBezTo>
                      <a:pt x="873" y="476"/>
                      <a:pt x="879" y="473"/>
                      <a:pt x="882" y="467"/>
                    </a:cubicBezTo>
                    <a:lnTo>
                      <a:pt x="962" y="467"/>
                    </a:lnTo>
                    <a:cubicBezTo>
                      <a:pt x="965" y="473"/>
                      <a:pt x="971" y="476"/>
                      <a:pt x="978" y="476"/>
                    </a:cubicBezTo>
                    <a:cubicBezTo>
                      <a:pt x="989" y="476"/>
                      <a:pt x="998" y="467"/>
                      <a:pt x="998" y="456"/>
                    </a:cubicBezTo>
                    <a:cubicBezTo>
                      <a:pt x="998" y="452"/>
                      <a:pt x="997" y="449"/>
                      <a:pt x="995" y="446"/>
                    </a:cubicBezTo>
                    <a:lnTo>
                      <a:pt x="1032" y="380"/>
                    </a:lnTo>
                    <a:cubicBezTo>
                      <a:pt x="1033" y="380"/>
                      <a:pt x="1033" y="381"/>
                      <a:pt x="1034" y="381"/>
                    </a:cubicBezTo>
                    <a:cubicBezTo>
                      <a:pt x="1045" y="381"/>
                      <a:pt x="1054" y="372"/>
                      <a:pt x="1054" y="361"/>
                    </a:cubicBezTo>
                    <a:cubicBezTo>
                      <a:pt x="1054" y="349"/>
                      <a:pt x="1045" y="340"/>
                      <a:pt x="1034" y="340"/>
                    </a:cubicBezTo>
                    <a:cubicBezTo>
                      <a:pt x="1033" y="340"/>
                      <a:pt x="1032" y="341"/>
                      <a:pt x="1032" y="341"/>
                    </a:cubicBezTo>
                    <a:lnTo>
                      <a:pt x="1022" y="324"/>
                    </a:lnTo>
                    <a:lnTo>
                      <a:pt x="1048" y="324"/>
                    </a:lnTo>
                    <a:cubicBezTo>
                      <a:pt x="1052" y="329"/>
                      <a:pt x="1057" y="333"/>
                      <a:pt x="1064" y="333"/>
                    </a:cubicBezTo>
                    <a:cubicBezTo>
                      <a:pt x="1075" y="333"/>
                      <a:pt x="1084" y="324"/>
                      <a:pt x="1084" y="313"/>
                    </a:cubicBezTo>
                    <a:cubicBezTo>
                      <a:pt x="1084" y="309"/>
                      <a:pt x="1083" y="305"/>
                      <a:pt x="1081" y="302"/>
                    </a:cubicBezTo>
                    <a:lnTo>
                      <a:pt x="1119" y="237"/>
                    </a:lnTo>
                    <a:cubicBezTo>
                      <a:pt x="1119" y="237"/>
                      <a:pt x="1119" y="237"/>
                      <a:pt x="1120" y="237"/>
                    </a:cubicBezTo>
                    <a:cubicBezTo>
                      <a:pt x="1131" y="237"/>
                      <a:pt x="1140" y="228"/>
                      <a:pt x="1140" y="217"/>
                    </a:cubicBezTo>
                    <a:cubicBezTo>
                      <a:pt x="1140" y="206"/>
                      <a:pt x="1131" y="197"/>
                      <a:pt x="1120" y="197"/>
                    </a:cubicBezTo>
                    <a:cubicBezTo>
                      <a:pt x="1119" y="197"/>
                      <a:pt x="1119" y="197"/>
                      <a:pt x="1118" y="197"/>
                    </a:cubicBezTo>
                    <a:lnTo>
                      <a:pt x="1080" y="132"/>
                    </a:lnTo>
                    <a:cubicBezTo>
                      <a:pt x="1083" y="128"/>
                      <a:pt x="1084" y="125"/>
                      <a:pt x="1084" y="120"/>
                    </a:cubicBezTo>
                    <a:cubicBezTo>
                      <a:pt x="1084" y="109"/>
                      <a:pt x="1075" y="100"/>
                      <a:pt x="1064" y="100"/>
                    </a:cubicBezTo>
                    <a:cubicBezTo>
                      <a:pt x="1056" y="100"/>
                      <a:pt x="1049" y="105"/>
                      <a:pt x="1046" y="112"/>
                    </a:cubicBezTo>
                    <a:lnTo>
                      <a:pt x="971" y="112"/>
                    </a:lnTo>
                    <a:cubicBezTo>
                      <a:pt x="967" y="105"/>
                      <a:pt x="960" y="100"/>
                      <a:pt x="952" y="100"/>
                    </a:cubicBezTo>
                    <a:cubicBezTo>
                      <a:pt x="941" y="100"/>
                      <a:pt x="932" y="109"/>
                      <a:pt x="932" y="120"/>
                    </a:cubicBezTo>
                    <a:cubicBezTo>
                      <a:pt x="932" y="124"/>
                      <a:pt x="934" y="127"/>
                      <a:pt x="936" y="130"/>
                    </a:cubicBezTo>
                    <a:lnTo>
                      <a:pt x="921" y="155"/>
                    </a:lnTo>
                    <a:lnTo>
                      <a:pt x="907" y="132"/>
                    </a:lnTo>
                    <a:cubicBezTo>
                      <a:pt x="910" y="128"/>
                      <a:pt x="912" y="125"/>
                      <a:pt x="912" y="120"/>
                    </a:cubicBezTo>
                    <a:cubicBezTo>
                      <a:pt x="912" y="109"/>
                      <a:pt x="903" y="100"/>
                      <a:pt x="892" y="100"/>
                    </a:cubicBezTo>
                    <a:cubicBezTo>
                      <a:pt x="883" y="100"/>
                      <a:pt x="877" y="105"/>
                      <a:pt x="873" y="112"/>
                    </a:cubicBezTo>
                    <a:lnTo>
                      <a:pt x="798" y="112"/>
                    </a:lnTo>
                    <a:cubicBezTo>
                      <a:pt x="795" y="105"/>
                      <a:pt x="788" y="100"/>
                      <a:pt x="780" y="100"/>
                    </a:cubicBezTo>
                    <a:cubicBezTo>
                      <a:pt x="769" y="100"/>
                      <a:pt x="760" y="109"/>
                      <a:pt x="760" y="120"/>
                    </a:cubicBezTo>
                    <a:cubicBezTo>
                      <a:pt x="760" y="124"/>
                      <a:pt x="761" y="127"/>
                      <a:pt x="763" y="130"/>
                    </a:cubicBezTo>
                    <a:lnTo>
                      <a:pt x="724" y="197"/>
                    </a:lnTo>
                    <a:cubicBezTo>
                      <a:pt x="713" y="197"/>
                      <a:pt x="705" y="206"/>
                      <a:pt x="705" y="217"/>
                    </a:cubicBezTo>
                    <a:cubicBezTo>
                      <a:pt x="705" y="228"/>
                      <a:pt x="713" y="236"/>
                      <a:pt x="723" y="237"/>
                    </a:cubicBezTo>
                    <a:close/>
                    <a:moveTo>
                      <a:pt x="982" y="437"/>
                    </a:moveTo>
                    <a:cubicBezTo>
                      <a:pt x="980" y="437"/>
                      <a:pt x="979" y="436"/>
                      <a:pt x="978" y="436"/>
                    </a:cubicBezTo>
                    <a:cubicBezTo>
                      <a:pt x="969" y="436"/>
                      <a:pt x="961" y="443"/>
                      <a:pt x="959" y="452"/>
                    </a:cubicBezTo>
                    <a:lnTo>
                      <a:pt x="885" y="452"/>
                    </a:lnTo>
                    <a:cubicBezTo>
                      <a:pt x="883" y="443"/>
                      <a:pt x="875" y="436"/>
                      <a:pt x="866" y="436"/>
                    </a:cubicBezTo>
                    <a:cubicBezTo>
                      <a:pt x="864" y="436"/>
                      <a:pt x="862" y="437"/>
                      <a:pt x="861" y="437"/>
                    </a:cubicBezTo>
                    <a:lnTo>
                      <a:pt x="825" y="375"/>
                    </a:lnTo>
                    <a:cubicBezTo>
                      <a:pt x="829" y="372"/>
                      <a:pt x="831" y="366"/>
                      <a:pt x="831" y="361"/>
                    </a:cubicBezTo>
                    <a:cubicBezTo>
                      <a:pt x="831" y="355"/>
                      <a:pt x="829" y="350"/>
                      <a:pt x="825" y="346"/>
                    </a:cubicBezTo>
                    <a:lnTo>
                      <a:pt x="838" y="324"/>
                    </a:lnTo>
                    <a:lnTo>
                      <a:pt x="875" y="324"/>
                    </a:lnTo>
                    <a:cubicBezTo>
                      <a:pt x="879" y="329"/>
                      <a:pt x="885" y="333"/>
                      <a:pt x="892" y="333"/>
                    </a:cubicBezTo>
                    <a:cubicBezTo>
                      <a:pt x="903" y="333"/>
                      <a:pt x="912" y="324"/>
                      <a:pt x="912" y="313"/>
                    </a:cubicBezTo>
                    <a:cubicBezTo>
                      <a:pt x="912" y="309"/>
                      <a:pt x="910" y="305"/>
                      <a:pt x="908" y="302"/>
                    </a:cubicBezTo>
                    <a:lnTo>
                      <a:pt x="921" y="280"/>
                    </a:lnTo>
                    <a:lnTo>
                      <a:pt x="935" y="304"/>
                    </a:lnTo>
                    <a:cubicBezTo>
                      <a:pt x="933" y="307"/>
                      <a:pt x="932" y="310"/>
                      <a:pt x="932" y="313"/>
                    </a:cubicBezTo>
                    <a:cubicBezTo>
                      <a:pt x="932" y="324"/>
                      <a:pt x="941" y="333"/>
                      <a:pt x="953" y="333"/>
                    </a:cubicBezTo>
                    <a:cubicBezTo>
                      <a:pt x="960" y="333"/>
                      <a:pt x="965" y="329"/>
                      <a:pt x="969" y="324"/>
                    </a:cubicBezTo>
                    <a:lnTo>
                      <a:pt x="1004" y="324"/>
                    </a:lnTo>
                    <a:lnTo>
                      <a:pt x="1018" y="348"/>
                    </a:lnTo>
                    <a:cubicBezTo>
                      <a:pt x="1015" y="352"/>
                      <a:pt x="1014" y="356"/>
                      <a:pt x="1014" y="361"/>
                    </a:cubicBezTo>
                    <a:cubicBezTo>
                      <a:pt x="1014" y="366"/>
                      <a:pt x="1016" y="370"/>
                      <a:pt x="1019" y="373"/>
                    </a:cubicBezTo>
                    <a:lnTo>
                      <a:pt x="982" y="437"/>
                    </a:lnTo>
                    <a:close/>
                    <a:moveTo>
                      <a:pt x="847" y="308"/>
                    </a:moveTo>
                    <a:lnTo>
                      <a:pt x="862" y="283"/>
                    </a:lnTo>
                    <a:cubicBezTo>
                      <a:pt x="863" y="283"/>
                      <a:pt x="865" y="284"/>
                      <a:pt x="866" y="284"/>
                    </a:cubicBezTo>
                    <a:cubicBezTo>
                      <a:pt x="875" y="284"/>
                      <a:pt x="882" y="278"/>
                      <a:pt x="885" y="271"/>
                    </a:cubicBezTo>
                    <a:lnTo>
                      <a:pt x="909" y="271"/>
                    </a:lnTo>
                    <a:lnTo>
                      <a:pt x="895" y="294"/>
                    </a:lnTo>
                    <a:cubicBezTo>
                      <a:pt x="894" y="293"/>
                      <a:pt x="893" y="293"/>
                      <a:pt x="892" y="293"/>
                    </a:cubicBezTo>
                    <a:cubicBezTo>
                      <a:pt x="882" y="293"/>
                      <a:pt x="875" y="299"/>
                      <a:pt x="873" y="308"/>
                    </a:cubicBezTo>
                    <a:lnTo>
                      <a:pt x="847" y="308"/>
                    </a:lnTo>
                    <a:lnTo>
                      <a:pt x="847" y="308"/>
                    </a:lnTo>
                    <a:close/>
                    <a:moveTo>
                      <a:pt x="934" y="271"/>
                    </a:moveTo>
                    <a:lnTo>
                      <a:pt x="959" y="271"/>
                    </a:lnTo>
                    <a:cubicBezTo>
                      <a:pt x="962" y="278"/>
                      <a:pt x="969" y="284"/>
                      <a:pt x="978" y="284"/>
                    </a:cubicBezTo>
                    <a:cubicBezTo>
                      <a:pt x="979" y="284"/>
                      <a:pt x="980" y="283"/>
                      <a:pt x="980" y="283"/>
                    </a:cubicBezTo>
                    <a:lnTo>
                      <a:pt x="995" y="308"/>
                    </a:lnTo>
                    <a:lnTo>
                      <a:pt x="972" y="308"/>
                    </a:lnTo>
                    <a:cubicBezTo>
                      <a:pt x="969" y="299"/>
                      <a:pt x="962" y="293"/>
                      <a:pt x="952" y="293"/>
                    </a:cubicBezTo>
                    <a:cubicBezTo>
                      <a:pt x="951" y="293"/>
                      <a:pt x="949" y="293"/>
                      <a:pt x="947" y="294"/>
                    </a:cubicBezTo>
                    <a:lnTo>
                      <a:pt x="934" y="271"/>
                    </a:lnTo>
                    <a:close/>
                    <a:moveTo>
                      <a:pt x="948" y="139"/>
                    </a:moveTo>
                    <a:cubicBezTo>
                      <a:pt x="950" y="140"/>
                      <a:pt x="951" y="140"/>
                      <a:pt x="952" y="140"/>
                    </a:cubicBezTo>
                    <a:cubicBezTo>
                      <a:pt x="961" y="140"/>
                      <a:pt x="968" y="135"/>
                      <a:pt x="971" y="127"/>
                    </a:cubicBezTo>
                    <a:lnTo>
                      <a:pt x="1046" y="127"/>
                    </a:lnTo>
                    <a:cubicBezTo>
                      <a:pt x="1049" y="135"/>
                      <a:pt x="1056" y="140"/>
                      <a:pt x="1064" y="140"/>
                    </a:cubicBezTo>
                    <a:cubicBezTo>
                      <a:pt x="1065" y="140"/>
                      <a:pt x="1066" y="140"/>
                      <a:pt x="1067" y="140"/>
                    </a:cubicBezTo>
                    <a:lnTo>
                      <a:pt x="1104" y="205"/>
                    </a:lnTo>
                    <a:cubicBezTo>
                      <a:pt x="1102" y="208"/>
                      <a:pt x="1100" y="212"/>
                      <a:pt x="1100" y="217"/>
                    </a:cubicBezTo>
                    <a:cubicBezTo>
                      <a:pt x="1100" y="222"/>
                      <a:pt x="1102" y="226"/>
                      <a:pt x="1105" y="230"/>
                    </a:cubicBezTo>
                    <a:lnTo>
                      <a:pt x="1068" y="293"/>
                    </a:lnTo>
                    <a:cubicBezTo>
                      <a:pt x="1067" y="293"/>
                      <a:pt x="1066" y="293"/>
                      <a:pt x="1064" y="293"/>
                    </a:cubicBezTo>
                    <a:cubicBezTo>
                      <a:pt x="1055" y="293"/>
                      <a:pt x="1047" y="299"/>
                      <a:pt x="1045" y="308"/>
                    </a:cubicBezTo>
                    <a:lnTo>
                      <a:pt x="1013" y="308"/>
                    </a:lnTo>
                    <a:lnTo>
                      <a:pt x="994" y="275"/>
                    </a:lnTo>
                    <a:cubicBezTo>
                      <a:pt x="996" y="272"/>
                      <a:pt x="998" y="268"/>
                      <a:pt x="998" y="264"/>
                    </a:cubicBezTo>
                    <a:cubicBezTo>
                      <a:pt x="998" y="253"/>
                      <a:pt x="989" y="244"/>
                      <a:pt x="978" y="244"/>
                    </a:cubicBezTo>
                    <a:cubicBezTo>
                      <a:pt x="970" y="244"/>
                      <a:pt x="963" y="248"/>
                      <a:pt x="960" y="255"/>
                    </a:cubicBezTo>
                    <a:lnTo>
                      <a:pt x="935" y="255"/>
                    </a:lnTo>
                    <a:lnTo>
                      <a:pt x="946" y="237"/>
                    </a:lnTo>
                    <a:cubicBezTo>
                      <a:pt x="946" y="237"/>
                      <a:pt x="947" y="237"/>
                      <a:pt x="947" y="237"/>
                    </a:cubicBezTo>
                    <a:cubicBezTo>
                      <a:pt x="958" y="237"/>
                      <a:pt x="967" y="228"/>
                      <a:pt x="967" y="217"/>
                    </a:cubicBezTo>
                    <a:cubicBezTo>
                      <a:pt x="967" y="206"/>
                      <a:pt x="958" y="197"/>
                      <a:pt x="947" y="197"/>
                    </a:cubicBezTo>
                    <a:cubicBezTo>
                      <a:pt x="947" y="197"/>
                      <a:pt x="946" y="197"/>
                      <a:pt x="945" y="197"/>
                    </a:cubicBezTo>
                    <a:lnTo>
                      <a:pt x="930" y="171"/>
                    </a:lnTo>
                    <a:lnTo>
                      <a:pt x="948" y="139"/>
                    </a:lnTo>
                    <a:close/>
                    <a:moveTo>
                      <a:pt x="921" y="186"/>
                    </a:moveTo>
                    <a:lnTo>
                      <a:pt x="932" y="205"/>
                    </a:lnTo>
                    <a:cubicBezTo>
                      <a:pt x="929" y="208"/>
                      <a:pt x="927" y="212"/>
                      <a:pt x="927" y="217"/>
                    </a:cubicBezTo>
                    <a:cubicBezTo>
                      <a:pt x="927" y="222"/>
                      <a:pt x="929" y="226"/>
                      <a:pt x="932" y="230"/>
                    </a:cubicBezTo>
                    <a:lnTo>
                      <a:pt x="921" y="249"/>
                    </a:lnTo>
                    <a:lnTo>
                      <a:pt x="911" y="232"/>
                    </a:lnTo>
                    <a:cubicBezTo>
                      <a:pt x="915" y="228"/>
                      <a:pt x="918" y="223"/>
                      <a:pt x="918" y="217"/>
                    </a:cubicBezTo>
                    <a:cubicBezTo>
                      <a:pt x="918" y="211"/>
                      <a:pt x="915" y="206"/>
                      <a:pt x="912" y="203"/>
                    </a:cubicBezTo>
                    <a:lnTo>
                      <a:pt x="921" y="186"/>
                    </a:lnTo>
                    <a:close/>
                    <a:moveTo>
                      <a:pt x="739" y="203"/>
                    </a:moveTo>
                    <a:lnTo>
                      <a:pt x="776" y="139"/>
                    </a:lnTo>
                    <a:cubicBezTo>
                      <a:pt x="777" y="140"/>
                      <a:pt x="778" y="140"/>
                      <a:pt x="780" y="140"/>
                    </a:cubicBezTo>
                    <a:cubicBezTo>
                      <a:pt x="788" y="140"/>
                      <a:pt x="796" y="135"/>
                      <a:pt x="798" y="127"/>
                    </a:cubicBezTo>
                    <a:lnTo>
                      <a:pt x="873" y="127"/>
                    </a:lnTo>
                    <a:cubicBezTo>
                      <a:pt x="876" y="135"/>
                      <a:pt x="883" y="140"/>
                      <a:pt x="892" y="140"/>
                    </a:cubicBezTo>
                    <a:cubicBezTo>
                      <a:pt x="893" y="140"/>
                      <a:pt x="893" y="140"/>
                      <a:pt x="894" y="140"/>
                    </a:cubicBezTo>
                    <a:lnTo>
                      <a:pt x="912" y="171"/>
                    </a:lnTo>
                    <a:lnTo>
                      <a:pt x="897" y="197"/>
                    </a:lnTo>
                    <a:cubicBezTo>
                      <a:pt x="886" y="197"/>
                      <a:pt x="877" y="206"/>
                      <a:pt x="877" y="217"/>
                    </a:cubicBezTo>
                    <a:cubicBezTo>
                      <a:pt x="877" y="228"/>
                      <a:pt x="886" y="236"/>
                      <a:pt x="896" y="237"/>
                    </a:cubicBezTo>
                    <a:lnTo>
                      <a:pt x="907" y="255"/>
                    </a:lnTo>
                    <a:lnTo>
                      <a:pt x="884" y="255"/>
                    </a:lnTo>
                    <a:cubicBezTo>
                      <a:pt x="881" y="248"/>
                      <a:pt x="874" y="244"/>
                      <a:pt x="866" y="244"/>
                    </a:cubicBezTo>
                    <a:cubicBezTo>
                      <a:pt x="855" y="244"/>
                      <a:pt x="846" y="253"/>
                      <a:pt x="846" y="264"/>
                    </a:cubicBezTo>
                    <a:cubicBezTo>
                      <a:pt x="846" y="267"/>
                      <a:pt x="847" y="271"/>
                      <a:pt x="849" y="274"/>
                    </a:cubicBezTo>
                    <a:lnTo>
                      <a:pt x="829" y="308"/>
                    </a:lnTo>
                    <a:lnTo>
                      <a:pt x="799" y="308"/>
                    </a:lnTo>
                    <a:cubicBezTo>
                      <a:pt x="797" y="299"/>
                      <a:pt x="789" y="293"/>
                      <a:pt x="780" y="293"/>
                    </a:cubicBezTo>
                    <a:cubicBezTo>
                      <a:pt x="778" y="293"/>
                      <a:pt x="776" y="293"/>
                      <a:pt x="774" y="294"/>
                    </a:cubicBezTo>
                    <a:lnTo>
                      <a:pt x="739" y="232"/>
                    </a:lnTo>
                    <a:cubicBezTo>
                      <a:pt x="742" y="228"/>
                      <a:pt x="745" y="223"/>
                      <a:pt x="745" y="217"/>
                    </a:cubicBezTo>
                    <a:cubicBezTo>
                      <a:pt x="745" y="212"/>
                      <a:pt x="743" y="207"/>
                      <a:pt x="739" y="203"/>
                    </a:cubicBezTo>
                    <a:close/>
                    <a:moveTo>
                      <a:pt x="403" y="406"/>
                    </a:moveTo>
                    <a:cubicBezTo>
                      <a:pt x="418" y="404"/>
                      <a:pt x="431" y="400"/>
                      <a:pt x="440" y="393"/>
                    </a:cubicBezTo>
                    <a:cubicBezTo>
                      <a:pt x="437" y="398"/>
                      <a:pt x="432" y="403"/>
                      <a:pt x="425" y="406"/>
                    </a:cubicBezTo>
                    <a:cubicBezTo>
                      <a:pt x="414" y="413"/>
                      <a:pt x="400" y="417"/>
                      <a:pt x="384" y="417"/>
                    </a:cubicBezTo>
                    <a:cubicBezTo>
                      <a:pt x="367" y="417"/>
                      <a:pt x="353" y="413"/>
                      <a:pt x="342" y="406"/>
                    </a:cubicBezTo>
                    <a:cubicBezTo>
                      <a:pt x="336" y="403"/>
                      <a:pt x="330" y="398"/>
                      <a:pt x="327" y="393"/>
                    </a:cubicBezTo>
                    <a:cubicBezTo>
                      <a:pt x="336" y="400"/>
                      <a:pt x="349" y="404"/>
                      <a:pt x="364" y="406"/>
                    </a:cubicBezTo>
                    <a:cubicBezTo>
                      <a:pt x="370" y="407"/>
                      <a:pt x="377" y="408"/>
                      <a:pt x="384" y="408"/>
                    </a:cubicBezTo>
                    <a:cubicBezTo>
                      <a:pt x="390" y="408"/>
                      <a:pt x="397" y="407"/>
                      <a:pt x="403" y="406"/>
                    </a:cubicBezTo>
                    <a:close/>
                    <a:moveTo>
                      <a:pt x="485" y="277"/>
                    </a:moveTo>
                    <a:cubicBezTo>
                      <a:pt x="486" y="280"/>
                      <a:pt x="487" y="283"/>
                      <a:pt x="487" y="286"/>
                    </a:cubicBezTo>
                    <a:cubicBezTo>
                      <a:pt x="487" y="299"/>
                      <a:pt x="476" y="309"/>
                      <a:pt x="464" y="309"/>
                    </a:cubicBezTo>
                    <a:cubicBezTo>
                      <a:pt x="451" y="309"/>
                      <a:pt x="441" y="299"/>
                      <a:pt x="441" y="286"/>
                    </a:cubicBezTo>
                    <a:cubicBezTo>
                      <a:pt x="441" y="283"/>
                      <a:pt x="442" y="280"/>
                      <a:pt x="443" y="277"/>
                    </a:cubicBezTo>
                    <a:cubicBezTo>
                      <a:pt x="447" y="269"/>
                      <a:pt x="455" y="263"/>
                      <a:pt x="464" y="263"/>
                    </a:cubicBezTo>
                    <a:cubicBezTo>
                      <a:pt x="473" y="263"/>
                      <a:pt x="481" y="269"/>
                      <a:pt x="485" y="277"/>
                    </a:cubicBezTo>
                    <a:close/>
                    <a:moveTo>
                      <a:pt x="324" y="277"/>
                    </a:moveTo>
                    <a:cubicBezTo>
                      <a:pt x="325" y="280"/>
                      <a:pt x="326" y="283"/>
                      <a:pt x="326" y="286"/>
                    </a:cubicBezTo>
                    <a:cubicBezTo>
                      <a:pt x="326" y="299"/>
                      <a:pt x="316" y="309"/>
                      <a:pt x="303" y="309"/>
                    </a:cubicBezTo>
                    <a:cubicBezTo>
                      <a:pt x="291" y="309"/>
                      <a:pt x="281" y="299"/>
                      <a:pt x="281" y="286"/>
                    </a:cubicBezTo>
                    <a:cubicBezTo>
                      <a:pt x="281" y="283"/>
                      <a:pt x="281" y="280"/>
                      <a:pt x="283" y="277"/>
                    </a:cubicBezTo>
                    <a:cubicBezTo>
                      <a:pt x="286" y="269"/>
                      <a:pt x="294" y="263"/>
                      <a:pt x="303" y="263"/>
                    </a:cubicBezTo>
                    <a:cubicBezTo>
                      <a:pt x="313" y="263"/>
                      <a:pt x="320" y="269"/>
                      <a:pt x="324" y="277"/>
                    </a:cubicBezTo>
                    <a:close/>
                    <a:moveTo>
                      <a:pt x="704" y="627"/>
                    </a:moveTo>
                    <a:cubicBezTo>
                      <a:pt x="695" y="557"/>
                      <a:pt x="665" y="494"/>
                      <a:pt x="619" y="446"/>
                    </a:cubicBezTo>
                    <a:lnTo>
                      <a:pt x="619" y="263"/>
                    </a:lnTo>
                    <a:cubicBezTo>
                      <a:pt x="619" y="118"/>
                      <a:pt x="514" y="0"/>
                      <a:pt x="384" y="0"/>
                    </a:cubicBezTo>
                    <a:cubicBezTo>
                      <a:pt x="254" y="0"/>
                      <a:pt x="148" y="118"/>
                      <a:pt x="148" y="263"/>
                    </a:cubicBezTo>
                    <a:lnTo>
                      <a:pt x="148" y="446"/>
                    </a:lnTo>
                    <a:cubicBezTo>
                      <a:pt x="102" y="494"/>
                      <a:pt x="72" y="557"/>
                      <a:pt x="63" y="627"/>
                    </a:cubicBezTo>
                    <a:lnTo>
                      <a:pt x="0" y="627"/>
                    </a:lnTo>
                    <a:lnTo>
                      <a:pt x="0" y="720"/>
                    </a:lnTo>
                    <a:lnTo>
                      <a:pt x="1163" y="720"/>
                    </a:lnTo>
                    <a:lnTo>
                      <a:pt x="1163" y="627"/>
                    </a:lnTo>
                    <a:lnTo>
                      <a:pt x="704" y="627"/>
                    </a:lnTo>
                    <a:close/>
                    <a:moveTo>
                      <a:pt x="429" y="545"/>
                    </a:moveTo>
                    <a:lnTo>
                      <a:pt x="407" y="627"/>
                    </a:lnTo>
                    <a:lnTo>
                      <a:pt x="356" y="627"/>
                    </a:lnTo>
                    <a:lnTo>
                      <a:pt x="333" y="545"/>
                    </a:lnTo>
                    <a:lnTo>
                      <a:pt x="308" y="454"/>
                    </a:lnTo>
                    <a:cubicBezTo>
                      <a:pt x="332" y="464"/>
                      <a:pt x="357" y="469"/>
                      <a:pt x="384" y="469"/>
                    </a:cubicBezTo>
                    <a:cubicBezTo>
                      <a:pt x="408" y="469"/>
                      <a:pt x="432" y="464"/>
                      <a:pt x="454" y="456"/>
                    </a:cubicBezTo>
                    <a:lnTo>
                      <a:pt x="429" y="545"/>
                    </a:lnTo>
                    <a:close/>
                    <a:moveTo>
                      <a:pt x="568" y="329"/>
                    </a:moveTo>
                    <a:lnTo>
                      <a:pt x="568" y="329"/>
                    </a:lnTo>
                    <a:cubicBezTo>
                      <a:pt x="567" y="329"/>
                      <a:pt x="566" y="328"/>
                      <a:pt x="565" y="328"/>
                    </a:cubicBezTo>
                    <a:lnTo>
                      <a:pt x="560" y="327"/>
                    </a:lnTo>
                    <a:lnTo>
                      <a:pt x="559" y="332"/>
                    </a:lnTo>
                    <a:cubicBezTo>
                      <a:pt x="553" y="350"/>
                      <a:pt x="544" y="366"/>
                      <a:pt x="534" y="380"/>
                    </a:cubicBezTo>
                    <a:cubicBezTo>
                      <a:pt x="514" y="407"/>
                      <a:pt x="488" y="428"/>
                      <a:pt x="458" y="442"/>
                    </a:cubicBezTo>
                    <a:cubicBezTo>
                      <a:pt x="435" y="452"/>
                      <a:pt x="410" y="458"/>
                      <a:pt x="384" y="458"/>
                    </a:cubicBezTo>
                    <a:cubicBezTo>
                      <a:pt x="355" y="458"/>
                      <a:pt x="329" y="451"/>
                      <a:pt x="304" y="440"/>
                    </a:cubicBezTo>
                    <a:cubicBezTo>
                      <a:pt x="276" y="426"/>
                      <a:pt x="252" y="406"/>
                      <a:pt x="234" y="380"/>
                    </a:cubicBezTo>
                    <a:cubicBezTo>
                      <a:pt x="223" y="366"/>
                      <a:pt x="215" y="350"/>
                      <a:pt x="209" y="332"/>
                    </a:cubicBezTo>
                    <a:lnTo>
                      <a:pt x="207" y="327"/>
                    </a:lnTo>
                    <a:lnTo>
                      <a:pt x="202" y="328"/>
                    </a:lnTo>
                    <a:lnTo>
                      <a:pt x="200" y="329"/>
                    </a:lnTo>
                    <a:cubicBezTo>
                      <a:pt x="184" y="329"/>
                      <a:pt x="172" y="311"/>
                      <a:pt x="172" y="289"/>
                    </a:cubicBezTo>
                    <a:cubicBezTo>
                      <a:pt x="172" y="277"/>
                      <a:pt x="176" y="267"/>
                      <a:pt x="182" y="259"/>
                    </a:cubicBezTo>
                    <a:cubicBezTo>
                      <a:pt x="185" y="268"/>
                      <a:pt x="187" y="272"/>
                      <a:pt x="189" y="275"/>
                    </a:cubicBezTo>
                    <a:cubicBezTo>
                      <a:pt x="189" y="275"/>
                      <a:pt x="189" y="275"/>
                      <a:pt x="189" y="275"/>
                    </a:cubicBezTo>
                    <a:lnTo>
                      <a:pt x="189" y="275"/>
                    </a:lnTo>
                    <a:cubicBezTo>
                      <a:pt x="192" y="278"/>
                      <a:pt x="194" y="278"/>
                      <a:pt x="196" y="278"/>
                    </a:cubicBezTo>
                    <a:lnTo>
                      <a:pt x="204" y="276"/>
                    </a:lnTo>
                    <a:lnTo>
                      <a:pt x="200" y="270"/>
                    </a:lnTo>
                    <a:cubicBezTo>
                      <a:pt x="203" y="261"/>
                      <a:pt x="232" y="211"/>
                      <a:pt x="317" y="211"/>
                    </a:cubicBezTo>
                    <a:cubicBezTo>
                      <a:pt x="333" y="211"/>
                      <a:pt x="349" y="213"/>
                      <a:pt x="367" y="216"/>
                    </a:cubicBezTo>
                    <a:cubicBezTo>
                      <a:pt x="401" y="223"/>
                      <a:pt x="430" y="207"/>
                      <a:pt x="447" y="173"/>
                    </a:cubicBezTo>
                    <a:cubicBezTo>
                      <a:pt x="448" y="179"/>
                      <a:pt x="453" y="206"/>
                      <a:pt x="462" y="219"/>
                    </a:cubicBezTo>
                    <a:cubicBezTo>
                      <a:pt x="484" y="249"/>
                      <a:pt x="519" y="246"/>
                      <a:pt x="527" y="243"/>
                    </a:cubicBezTo>
                    <a:cubicBezTo>
                      <a:pt x="533" y="241"/>
                      <a:pt x="538" y="239"/>
                      <a:pt x="543" y="235"/>
                    </a:cubicBezTo>
                    <a:cubicBezTo>
                      <a:pt x="553" y="251"/>
                      <a:pt x="557" y="265"/>
                      <a:pt x="558" y="270"/>
                    </a:cubicBezTo>
                    <a:lnTo>
                      <a:pt x="551" y="278"/>
                    </a:lnTo>
                    <a:lnTo>
                      <a:pt x="564" y="278"/>
                    </a:lnTo>
                    <a:cubicBezTo>
                      <a:pt x="565" y="278"/>
                      <a:pt x="567" y="278"/>
                      <a:pt x="568" y="276"/>
                    </a:cubicBezTo>
                    <a:lnTo>
                      <a:pt x="569" y="276"/>
                    </a:lnTo>
                    <a:cubicBezTo>
                      <a:pt x="569" y="275"/>
                      <a:pt x="569" y="275"/>
                      <a:pt x="570" y="274"/>
                    </a:cubicBezTo>
                    <a:cubicBezTo>
                      <a:pt x="572" y="271"/>
                      <a:pt x="574" y="264"/>
                      <a:pt x="576" y="252"/>
                    </a:cubicBezTo>
                    <a:cubicBezTo>
                      <a:pt x="587" y="257"/>
                      <a:pt x="596" y="272"/>
                      <a:pt x="596" y="289"/>
                    </a:cubicBezTo>
                    <a:cubicBezTo>
                      <a:pt x="596" y="311"/>
                      <a:pt x="583" y="329"/>
                      <a:pt x="568" y="329"/>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矩形: 圆角 64">
                <a:extLst>
                  <a:ext uri="{FF2B5EF4-FFF2-40B4-BE49-F238E27FC236}">
                    <a16:creationId xmlns:a16="http://schemas.microsoft.com/office/drawing/2014/main" id="{1E238E44-37D1-2042-48EB-1D8F49EF520B}"/>
                  </a:ext>
                </a:extLst>
              </p:cNvPr>
              <p:cNvSpPr/>
              <p:nvPr/>
            </p:nvSpPr>
            <p:spPr>
              <a:xfrm>
                <a:off x="1598455" y="3706470"/>
                <a:ext cx="1458852"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“我是什么”</a:t>
                </a:r>
              </a:p>
            </p:txBody>
          </p:sp>
          <p:sp>
            <p:nvSpPr>
              <p:cNvPr id="66" name="箭头: 燕尾形 65">
                <a:extLst>
                  <a:ext uri="{FF2B5EF4-FFF2-40B4-BE49-F238E27FC236}">
                    <a16:creationId xmlns:a16="http://schemas.microsoft.com/office/drawing/2014/main" id="{1D563948-08E9-3793-8610-ADFFFD8BA588}"/>
                  </a:ext>
                </a:extLst>
              </p:cNvPr>
              <p:cNvSpPr/>
              <p:nvPr/>
            </p:nvSpPr>
            <p:spPr>
              <a:xfrm>
                <a:off x="3162009" y="3772780"/>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对角圆角 66">
                <a:extLst>
                  <a:ext uri="{FF2B5EF4-FFF2-40B4-BE49-F238E27FC236}">
                    <a16:creationId xmlns:a16="http://schemas.microsoft.com/office/drawing/2014/main" id="{C42353C5-FF07-E9E3-5854-58C63EF64135}"/>
                  </a:ext>
                </a:extLst>
              </p:cNvPr>
              <p:cNvSpPr/>
              <p:nvPr/>
            </p:nvSpPr>
            <p:spPr>
              <a:xfrm>
                <a:off x="8451542" y="3648010"/>
                <a:ext cx="3068944" cy="47027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我的优势和特别之处是</a:t>
                </a:r>
                <a:r>
                  <a:rPr lang="en-US" altLang="zh-CN" sz="1600" b="1">
                    <a:solidFill>
                      <a:schemeClr val="accent1">
                        <a:lumMod val="50000"/>
                      </a:schemeClr>
                    </a:solidFill>
                  </a:rPr>
                  <a:t>?</a:t>
                </a:r>
                <a:endParaRPr lang="zh-CN" altLang="en-US" sz="1600" b="1">
                  <a:solidFill>
                    <a:schemeClr val="accent1">
                      <a:lumMod val="50000"/>
                    </a:schemeClr>
                  </a:solidFill>
                </a:endParaRPr>
              </a:p>
            </p:txBody>
          </p:sp>
          <p:sp>
            <p:nvSpPr>
              <p:cNvPr id="68" name="文本框 67">
                <a:extLst>
                  <a:ext uri="{FF2B5EF4-FFF2-40B4-BE49-F238E27FC236}">
                    <a16:creationId xmlns:a16="http://schemas.microsoft.com/office/drawing/2014/main" id="{EB03EA0E-9787-701E-FDAF-C6F016635A8E}"/>
                  </a:ext>
                </a:extLst>
              </p:cNvPr>
              <p:cNvSpPr txBox="1"/>
              <p:nvPr/>
            </p:nvSpPr>
            <p:spPr>
              <a:xfrm>
                <a:off x="3616787" y="3619987"/>
                <a:ext cx="1234421" cy="584775"/>
              </a:xfrm>
              <a:prstGeom prst="rect">
                <a:avLst/>
              </a:prstGeom>
              <a:noFill/>
            </p:spPr>
            <p:txBody>
              <a:bodyPr wrap="square">
                <a:spAutoFit/>
              </a:bodyPr>
              <a:lstStyle/>
              <a:p>
                <a:pPr algn="ctr"/>
                <a:r>
                  <a:rPr lang="zh-CN" altLang="en-US" sz="1600">
                    <a:solidFill>
                      <a:schemeClr val="accent1">
                        <a:lumMod val="50000"/>
                      </a:schemeClr>
                    </a:solidFill>
                  </a:rPr>
                  <a:t>定位</a:t>
                </a:r>
                <a:endParaRPr lang="en-US" altLang="zh-CN" sz="1600">
                  <a:solidFill>
                    <a:schemeClr val="accent1">
                      <a:lumMod val="50000"/>
                    </a:schemeClr>
                  </a:solidFill>
                </a:endParaRPr>
              </a:p>
              <a:p>
                <a:pPr algn="ctr"/>
                <a:r>
                  <a:rPr lang="zh-CN" altLang="en-US" sz="1600" b="1">
                    <a:solidFill>
                      <a:schemeClr val="accent1">
                        <a:lumMod val="50000"/>
                      </a:schemeClr>
                    </a:solidFill>
                  </a:rPr>
                  <a:t>自身角色</a:t>
                </a:r>
              </a:p>
            </p:txBody>
          </p:sp>
          <p:sp>
            <p:nvSpPr>
              <p:cNvPr id="69" name="矩形: 圆角 68">
                <a:extLst>
                  <a:ext uri="{FF2B5EF4-FFF2-40B4-BE49-F238E27FC236}">
                    <a16:creationId xmlns:a16="http://schemas.microsoft.com/office/drawing/2014/main" id="{714DE87B-6996-9ED8-89A2-81747DD2CAC4}"/>
                  </a:ext>
                </a:extLst>
              </p:cNvPr>
              <p:cNvSpPr/>
              <p:nvPr/>
            </p:nvSpPr>
            <p:spPr>
              <a:xfrm>
                <a:off x="5612046" y="3700564"/>
                <a:ext cx="1145267"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可记忆</a:t>
                </a:r>
              </a:p>
            </p:txBody>
          </p:sp>
          <p:sp>
            <p:nvSpPr>
              <p:cNvPr id="70" name="箭头: 燕尾形 69">
                <a:extLst>
                  <a:ext uri="{FF2B5EF4-FFF2-40B4-BE49-F238E27FC236}">
                    <a16:creationId xmlns:a16="http://schemas.microsoft.com/office/drawing/2014/main" id="{4170ABA3-7BA9-DFB7-33C5-A4F0923E7D1D}"/>
                  </a:ext>
                </a:extLst>
              </p:cNvPr>
              <p:cNvSpPr/>
              <p:nvPr/>
            </p:nvSpPr>
            <p:spPr>
              <a:xfrm>
                <a:off x="6862016" y="3766874"/>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a:extLst>
                  <a:ext uri="{FF2B5EF4-FFF2-40B4-BE49-F238E27FC236}">
                    <a16:creationId xmlns:a16="http://schemas.microsoft.com/office/drawing/2014/main" id="{9977335D-DC96-93B4-D662-4E6E78FF8139}"/>
                  </a:ext>
                </a:extLst>
              </p:cNvPr>
              <p:cNvSpPr txBox="1"/>
              <p:nvPr/>
            </p:nvSpPr>
            <p:spPr>
              <a:xfrm>
                <a:off x="7148985" y="3619987"/>
                <a:ext cx="1234421" cy="584775"/>
              </a:xfrm>
              <a:prstGeom prst="rect">
                <a:avLst/>
              </a:prstGeom>
              <a:noFill/>
            </p:spPr>
            <p:txBody>
              <a:bodyPr wrap="square">
                <a:spAutoFit/>
              </a:bodyPr>
              <a:lstStyle/>
              <a:p>
                <a:pPr algn="ctr"/>
                <a:r>
                  <a:rPr lang="zh-CN" altLang="en-US" sz="1600">
                    <a:solidFill>
                      <a:schemeClr val="accent1">
                        <a:lumMod val="50000"/>
                      </a:schemeClr>
                    </a:solidFill>
                  </a:rPr>
                  <a:t>用户</a:t>
                </a:r>
                <a:endParaRPr lang="en-US" altLang="zh-CN" sz="1600">
                  <a:solidFill>
                    <a:schemeClr val="accent1">
                      <a:lumMod val="50000"/>
                    </a:schemeClr>
                  </a:solidFill>
                </a:endParaRPr>
              </a:p>
              <a:p>
                <a:pPr algn="ctr"/>
                <a:r>
                  <a:rPr lang="zh-CN" altLang="en-US" sz="1600" b="1">
                    <a:solidFill>
                      <a:schemeClr val="accent1">
                        <a:lumMod val="50000"/>
                      </a:schemeClr>
                    </a:solidFill>
                  </a:rPr>
                  <a:t>记得住</a:t>
                </a:r>
              </a:p>
            </p:txBody>
          </p:sp>
          <p:sp>
            <p:nvSpPr>
              <p:cNvPr id="72" name="任意多边形: 形状 71">
                <a:extLst>
                  <a:ext uri="{FF2B5EF4-FFF2-40B4-BE49-F238E27FC236}">
                    <a16:creationId xmlns:a16="http://schemas.microsoft.com/office/drawing/2014/main" id="{DD7D8AFC-A50A-EE57-5C87-C90AB9B21AF1}"/>
                  </a:ext>
                </a:extLst>
              </p:cNvPr>
              <p:cNvSpPr/>
              <p:nvPr/>
            </p:nvSpPr>
            <p:spPr>
              <a:xfrm>
                <a:off x="4968285" y="3759456"/>
                <a:ext cx="274595" cy="303779"/>
              </a:xfrm>
              <a:custGeom>
                <a:avLst/>
                <a:gdLst>
                  <a:gd name="connsiteX0" fmla="*/ 257623 w 606580"/>
                  <a:gd name="connsiteY0" fmla="*/ 446185 h 604463"/>
                  <a:gd name="connsiteX1" fmla="*/ 354201 w 606580"/>
                  <a:gd name="connsiteY1" fmla="*/ 446185 h 604463"/>
                  <a:gd name="connsiteX2" fmla="*/ 379924 w 606580"/>
                  <a:gd name="connsiteY2" fmla="*/ 471952 h 604463"/>
                  <a:gd name="connsiteX3" fmla="*/ 354201 w 606580"/>
                  <a:gd name="connsiteY3" fmla="*/ 497627 h 604463"/>
                  <a:gd name="connsiteX4" fmla="*/ 257623 w 606580"/>
                  <a:gd name="connsiteY4" fmla="*/ 497627 h 604463"/>
                  <a:gd name="connsiteX5" fmla="*/ 231807 w 606580"/>
                  <a:gd name="connsiteY5" fmla="*/ 471952 h 604463"/>
                  <a:gd name="connsiteX6" fmla="*/ 257623 w 606580"/>
                  <a:gd name="connsiteY6" fmla="*/ 446185 h 604463"/>
                  <a:gd name="connsiteX7" fmla="*/ 257623 w 606580"/>
                  <a:gd name="connsiteY7" fmla="*/ 336950 h 604463"/>
                  <a:gd name="connsiteX8" fmla="*/ 354201 w 606580"/>
                  <a:gd name="connsiteY8" fmla="*/ 336950 h 604463"/>
                  <a:gd name="connsiteX9" fmla="*/ 379924 w 606580"/>
                  <a:gd name="connsiteY9" fmla="*/ 362636 h 604463"/>
                  <a:gd name="connsiteX10" fmla="*/ 354201 w 606580"/>
                  <a:gd name="connsiteY10" fmla="*/ 388322 h 604463"/>
                  <a:gd name="connsiteX11" fmla="*/ 257623 w 606580"/>
                  <a:gd name="connsiteY11" fmla="*/ 388322 h 604463"/>
                  <a:gd name="connsiteX12" fmla="*/ 231807 w 606580"/>
                  <a:gd name="connsiteY12" fmla="*/ 362636 h 604463"/>
                  <a:gd name="connsiteX13" fmla="*/ 257623 w 606580"/>
                  <a:gd name="connsiteY13" fmla="*/ 336950 h 604463"/>
                  <a:gd name="connsiteX14" fmla="*/ 171305 w 606580"/>
                  <a:gd name="connsiteY14" fmla="*/ 276509 h 604463"/>
                  <a:gd name="connsiteX15" fmla="*/ 171305 w 606580"/>
                  <a:gd name="connsiteY15" fmla="*/ 554222 h 604463"/>
                  <a:gd name="connsiteX16" fmla="*/ 439267 w 606580"/>
                  <a:gd name="connsiteY16" fmla="*/ 554222 h 604463"/>
                  <a:gd name="connsiteX17" fmla="*/ 439267 w 606580"/>
                  <a:gd name="connsiteY17" fmla="*/ 335648 h 604463"/>
                  <a:gd name="connsiteX18" fmla="*/ 378730 w 606580"/>
                  <a:gd name="connsiteY18" fmla="*/ 276509 h 604463"/>
                  <a:gd name="connsiteX19" fmla="*/ 233143 w 606580"/>
                  <a:gd name="connsiteY19" fmla="*/ 50333 h 604463"/>
                  <a:gd name="connsiteX20" fmla="*/ 126274 w 606580"/>
                  <a:gd name="connsiteY20" fmla="*/ 141638 h 604463"/>
                  <a:gd name="connsiteX21" fmla="*/ 128874 w 606580"/>
                  <a:gd name="connsiteY21" fmla="*/ 162123 h 604463"/>
                  <a:gd name="connsiteX22" fmla="*/ 113368 w 606580"/>
                  <a:gd name="connsiteY22" fmla="*/ 191693 h 604463"/>
                  <a:gd name="connsiteX23" fmla="*/ 50231 w 606580"/>
                  <a:gd name="connsiteY23" fmla="*/ 275211 h 604463"/>
                  <a:gd name="connsiteX24" fmla="*/ 119867 w 606580"/>
                  <a:gd name="connsiteY24" fmla="*/ 360861 h 604463"/>
                  <a:gd name="connsiteX25" fmla="*/ 119867 w 606580"/>
                  <a:gd name="connsiteY25" fmla="*/ 252037 h 604463"/>
                  <a:gd name="connsiteX26" fmla="*/ 145586 w 606580"/>
                  <a:gd name="connsiteY26" fmla="*/ 226453 h 604463"/>
                  <a:gd name="connsiteX27" fmla="*/ 387736 w 606580"/>
                  <a:gd name="connsiteY27" fmla="*/ 226453 h 604463"/>
                  <a:gd name="connsiteX28" fmla="*/ 404449 w 606580"/>
                  <a:gd name="connsiteY28" fmla="*/ 232849 h 604463"/>
                  <a:gd name="connsiteX29" fmla="*/ 480492 w 606580"/>
                  <a:gd name="connsiteY29" fmla="*/ 304873 h 604463"/>
                  <a:gd name="connsiteX30" fmla="*/ 488105 w 606580"/>
                  <a:gd name="connsiteY30" fmla="*/ 322949 h 604463"/>
                  <a:gd name="connsiteX31" fmla="*/ 488105 w 606580"/>
                  <a:gd name="connsiteY31" fmla="*/ 354187 h 604463"/>
                  <a:gd name="connsiteX32" fmla="*/ 556349 w 606580"/>
                  <a:gd name="connsiteY32" fmla="*/ 275396 h 604463"/>
                  <a:gd name="connsiteX33" fmla="*/ 524131 w 606580"/>
                  <a:gd name="connsiteY33" fmla="*/ 209768 h 604463"/>
                  <a:gd name="connsiteX34" fmla="*/ 515124 w 606580"/>
                  <a:gd name="connsiteY34" fmla="*/ 190488 h 604463"/>
                  <a:gd name="connsiteX35" fmla="*/ 409555 w 606580"/>
                  <a:gd name="connsiteY35" fmla="*/ 101686 h 604463"/>
                  <a:gd name="connsiteX36" fmla="*/ 360624 w 606580"/>
                  <a:gd name="connsiteY36" fmla="*/ 111975 h 604463"/>
                  <a:gd name="connsiteX37" fmla="*/ 328406 w 606580"/>
                  <a:gd name="connsiteY37" fmla="*/ 101686 h 604463"/>
                  <a:gd name="connsiteX38" fmla="*/ 233143 w 606580"/>
                  <a:gd name="connsiteY38" fmla="*/ 50333 h 604463"/>
                  <a:gd name="connsiteX39" fmla="*/ 231843 w 606580"/>
                  <a:gd name="connsiteY39" fmla="*/ 0 h 604463"/>
                  <a:gd name="connsiteX40" fmla="*/ 359417 w 606580"/>
                  <a:gd name="connsiteY40" fmla="*/ 59232 h 604463"/>
                  <a:gd name="connsiteX41" fmla="*/ 408256 w 606580"/>
                  <a:gd name="connsiteY41" fmla="*/ 52743 h 604463"/>
                  <a:gd name="connsiteX42" fmla="*/ 564148 w 606580"/>
                  <a:gd name="connsiteY42" fmla="*/ 180106 h 604463"/>
                  <a:gd name="connsiteX43" fmla="*/ 606580 w 606580"/>
                  <a:gd name="connsiteY43" fmla="*/ 276509 h 604463"/>
                  <a:gd name="connsiteX44" fmla="*/ 488013 w 606580"/>
                  <a:gd name="connsiteY44" fmla="*/ 409711 h 604463"/>
                  <a:gd name="connsiteX45" fmla="*/ 488013 w 606580"/>
                  <a:gd name="connsiteY45" fmla="*/ 577582 h 604463"/>
                  <a:gd name="connsiteX46" fmla="*/ 464893 w 606580"/>
                  <a:gd name="connsiteY46" fmla="*/ 604463 h 604463"/>
                  <a:gd name="connsiteX47" fmla="*/ 145494 w 606580"/>
                  <a:gd name="connsiteY47" fmla="*/ 604463 h 604463"/>
                  <a:gd name="connsiteX48" fmla="*/ 119682 w 606580"/>
                  <a:gd name="connsiteY48" fmla="*/ 578787 h 604463"/>
                  <a:gd name="connsiteX49" fmla="*/ 119682 w 606580"/>
                  <a:gd name="connsiteY49" fmla="*/ 409248 h 604463"/>
                  <a:gd name="connsiteX50" fmla="*/ 106869 w 606580"/>
                  <a:gd name="connsiteY50" fmla="*/ 408970 h 604463"/>
                  <a:gd name="connsiteX51" fmla="*/ 0 w 606580"/>
                  <a:gd name="connsiteY51" fmla="*/ 275211 h 604463"/>
                  <a:gd name="connsiteX52" fmla="*/ 76043 w 606580"/>
                  <a:gd name="connsiteY52" fmla="*/ 154244 h 604463"/>
                  <a:gd name="connsiteX53" fmla="*/ 74743 w 606580"/>
                  <a:gd name="connsiteY53" fmla="*/ 141360 h 604463"/>
                  <a:gd name="connsiteX54" fmla="*/ 231843 w 606580"/>
                  <a:gd name="connsiteY54" fmla="*/ 0 h 604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606580" h="604463">
                    <a:moveTo>
                      <a:pt x="257623" y="446185"/>
                    </a:moveTo>
                    <a:lnTo>
                      <a:pt x="354201" y="446185"/>
                    </a:lnTo>
                    <a:cubicBezTo>
                      <a:pt x="368316" y="446185"/>
                      <a:pt x="379924" y="457864"/>
                      <a:pt x="379924" y="471952"/>
                    </a:cubicBezTo>
                    <a:cubicBezTo>
                      <a:pt x="379924" y="486041"/>
                      <a:pt x="367016" y="497627"/>
                      <a:pt x="354201" y="497627"/>
                    </a:cubicBezTo>
                    <a:lnTo>
                      <a:pt x="257623" y="497627"/>
                    </a:lnTo>
                    <a:cubicBezTo>
                      <a:pt x="243508" y="497627"/>
                      <a:pt x="231807" y="486041"/>
                      <a:pt x="231807" y="471952"/>
                    </a:cubicBezTo>
                    <a:cubicBezTo>
                      <a:pt x="231807" y="457864"/>
                      <a:pt x="243508" y="446185"/>
                      <a:pt x="257623" y="446185"/>
                    </a:cubicBezTo>
                    <a:close/>
                    <a:moveTo>
                      <a:pt x="257623" y="336950"/>
                    </a:moveTo>
                    <a:lnTo>
                      <a:pt x="354201" y="336950"/>
                    </a:lnTo>
                    <a:cubicBezTo>
                      <a:pt x="368316" y="336950"/>
                      <a:pt x="379924" y="348541"/>
                      <a:pt x="379924" y="362636"/>
                    </a:cubicBezTo>
                    <a:cubicBezTo>
                      <a:pt x="379924" y="376731"/>
                      <a:pt x="367016" y="388322"/>
                      <a:pt x="354201" y="388322"/>
                    </a:cubicBezTo>
                    <a:lnTo>
                      <a:pt x="257623" y="388322"/>
                    </a:lnTo>
                    <a:cubicBezTo>
                      <a:pt x="243508" y="388322"/>
                      <a:pt x="231807" y="376731"/>
                      <a:pt x="231807" y="362636"/>
                    </a:cubicBezTo>
                    <a:cubicBezTo>
                      <a:pt x="231807" y="348541"/>
                      <a:pt x="243508" y="336950"/>
                      <a:pt x="257623" y="336950"/>
                    </a:cubicBezTo>
                    <a:close/>
                    <a:moveTo>
                      <a:pt x="171305" y="276509"/>
                    </a:moveTo>
                    <a:lnTo>
                      <a:pt x="171305" y="554222"/>
                    </a:lnTo>
                    <a:lnTo>
                      <a:pt x="439267" y="554222"/>
                    </a:lnTo>
                    <a:lnTo>
                      <a:pt x="439267" y="335648"/>
                    </a:lnTo>
                    <a:lnTo>
                      <a:pt x="378730" y="276509"/>
                    </a:lnTo>
                    <a:close/>
                    <a:moveTo>
                      <a:pt x="233143" y="50333"/>
                    </a:moveTo>
                    <a:cubicBezTo>
                      <a:pt x="173905" y="50333"/>
                      <a:pt x="126274" y="91490"/>
                      <a:pt x="126274" y="141638"/>
                    </a:cubicBezTo>
                    <a:cubicBezTo>
                      <a:pt x="126274" y="148034"/>
                      <a:pt x="127667" y="155727"/>
                      <a:pt x="128874" y="162123"/>
                    </a:cubicBezTo>
                    <a:cubicBezTo>
                      <a:pt x="132680" y="175008"/>
                      <a:pt x="126274" y="187892"/>
                      <a:pt x="113368" y="191693"/>
                    </a:cubicBezTo>
                    <a:cubicBezTo>
                      <a:pt x="76043" y="207173"/>
                      <a:pt x="50231" y="239245"/>
                      <a:pt x="50231" y="275211"/>
                    </a:cubicBezTo>
                    <a:cubicBezTo>
                      <a:pt x="50231" y="313308"/>
                      <a:pt x="77993" y="347791"/>
                      <a:pt x="119867" y="360861"/>
                    </a:cubicBezTo>
                    <a:lnTo>
                      <a:pt x="119867" y="252037"/>
                    </a:lnTo>
                    <a:cubicBezTo>
                      <a:pt x="119867" y="237948"/>
                      <a:pt x="131381" y="226268"/>
                      <a:pt x="145586" y="226453"/>
                    </a:cubicBezTo>
                    <a:lnTo>
                      <a:pt x="387736" y="226453"/>
                    </a:lnTo>
                    <a:cubicBezTo>
                      <a:pt x="394143" y="226453"/>
                      <a:pt x="400642" y="229049"/>
                      <a:pt x="404449" y="232849"/>
                    </a:cubicBezTo>
                    <a:lnTo>
                      <a:pt x="480492" y="304873"/>
                    </a:lnTo>
                    <a:cubicBezTo>
                      <a:pt x="485506" y="310064"/>
                      <a:pt x="488105" y="316553"/>
                      <a:pt x="488105" y="322949"/>
                    </a:cubicBezTo>
                    <a:lnTo>
                      <a:pt x="488105" y="354187"/>
                    </a:lnTo>
                    <a:cubicBezTo>
                      <a:pt x="524038" y="337131"/>
                      <a:pt x="556349" y="306264"/>
                      <a:pt x="556349" y="275396"/>
                    </a:cubicBezTo>
                    <a:cubicBezTo>
                      <a:pt x="556349" y="250925"/>
                      <a:pt x="544743" y="227751"/>
                      <a:pt x="524131" y="209768"/>
                    </a:cubicBezTo>
                    <a:cubicBezTo>
                      <a:pt x="518931" y="204577"/>
                      <a:pt x="515124" y="198089"/>
                      <a:pt x="515124" y="190488"/>
                    </a:cubicBezTo>
                    <a:cubicBezTo>
                      <a:pt x="513917" y="141638"/>
                      <a:pt x="466193" y="101686"/>
                      <a:pt x="409555" y="101686"/>
                    </a:cubicBezTo>
                    <a:cubicBezTo>
                      <a:pt x="392843" y="101686"/>
                      <a:pt x="376130" y="105579"/>
                      <a:pt x="360624" y="111975"/>
                    </a:cubicBezTo>
                    <a:cubicBezTo>
                      <a:pt x="349018" y="117166"/>
                      <a:pt x="334905" y="111975"/>
                      <a:pt x="328406" y="101686"/>
                    </a:cubicBezTo>
                    <a:cubicBezTo>
                      <a:pt x="310393" y="69614"/>
                      <a:pt x="274368" y="50333"/>
                      <a:pt x="233143" y="50333"/>
                    </a:cubicBezTo>
                    <a:close/>
                    <a:moveTo>
                      <a:pt x="231843" y="0"/>
                    </a:moveTo>
                    <a:cubicBezTo>
                      <a:pt x="283374" y="0"/>
                      <a:pt x="329799" y="21876"/>
                      <a:pt x="359417" y="59232"/>
                    </a:cubicBezTo>
                    <a:cubicBezTo>
                      <a:pt x="374830" y="54041"/>
                      <a:pt x="391543" y="52743"/>
                      <a:pt x="408256" y="52743"/>
                    </a:cubicBezTo>
                    <a:cubicBezTo>
                      <a:pt x="489498" y="52743"/>
                      <a:pt x="556442" y="107989"/>
                      <a:pt x="564148" y="180106"/>
                    </a:cubicBezTo>
                    <a:cubicBezTo>
                      <a:pt x="591167" y="205782"/>
                      <a:pt x="606580" y="240543"/>
                      <a:pt x="606580" y="276509"/>
                    </a:cubicBezTo>
                    <a:cubicBezTo>
                      <a:pt x="606580" y="337780"/>
                      <a:pt x="546971" y="390152"/>
                      <a:pt x="488013" y="409711"/>
                    </a:cubicBezTo>
                    <a:lnTo>
                      <a:pt x="488013" y="577582"/>
                    </a:lnTo>
                    <a:cubicBezTo>
                      <a:pt x="489405" y="592876"/>
                      <a:pt x="477706" y="604463"/>
                      <a:pt x="464893" y="604463"/>
                    </a:cubicBezTo>
                    <a:lnTo>
                      <a:pt x="145494" y="604463"/>
                    </a:lnTo>
                    <a:cubicBezTo>
                      <a:pt x="131381" y="604463"/>
                      <a:pt x="119682" y="592876"/>
                      <a:pt x="119682" y="578787"/>
                    </a:cubicBezTo>
                    <a:lnTo>
                      <a:pt x="119682" y="409248"/>
                    </a:lnTo>
                    <a:cubicBezTo>
                      <a:pt x="115503" y="410175"/>
                      <a:pt x="111140" y="410175"/>
                      <a:pt x="106869" y="408970"/>
                    </a:cubicBezTo>
                    <a:cubicBezTo>
                      <a:pt x="42432" y="389689"/>
                      <a:pt x="0" y="335648"/>
                      <a:pt x="0" y="275211"/>
                    </a:cubicBezTo>
                    <a:cubicBezTo>
                      <a:pt x="0" y="225063"/>
                      <a:pt x="29618" y="180106"/>
                      <a:pt x="76043" y="154244"/>
                    </a:cubicBezTo>
                    <a:cubicBezTo>
                      <a:pt x="76043" y="150444"/>
                      <a:pt x="74743" y="145253"/>
                      <a:pt x="74743" y="141360"/>
                    </a:cubicBezTo>
                    <a:cubicBezTo>
                      <a:pt x="74743" y="63032"/>
                      <a:pt x="145586" y="0"/>
                      <a:pt x="231843"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组合 50">
              <a:extLst>
                <a:ext uri="{FF2B5EF4-FFF2-40B4-BE49-F238E27FC236}">
                  <a16:creationId xmlns:a16="http://schemas.microsoft.com/office/drawing/2014/main" id="{A1263B70-E3C0-F7EB-737D-C364C1368556}"/>
                </a:ext>
              </a:extLst>
            </p:cNvPr>
            <p:cNvGrpSpPr/>
            <p:nvPr/>
          </p:nvGrpSpPr>
          <p:grpSpPr>
            <a:xfrm>
              <a:off x="811966" y="4742047"/>
              <a:ext cx="10708520" cy="584775"/>
              <a:chOff x="811966" y="4742047"/>
              <a:chExt cx="10708520" cy="584775"/>
            </a:xfrm>
          </p:grpSpPr>
          <p:sp>
            <p:nvSpPr>
              <p:cNvPr id="55" name="任意多边形: 形状 54">
                <a:extLst>
                  <a:ext uri="{FF2B5EF4-FFF2-40B4-BE49-F238E27FC236}">
                    <a16:creationId xmlns:a16="http://schemas.microsoft.com/office/drawing/2014/main" id="{67168026-80B4-C057-07FA-E9CC9C0CED96}"/>
                  </a:ext>
                </a:extLst>
              </p:cNvPr>
              <p:cNvSpPr/>
              <p:nvPr/>
            </p:nvSpPr>
            <p:spPr>
              <a:xfrm>
                <a:off x="811966" y="4845986"/>
                <a:ext cx="609685" cy="376899"/>
              </a:xfrm>
              <a:custGeom>
                <a:avLst/>
                <a:gdLst>
                  <a:gd name="T0" fmla="*/ 121763 h 600884"/>
                  <a:gd name="T1" fmla="*/ 121763 h 600884"/>
                  <a:gd name="T2" fmla="*/ 121763 h 600884"/>
                  <a:gd name="T3" fmla="*/ 121763 h 600884"/>
                  <a:gd name="T4" fmla="*/ 121763 h 600884"/>
                  <a:gd name="T5" fmla="*/ 121763 h 600884"/>
                  <a:gd name="T6" fmla="*/ 121763 h 600884"/>
                  <a:gd name="T7" fmla="*/ 121763 h 600884"/>
                  <a:gd name="T8" fmla="*/ 121763 h 600884"/>
                  <a:gd name="T9" fmla="*/ 121763 h 600884"/>
                  <a:gd name="T10" fmla="*/ 121763 h 600884"/>
                  <a:gd name="T11" fmla="*/ 121763 h 600884"/>
                  <a:gd name="T12" fmla="*/ 121763 h 600884"/>
                  <a:gd name="T13" fmla="*/ 121763 h 600884"/>
                  <a:gd name="T14" fmla="*/ 121763 h 600884"/>
                  <a:gd name="T15" fmla="*/ 121763 h 600884"/>
                  <a:gd name="T16" fmla="*/ 121763 h 600884"/>
                  <a:gd name="T17" fmla="*/ 121763 h 600884"/>
                  <a:gd name="T18" fmla="*/ 121763 h 600884"/>
                  <a:gd name="T19" fmla="*/ 121763 h 600884"/>
                  <a:gd name="T20" fmla="*/ 121763 h 600884"/>
                  <a:gd name="T21" fmla="*/ 121763 h 600884"/>
                  <a:gd name="T22" fmla="*/ 121763 h 600884"/>
                  <a:gd name="T23" fmla="*/ 121763 h 600884"/>
                  <a:gd name="T24" fmla="*/ 121763 h 600884"/>
                  <a:gd name="T25" fmla="*/ 121763 h 600884"/>
                  <a:gd name="T26" fmla="*/ 121763 h 600884"/>
                  <a:gd name="T27" fmla="*/ 121763 h 600884"/>
                  <a:gd name="T28" fmla="*/ 121763 h 600884"/>
                  <a:gd name="T29" fmla="*/ 121763 h 600884"/>
                  <a:gd name="T30" fmla="*/ 121763 h 600884"/>
                  <a:gd name="T31" fmla="*/ 121763 h 600884"/>
                  <a:gd name="T32" fmla="*/ 121763 h 600884"/>
                  <a:gd name="T33" fmla="*/ 121763 h 600884"/>
                  <a:gd name="T34" fmla="*/ 121763 h 600884"/>
                  <a:gd name="T35" fmla="*/ 121763 h 600884"/>
                  <a:gd name="T36" fmla="*/ 121763 h 600884"/>
                  <a:gd name="T37" fmla="*/ 121763 h 600884"/>
                  <a:gd name="T38" fmla="*/ 121763 h 600884"/>
                  <a:gd name="T39" fmla="*/ 121763 h 600884"/>
                  <a:gd name="T40" fmla="*/ 121763 h 600884"/>
                  <a:gd name="T41" fmla="*/ 121763 h 600884"/>
                  <a:gd name="T42" fmla="*/ 121763 h 600884"/>
                  <a:gd name="T43" fmla="*/ 121763 h 600884"/>
                  <a:gd name="T44" fmla="*/ 121763 h 600884"/>
                  <a:gd name="T45" fmla="*/ 121763 h 600884"/>
                  <a:gd name="T46" fmla="*/ 121763 h 600884"/>
                  <a:gd name="T47" fmla="*/ 121763 h 600884"/>
                  <a:gd name="T48" fmla="*/ 121763 h 600884"/>
                  <a:gd name="T49" fmla="*/ 121763 h 600884"/>
                  <a:gd name="T50" fmla="*/ 121763 h 600884"/>
                  <a:gd name="T51" fmla="*/ 121763 h 600884"/>
                  <a:gd name="T52" fmla="*/ 121763 h 600884"/>
                  <a:gd name="T53" fmla="*/ 121763 h 600884"/>
                  <a:gd name="T54" fmla="*/ 121763 h 600884"/>
                  <a:gd name="T55" fmla="*/ 121763 h 600884"/>
                  <a:gd name="T56" fmla="*/ 121763 h 600884"/>
                  <a:gd name="T57" fmla="*/ 121763 h 600884"/>
                  <a:gd name="T58" fmla="*/ 121763 h 600884"/>
                  <a:gd name="T59" fmla="*/ 121763 h 600884"/>
                  <a:gd name="T60" fmla="*/ 121763 h 600884"/>
                  <a:gd name="T61" fmla="*/ 121763 h 600884"/>
                  <a:gd name="T62" fmla="*/ 121763 h 600884"/>
                  <a:gd name="T63" fmla="*/ 121763 h 600884"/>
                  <a:gd name="T64" fmla="*/ 121763 h 600884"/>
                  <a:gd name="T65" fmla="*/ 121763 h 600884"/>
                  <a:gd name="T66" fmla="*/ 121763 h 600884"/>
                  <a:gd name="T67" fmla="*/ 121763 h 600884"/>
                  <a:gd name="T68" fmla="*/ 121763 h 600884"/>
                  <a:gd name="T69" fmla="*/ 121763 h 600884"/>
                  <a:gd name="T70" fmla="*/ 121763 h 600884"/>
                  <a:gd name="T71" fmla="*/ 121763 h 600884"/>
                  <a:gd name="T72" fmla="*/ 121763 h 600884"/>
                  <a:gd name="T73" fmla="*/ 121763 h 600884"/>
                  <a:gd name="T74" fmla="*/ 121763 h 600884"/>
                  <a:gd name="T75" fmla="*/ 121763 h 600884"/>
                  <a:gd name="T76" fmla="*/ 121763 h 600884"/>
                  <a:gd name="T77" fmla="*/ 121763 h 600884"/>
                  <a:gd name="T78" fmla="*/ 121763 h 600884"/>
                  <a:gd name="T79" fmla="*/ 121763 h 600884"/>
                  <a:gd name="T80" fmla="*/ 121763 h 600884"/>
                  <a:gd name="T81" fmla="*/ 121763 h 600884"/>
                  <a:gd name="T82" fmla="*/ 121763 h 600884"/>
                  <a:gd name="T83" fmla="*/ 121763 h 600884"/>
                  <a:gd name="T84" fmla="*/ 121763 h 600884"/>
                  <a:gd name="T85" fmla="*/ 121763 h 600884"/>
                  <a:gd name="T86" fmla="*/ 121763 h 600884"/>
                  <a:gd name="T87" fmla="*/ 121763 h 600884"/>
                  <a:gd name="T88" fmla="*/ 121763 h 600884"/>
                  <a:gd name="T89" fmla="*/ 121763 h 600884"/>
                  <a:gd name="T90" fmla="*/ 121763 h 600884"/>
                  <a:gd name="T91" fmla="*/ 121763 h 600884"/>
                  <a:gd name="T92" fmla="*/ 121763 h 600884"/>
                  <a:gd name="T93" fmla="*/ 121763 h 600884"/>
                  <a:gd name="T94" fmla="*/ 121763 h 600884"/>
                  <a:gd name="T95" fmla="*/ 121763 h 600884"/>
                  <a:gd name="T96" fmla="*/ 121763 h 600884"/>
                  <a:gd name="T97" fmla="*/ 121763 h 600884"/>
                  <a:gd name="T98" fmla="*/ 121763 h 600884"/>
                  <a:gd name="T99" fmla="*/ 121763 h 600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63" h="720">
                    <a:moveTo>
                      <a:pt x="987" y="145"/>
                    </a:moveTo>
                    <a:lnTo>
                      <a:pt x="932" y="145"/>
                    </a:lnTo>
                    <a:lnTo>
                      <a:pt x="932" y="74"/>
                    </a:lnTo>
                    <a:cubicBezTo>
                      <a:pt x="954" y="96"/>
                      <a:pt x="973" y="120"/>
                      <a:pt x="987" y="145"/>
                    </a:cubicBezTo>
                    <a:close/>
                    <a:moveTo>
                      <a:pt x="1009" y="245"/>
                    </a:moveTo>
                    <a:lnTo>
                      <a:pt x="932" y="245"/>
                    </a:lnTo>
                    <a:lnTo>
                      <a:pt x="932" y="306"/>
                    </a:lnTo>
                    <a:lnTo>
                      <a:pt x="994" y="306"/>
                    </a:lnTo>
                    <a:cubicBezTo>
                      <a:pt x="1002" y="286"/>
                      <a:pt x="1007" y="265"/>
                      <a:pt x="1009" y="245"/>
                    </a:cubicBezTo>
                    <a:close/>
                    <a:moveTo>
                      <a:pt x="995" y="164"/>
                    </a:moveTo>
                    <a:lnTo>
                      <a:pt x="932" y="164"/>
                    </a:lnTo>
                    <a:lnTo>
                      <a:pt x="932" y="225"/>
                    </a:lnTo>
                    <a:lnTo>
                      <a:pt x="1009" y="225"/>
                    </a:lnTo>
                    <a:cubicBezTo>
                      <a:pt x="1008" y="204"/>
                      <a:pt x="1003" y="184"/>
                      <a:pt x="995" y="164"/>
                    </a:cubicBezTo>
                    <a:close/>
                    <a:moveTo>
                      <a:pt x="912" y="164"/>
                    </a:moveTo>
                    <a:lnTo>
                      <a:pt x="849" y="164"/>
                    </a:lnTo>
                    <a:cubicBezTo>
                      <a:pt x="841" y="184"/>
                      <a:pt x="836" y="205"/>
                      <a:pt x="835" y="225"/>
                    </a:cubicBezTo>
                    <a:lnTo>
                      <a:pt x="912" y="225"/>
                    </a:lnTo>
                    <a:lnTo>
                      <a:pt x="912" y="164"/>
                    </a:lnTo>
                    <a:close/>
                    <a:moveTo>
                      <a:pt x="1059" y="145"/>
                    </a:moveTo>
                    <a:cubicBezTo>
                      <a:pt x="1036" y="109"/>
                      <a:pt x="1000" y="84"/>
                      <a:pt x="959" y="75"/>
                    </a:cubicBezTo>
                    <a:cubicBezTo>
                      <a:pt x="980" y="97"/>
                      <a:pt x="997" y="121"/>
                      <a:pt x="1008" y="145"/>
                    </a:cubicBezTo>
                    <a:lnTo>
                      <a:pt x="1059" y="145"/>
                    </a:lnTo>
                    <a:close/>
                    <a:moveTo>
                      <a:pt x="1028" y="225"/>
                    </a:moveTo>
                    <a:lnTo>
                      <a:pt x="1086" y="225"/>
                    </a:lnTo>
                    <a:cubicBezTo>
                      <a:pt x="1085" y="204"/>
                      <a:pt x="1079" y="183"/>
                      <a:pt x="1070" y="164"/>
                    </a:cubicBezTo>
                    <a:lnTo>
                      <a:pt x="1016" y="164"/>
                    </a:lnTo>
                    <a:cubicBezTo>
                      <a:pt x="1023" y="184"/>
                      <a:pt x="1027" y="205"/>
                      <a:pt x="1028" y="225"/>
                    </a:cubicBezTo>
                    <a:close/>
                    <a:moveTo>
                      <a:pt x="912" y="306"/>
                    </a:moveTo>
                    <a:lnTo>
                      <a:pt x="912" y="245"/>
                    </a:lnTo>
                    <a:lnTo>
                      <a:pt x="835" y="245"/>
                    </a:lnTo>
                    <a:cubicBezTo>
                      <a:pt x="837" y="265"/>
                      <a:pt x="842" y="286"/>
                      <a:pt x="850" y="306"/>
                    </a:cubicBezTo>
                    <a:lnTo>
                      <a:pt x="912" y="306"/>
                    </a:lnTo>
                    <a:close/>
                    <a:moveTo>
                      <a:pt x="1015" y="306"/>
                    </a:moveTo>
                    <a:lnTo>
                      <a:pt x="1070" y="306"/>
                    </a:lnTo>
                    <a:cubicBezTo>
                      <a:pt x="1079" y="287"/>
                      <a:pt x="1085" y="266"/>
                      <a:pt x="1086" y="245"/>
                    </a:cubicBezTo>
                    <a:lnTo>
                      <a:pt x="1028" y="245"/>
                    </a:lnTo>
                    <a:cubicBezTo>
                      <a:pt x="1027" y="265"/>
                      <a:pt x="1022" y="286"/>
                      <a:pt x="1015" y="306"/>
                    </a:cubicBezTo>
                    <a:close/>
                    <a:moveTo>
                      <a:pt x="1105" y="507"/>
                    </a:moveTo>
                    <a:lnTo>
                      <a:pt x="745" y="507"/>
                    </a:lnTo>
                    <a:lnTo>
                      <a:pt x="745" y="354"/>
                    </a:lnTo>
                    <a:lnTo>
                      <a:pt x="810" y="354"/>
                    </a:lnTo>
                    <a:cubicBezTo>
                      <a:pt x="801" y="346"/>
                      <a:pt x="792" y="336"/>
                      <a:pt x="785" y="325"/>
                    </a:cubicBezTo>
                    <a:lnTo>
                      <a:pt x="838" y="325"/>
                    </a:lnTo>
                    <a:cubicBezTo>
                      <a:pt x="843" y="335"/>
                      <a:pt x="849" y="345"/>
                      <a:pt x="855" y="354"/>
                    </a:cubicBezTo>
                    <a:lnTo>
                      <a:pt x="879" y="354"/>
                    </a:lnTo>
                    <a:cubicBezTo>
                      <a:pt x="872" y="345"/>
                      <a:pt x="865" y="335"/>
                      <a:pt x="860" y="325"/>
                    </a:cubicBezTo>
                    <a:lnTo>
                      <a:pt x="912" y="325"/>
                    </a:lnTo>
                    <a:lnTo>
                      <a:pt x="912" y="354"/>
                    </a:lnTo>
                    <a:lnTo>
                      <a:pt x="932" y="354"/>
                    </a:lnTo>
                    <a:lnTo>
                      <a:pt x="932" y="325"/>
                    </a:lnTo>
                    <a:lnTo>
                      <a:pt x="985" y="325"/>
                    </a:lnTo>
                    <a:cubicBezTo>
                      <a:pt x="979" y="335"/>
                      <a:pt x="972" y="345"/>
                      <a:pt x="965" y="354"/>
                    </a:cubicBezTo>
                    <a:lnTo>
                      <a:pt x="989" y="354"/>
                    </a:lnTo>
                    <a:cubicBezTo>
                      <a:pt x="995" y="345"/>
                      <a:pt x="1001" y="335"/>
                      <a:pt x="1006" y="325"/>
                    </a:cubicBezTo>
                    <a:lnTo>
                      <a:pt x="1059" y="325"/>
                    </a:lnTo>
                    <a:cubicBezTo>
                      <a:pt x="1052" y="336"/>
                      <a:pt x="1043" y="346"/>
                      <a:pt x="1034" y="354"/>
                    </a:cubicBezTo>
                    <a:lnTo>
                      <a:pt x="1105" y="354"/>
                    </a:lnTo>
                    <a:lnTo>
                      <a:pt x="1105" y="507"/>
                    </a:lnTo>
                    <a:close/>
                    <a:moveTo>
                      <a:pt x="856" y="463"/>
                    </a:moveTo>
                    <a:lnTo>
                      <a:pt x="806" y="463"/>
                    </a:lnTo>
                    <a:lnTo>
                      <a:pt x="806" y="381"/>
                    </a:lnTo>
                    <a:lnTo>
                      <a:pt x="796" y="381"/>
                    </a:lnTo>
                    <a:lnTo>
                      <a:pt x="785" y="381"/>
                    </a:lnTo>
                    <a:lnTo>
                      <a:pt x="785" y="481"/>
                    </a:lnTo>
                    <a:lnTo>
                      <a:pt x="856" y="481"/>
                    </a:lnTo>
                    <a:lnTo>
                      <a:pt x="856" y="472"/>
                    </a:lnTo>
                    <a:lnTo>
                      <a:pt x="856" y="463"/>
                    </a:lnTo>
                    <a:close/>
                    <a:moveTo>
                      <a:pt x="885" y="381"/>
                    </a:moveTo>
                    <a:lnTo>
                      <a:pt x="875" y="381"/>
                    </a:lnTo>
                    <a:lnTo>
                      <a:pt x="864" y="381"/>
                    </a:lnTo>
                    <a:lnTo>
                      <a:pt x="864" y="481"/>
                    </a:lnTo>
                    <a:lnTo>
                      <a:pt x="875" y="481"/>
                    </a:lnTo>
                    <a:lnTo>
                      <a:pt x="885" y="481"/>
                    </a:lnTo>
                    <a:lnTo>
                      <a:pt x="885" y="381"/>
                    </a:lnTo>
                    <a:close/>
                    <a:moveTo>
                      <a:pt x="980" y="381"/>
                    </a:moveTo>
                    <a:lnTo>
                      <a:pt x="969" y="381"/>
                    </a:lnTo>
                    <a:lnTo>
                      <a:pt x="959" y="381"/>
                    </a:lnTo>
                    <a:lnTo>
                      <a:pt x="937" y="457"/>
                    </a:lnTo>
                    <a:lnTo>
                      <a:pt x="915" y="381"/>
                    </a:lnTo>
                    <a:lnTo>
                      <a:pt x="904" y="381"/>
                    </a:lnTo>
                    <a:lnTo>
                      <a:pt x="893" y="381"/>
                    </a:lnTo>
                    <a:lnTo>
                      <a:pt x="927" y="481"/>
                    </a:lnTo>
                    <a:lnTo>
                      <a:pt x="936" y="481"/>
                    </a:lnTo>
                    <a:lnTo>
                      <a:pt x="946" y="481"/>
                    </a:lnTo>
                    <a:lnTo>
                      <a:pt x="980" y="381"/>
                    </a:lnTo>
                    <a:close/>
                    <a:moveTo>
                      <a:pt x="1065" y="463"/>
                    </a:moveTo>
                    <a:lnTo>
                      <a:pt x="1010" y="463"/>
                    </a:lnTo>
                    <a:lnTo>
                      <a:pt x="1010" y="437"/>
                    </a:lnTo>
                    <a:lnTo>
                      <a:pt x="1059" y="437"/>
                    </a:lnTo>
                    <a:lnTo>
                      <a:pt x="1059" y="428"/>
                    </a:lnTo>
                    <a:lnTo>
                      <a:pt x="1059" y="420"/>
                    </a:lnTo>
                    <a:lnTo>
                      <a:pt x="1010" y="420"/>
                    </a:lnTo>
                    <a:lnTo>
                      <a:pt x="1010" y="399"/>
                    </a:lnTo>
                    <a:lnTo>
                      <a:pt x="1063" y="399"/>
                    </a:lnTo>
                    <a:lnTo>
                      <a:pt x="1063" y="390"/>
                    </a:lnTo>
                    <a:lnTo>
                      <a:pt x="1063" y="381"/>
                    </a:lnTo>
                    <a:lnTo>
                      <a:pt x="989" y="381"/>
                    </a:lnTo>
                    <a:lnTo>
                      <a:pt x="989" y="481"/>
                    </a:lnTo>
                    <a:lnTo>
                      <a:pt x="1065" y="481"/>
                    </a:lnTo>
                    <a:lnTo>
                      <a:pt x="1065" y="472"/>
                    </a:lnTo>
                    <a:lnTo>
                      <a:pt x="1065" y="463"/>
                    </a:lnTo>
                    <a:close/>
                    <a:moveTo>
                      <a:pt x="829" y="306"/>
                    </a:moveTo>
                    <a:cubicBezTo>
                      <a:pt x="822" y="286"/>
                      <a:pt x="817" y="265"/>
                      <a:pt x="816" y="245"/>
                    </a:cubicBezTo>
                    <a:lnTo>
                      <a:pt x="758" y="245"/>
                    </a:lnTo>
                    <a:cubicBezTo>
                      <a:pt x="759" y="266"/>
                      <a:pt x="765" y="287"/>
                      <a:pt x="774" y="306"/>
                    </a:cubicBezTo>
                    <a:lnTo>
                      <a:pt x="829" y="306"/>
                    </a:lnTo>
                    <a:close/>
                    <a:moveTo>
                      <a:pt x="828" y="164"/>
                    </a:moveTo>
                    <a:lnTo>
                      <a:pt x="774" y="164"/>
                    </a:lnTo>
                    <a:cubicBezTo>
                      <a:pt x="765" y="183"/>
                      <a:pt x="759" y="204"/>
                      <a:pt x="758" y="225"/>
                    </a:cubicBezTo>
                    <a:lnTo>
                      <a:pt x="816" y="225"/>
                    </a:lnTo>
                    <a:cubicBezTo>
                      <a:pt x="817" y="205"/>
                      <a:pt x="821" y="184"/>
                      <a:pt x="828" y="164"/>
                    </a:cubicBezTo>
                    <a:close/>
                    <a:moveTo>
                      <a:pt x="912" y="145"/>
                    </a:moveTo>
                    <a:lnTo>
                      <a:pt x="912" y="75"/>
                    </a:lnTo>
                    <a:cubicBezTo>
                      <a:pt x="889" y="97"/>
                      <a:pt x="870" y="120"/>
                      <a:pt x="858" y="145"/>
                    </a:cubicBezTo>
                    <a:lnTo>
                      <a:pt x="912" y="145"/>
                    </a:lnTo>
                    <a:close/>
                    <a:moveTo>
                      <a:pt x="885" y="75"/>
                    </a:moveTo>
                    <a:cubicBezTo>
                      <a:pt x="844" y="84"/>
                      <a:pt x="808" y="109"/>
                      <a:pt x="785" y="145"/>
                    </a:cubicBezTo>
                    <a:lnTo>
                      <a:pt x="836" y="145"/>
                    </a:lnTo>
                    <a:cubicBezTo>
                      <a:pt x="847" y="121"/>
                      <a:pt x="864" y="97"/>
                      <a:pt x="885" y="75"/>
                    </a:cubicBezTo>
                    <a:close/>
                    <a:moveTo>
                      <a:pt x="384" y="408"/>
                    </a:moveTo>
                    <a:cubicBezTo>
                      <a:pt x="377" y="408"/>
                      <a:pt x="370" y="407"/>
                      <a:pt x="364" y="406"/>
                    </a:cubicBezTo>
                    <a:cubicBezTo>
                      <a:pt x="349" y="404"/>
                      <a:pt x="336" y="400"/>
                      <a:pt x="327" y="393"/>
                    </a:cubicBezTo>
                    <a:cubicBezTo>
                      <a:pt x="330" y="398"/>
                      <a:pt x="335" y="403"/>
                      <a:pt x="342" y="406"/>
                    </a:cubicBezTo>
                    <a:cubicBezTo>
                      <a:pt x="353" y="413"/>
                      <a:pt x="367" y="417"/>
                      <a:pt x="383" y="417"/>
                    </a:cubicBezTo>
                    <a:cubicBezTo>
                      <a:pt x="400" y="417"/>
                      <a:pt x="414" y="413"/>
                      <a:pt x="425" y="406"/>
                    </a:cubicBezTo>
                    <a:cubicBezTo>
                      <a:pt x="431" y="403"/>
                      <a:pt x="437" y="398"/>
                      <a:pt x="440" y="393"/>
                    </a:cubicBezTo>
                    <a:cubicBezTo>
                      <a:pt x="431" y="400"/>
                      <a:pt x="418" y="404"/>
                      <a:pt x="403" y="406"/>
                    </a:cubicBezTo>
                    <a:cubicBezTo>
                      <a:pt x="397" y="407"/>
                      <a:pt x="390" y="408"/>
                      <a:pt x="384" y="408"/>
                    </a:cubicBezTo>
                    <a:close/>
                    <a:moveTo>
                      <a:pt x="464" y="263"/>
                    </a:moveTo>
                    <a:cubicBezTo>
                      <a:pt x="455" y="263"/>
                      <a:pt x="447" y="269"/>
                      <a:pt x="443" y="277"/>
                    </a:cubicBezTo>
                    <a:cubicBezTo>
                      <a:pt x="442" y="280"/>
                      <a:pt x="441" y="283"/>
                      <a:pt x="441" y="286"/>
                    </a:cubicBezTo>
                    <a:cubicBezTo>
                      <a:pt x="441" y="299"/>
                      <a:pt x="451" y="309"/>
                      <a:pt x="464" y="309"/>
                    </a:cubicBezTo>
                    <a:cubicBezTo>
                      <a:pt x="476" y="309"/>
                      <a:pt x="487" y="299"/>
                      <a:pt x="487" y="286"/>
                    </a:cubicBezTo>
                    <a:cubicBezTo>
                      <a:pt x="487" y="283"/>
                      <a:pt x="486" y="280"/>
                      <a:pt x="484" y="277"/>
                    </a:cubicBezTo>
                    <a:cubicBezTo>
                      <a:pt x="481" y="269"/>
                      <a:pt x="473" y="263"/>
                      <a:pt x="464" y="263"/>
                    </a:cubicBezTo>
                    <a:close/>
                    <a:moveTo>
                      <a:pt x="303" y="263"/>
                    </a:moveTo>
                    <a:cubicBezTo>
                      <a:pt x="294" y="263"/>
                      <a:pt x="286" y="269"/>
                      <a:pt x="283" y="277"/>
                    </a:cubicBezTo>
                    <a:cubicBezTo>
                      <a:pt x="281" y="280"/>
                      <a:pt x="280" y="283"/>
                      <a:pt x="280" y="286"/>
                    </a:cubicBezTo>
                    <a:cubicBezTo>
                      <a:pt x="280" y="299"/>
                      <a:pt x="291" y="309"/>
                      <a:pt x="303" y="309"/>
                    </a:cubicBezTo>
                    <a:cubicBezTo>
                      <a:pt x="316" y="309"/>
                      <a:pt x="326" y="299"/>
                      <a:pt x="326" y="286"/>
                    </a:cubicBezTo>
                    <a:cubicBezTo>
                      <a:pt x="326" y="283"/>
                      <a:pt x="325" y="280"/>
                      <a:pt x="324" y="277"/>
                    </a:cubicBezTo>
                    <a:cubicBezTo>
                      <a:pt x="320" y="269"/>
                      <a:pt x="313" y="263"/>
                      <a:pt x="303" y="263"/>
                    </a:cubicBezTo>
                    <a:close/>
                    <a:moveTo>
                      <a:pt x="1163" y="627"/>
                    </a:moveTo>
                    <a:lnTo>
                      <a:pt x="1163" y="720"/>
                    </a:lnTo>
                    <a:lnTo>
                      <a:pt x="0" y="720"/>
                    </a:lnTo>
                    <a:lnTo>
                      <a:pt x="0" y="627"/>
                    </a:lnTo>
                    <a:lnTo>
                      <a:pt x="63" y="627"/>
                    </a:lnTo>
                    <a:cubicBezTo>
                      <a:pt x="72" y="557"/>
                      <a:pt x="102" y="494"/>
                      <a:pt x="148" y="446"/>
                    </a:cubicBezTo>
                    <a:lnTo>
                      <a:pt x="148" y="263"/>
                    </a:lnTo>
                    <a:cubicBezTo>
                      <a:pt x="148" y="118"/>
                      <a:pt x="254" y="0"/>
                      <a:pt x="384" y="0"/>
                    </a:cubicBezTo>
                    <a:cubicBezTo>
                      <a:pt x="514" y="0"/>
                      <a:pt x="619" y="118"/>
                      <a:pt x="619" y="263"/>
                    </a:cubicBezTo>
                    <a:lnTo>
                      <a:pt x="619" y="446"/>
                    </a:lnTo>
                    <a:cubicBezTo>
                      <a:pt x="665" y="494"/>
                      <a:pt x="695" y="557"/>
                      <a:pt x="704" y="627"/>
                    </a:cubicBezTo>
                    <a:lnTo>
                      <a:pt x="1163" y="627"/>
                    </a:lnTo>
                    <a:close/>
                    <a:moveTo>
                      <a:pt x="454" y="456"/>
                    </a:moveTo>
                    <a:cubicBezTo>
                      <a:pt x="432" y="464"/>
                      <a:pt x="408" y="469"/>
                      <a:pt x="384" y="469"/>
                    </a:cubicBezTo>
                    <a:cubicBezTo>
                      <a:pt x="357" y="469"/>
                      <a:pt x="332" y="464"/>
                      <a:pt x="308" y="454"/>
                    </a:cubicBezTo>
                    <a:lnTo>
                      <a:pt x="333" y="545"/>
                    </a:lnTo>
                    <a:lnTo>
                      <a:pt x="356" y="627"/>
                    </a:lnTo>
                    <a:lnTo>
                      <a:pt x="407" y="627"/>
                    </a:lnTo>
                    <a:lnTo>
                      <a:pt x="429" y="545"/>
                    </a:lnTo>
                    <a:lnTo>
                      <a:pt x="454" y="456"/>
                    </a:lnTo>
                    <a:close/>
                    <a:moveTo>
                      <a:pt x="595" y="289"/>
                    </a:moveTo>
                    <a:cubicBezTo>
                      <a:pt x="595" y="272"/>
                      <a:pt x="587" y="257"/>
                      <a:pt x="576" y="252"/>
                    </a:cubicBezTo>
                    <a:cubicBezTo>
                      <a:pt x="574" y="264"/>
                      <a:pt x="572" y="271"/>
                      <a:pt x="570" y="274"/>
                    </a:cubicBezTo>
                    <a:cubicBezTo>
                      <a:pt x="569" y="275"/>
                      <a:pt x="569" y="275"/>
                      <a:pt x="568" y="276"/>
                    </a:cubicBezTo>
                    <a:lnTo>
                      <a:pt x="568" y="276"/>
                    </a:lnTo>
                    <a:cubicBezTo>
                      <a:pt x="567" y="278"/>
                      <a:pt x="565" y="278"/>
                      <a:pt x="564" y="278"/>
                    </a:cubicBezTo>
                    <a:lnTo>
                      <a:pt x="551" y="278"/>
                    </a:lnTo>
                    <a:lnTo>
                      <a:pt x="558" y="270"/>
                    </a:lnTo>
                    <a:cubicBezTo>
                      <a:pt x="557" y="265"/>
                      <a:pt x="553" y="251"/>
                      <a:pt x="543" y="235"/>
                    </a:cubicBezTo>
                    <a:cubicBezTo>
                      <a:pt x="538" y="239"/>
                      <a:pt x="533" y="241"/>
                      <a:pt x="527" y="243"/>
                    </a:cubicBezTo>
                    <a:cubicBezTo>
                      <a:pt x="519" y="246"/>
                      <a:pt x="484" y="249"/>
                      <a:pt x="462" y="219"/>
                    </a:cubicBezTo>
                    <a:cubicBezTo>
                      <a:pt x="453" y="206"/>
                      <a:pt x="448" y="179"/>
                      <a:pt x="447" y="173"/>
                    </a:cubicBezTo>
                    <a:cubicBezTo>
                      <a:pt x="430" y="207"/>
                      <a:pt x="401" y="223"/>
                      <a:pt x="367" y="216"/>
                    </a:cubicBezTo>
                    <a:cubicBezTo>
                      <a:pt x="349" y="213"/>
                      <a:pt x="332" y="211"/>
                      <a:pt x="317" y="211"/>
                    </a:cubicBezTo>
                    <a:cubicBezTo>
                      <a:pt x="232" y="211"/>
                      <a:pt x="203" y="261"/>
                      <a:pt x="200" y="270"/>
                    </a:cubicBezTo>
                    <a:lnTo>
                      <a:pt x="204" y="276"/>
                    </a:lnTo>
                    <a:lnTo>
                      <a:pt x="196" y="278"/>
                    </a:lnTo>
                    <a:cubicBezTo>
                      <a:pt x="194" y="278"/>
                      <a:pt x="192" y="278"/>
                      <a:pt x="189" y="275"/>
                    </a:cubicBezTo>
                    <a:lnTo>
                      <a:pt x="189" y="275"/>
                    </a:lnTo>
                    <a:cubicBezTo>
                      <a:pt x="189" y="275"/>
                      <a:pt x="189" y="275"/>
                      <a:pt x="189" y="275"/>
                    </a:cubicBezTo>
                    <a:cubicBezTo>
                      <a:pt x="187" y="272"/>
                      <a:pt x="185" y="268"/>
                      <a:pt x="182" y="259"/>
                    </a:cubicBezTo>
                    <a:cubicBezTo>
                      <a:pt x="176" y="266"/>
                      <a:pt x="172" y="277"/>
                      <a:pt x="172" y="289"/>
                    </a:cubicBezTo>
                    <a:cubicBezTo>
                      <a:pt x="172" y="311"/>
                      <a:pt x="184" y="329"/>
                      <a:pt x="200" y="329"/>
                    </a:cubicBezTo>
                    <a:lnTo>
                      <a:pt x="202" y="328"/>
                    </a:lnTo>
                    <a:lnTo>
                      <a:pt x="207" y="327"/>
                    </a:lnTo>
                    <a:lnTo>
                      <a:pt x="209" y="332"/>
                    </a:lnTo>
                    <a:cubicBezTo>
                      <a:pt x="214" y="350"/>
                      <a:pt x="223" y="366"/>
                      <a:pt x="233" y="380"/>
                    </a:cubicBezTo>
                    <a:cubicBezTo>
                      <a:pt x="252" y="406"/>
                      <a:pt x="276" y="426"/>
                      <a:pt x="304" y="439"/>
                    </a:cubicBezTo>
                    <a:cubicBezTo>
                      <a:pt x="329" y="451"/>
                      <a:pt x="355" y="458"/>
                      <a:pt x="384" y="458"/>
                    </a:cubicBezTo>
                    <a:cubicBezTo>
                      <a:pt x="410" y="458"/>
                      <a:pt x="435" y="452"/>
                      <a:pt x="458" y="442"/>
                    </a:cubicBezTo>
                    <a:cubicBezTo>
                      <a:pt x="488" y="428"/>
                      <a:pt x="514" y="407"/>
                      <a:pt x="534" y="380"/>
                    </a:cubicBezTo>
                    <a:cubicBezTo>
                      <a:pt x="544" y="366"/>
                      <a:pt x="553" y="350"/>
                      <a:pt x="559" y="332"/>
                    </a:cubicBezTo>
                    <a:lnTo>
                      <a:pt x="560" y="327"/>
                    </a:lnTo>
                    <a:lnTo>
                      <a:pt x="565" y="328"/>
                    </a:lnTo>
                    <a:cubicBezTo>
                      <a:pt x="566" y="328"/>
                      <a:pt x="567" y="329"/>
                      <a:pt x="568" y="329"/>
                    </a:cubicBezTo>
                    <a:lnTo>
                      <a:pt x="568" y="329"/>
                    </a:lnTo>
                    <a:cubicBezTo>
                      <a:pt x="583" y="329"/>
                      <a:pt x="595" y="311"/>
                      <a:pt x="595" y="289"/>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矩形: 圆角 55">
                <a:extLst>
                  <a:ext uri="{FF2B5EF4-FFF2-40B4-BE49-F238E27FC236}">
                    <a16:creationId xmlns:a16="http://schemas.microsoft.com/office/drawing/2014/main" id="{9BAE84A7-7187-3E2D-C9F5-D28E1053F9F0}"/>
                  </a:ext>
                </a:extLst>
              </p:cNvPr>
              <p:cNvSpPr/>
              <p:nvPr/>
            </p:nvSpPr>
            <p:spPr>
              <a:xfrm>
                <a:off x="1598455" y="4828530"/>
                <a:ext cx="1458852"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“给你什么”</a:t>
                </a:r>
              </a:p>
            </p:txBody>
          </p:sp>
          <p:sp>
            <p:nvSpPr>
              <p:cNvPr id="57" name="箭头: 燕尾形 56">
                <a:extLst>
                  <a:ext uri="{FF2B5EF4-FFF2-40B4-BE49-F238E27FC236}">
                    <a16:creationId xmlns:a16="http://schemas.microsoft.com/office/drawing/2014/main" id="{2872BCB6-ABEB-F826-BDCC-6A12AAFB467C}"/>
                  </a:ext>
                </a:extLst>
              </p:cNvPr>
              <p:cNvSpPr/>
              <p:nvPr/>
            </p:nvSpPr>
            <p:spPr>
              <a:xfrm>
                <a:off x="3162009" y="4894840"/>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对角圆角 57">
                <a:extLst>
                  <a:ext uri="{FF2B5EF4-FFF2-40B4-BE49-F238E27FC236}">
                    <a16:creationId xmlns:a16="http://schemas.microsoft.com/office/drawing/2014/main" id="{11738DF0-8E1A-92D5-065D-9EE16DDD7844}"/>
                  </a:ext>
                </a:extLst>
              </p:cNvPr>
              <p:cNvSpPr/>
              <p:nvPr/>
            </p:nvSpPr>
            <p:spPr>
              <a:xfrm>
                <a:off x="8451542" y="4770070"/>
                <a:ext cx="3068944" cy="47027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我要给用户展示什么有用信息</a:t>
                </a:r>
                <a:r>
                  <a:rPr lang="en-US" altLang="zh-CN" sz="1600" b="1">
                    <a:solidFill>
                      <a:schemeClr val="accent1">
                        <a:lumMod val="50000"/>
                      </a:schemeClr>
                    </a:solidFill>
                  </a:rPr>
                  <a:t>?</a:t>
                </a:r>
                <a:endParaRPr lang="zh-CN" altLang="en-US" sz="1600" b="1">
                  <a:solidFill>
                    <a:schemeClr val="accent1">
                      <a:lumMod val="50000"/>
                    </a:schemeClr>
                  </a:solidFill>
                </a:endParaRPr>
              </a:p>
            </p:txBody>
          </p:sp>
          <p:sp>
            <p:nvSpPr>
              <p:cNvPr id="59" name="文本框 58">
                <a:extLst>
                  <a:ext uri="{FF2B5EF4-FFF2-40B4-BE49-F238E27FC236}">
                    <a16:creationId xmlns:a16="http://schemas.microsoft.com/office/drawing/2014/main" id="{837E57C9-223C-D97A-954A-0A86805C5FB0}"/>
                  </a:ext>
                </a:extLst>
              </p:cNvPr>
              <p:cNvSpPr txBox="1"/>
              <p:nvPr/>
            </p:nvSpPr>
            <p:spPr>
              <a:xfrm>
                <a:off x="3616787" y="4742047"/>
                <a:ext cx="1234421" cy="584775"/>
              </a:xfrm>
              <a:prstGeom prst="rect">
                <a:avLst/>
              </a:prstGeom>
              <a:noFill/>
            </p:spPr>
            <p:txBody>
              <a:bodyPr wrap="square">
                <a:spAutoFit/>
              </a:bodyPr>
              <a:lstStyle/>
              <a:p>
                <a:pPr algn="ctr"/>
                <a:r>
                  <a:rPr lang="zh-CN" altLang="en-US" sz="1600">
                    <a:solidFill>
                      <a:schemeClr val="accent1">
                        <a:lumMod val="50000"/>
                      </a:schemeClr>
                    </a:solidFill>
                  </a:rPr>
                  <a:t>定位</a:t>
                </a:r>
                <a:endParaRPr lang="en-US" altLang="zh-CN" sz="1600">
                  <a:solidFill>
                    <a:schemeClr val="accent1">
                      <a:lumMod val="50000"/>
                    </a:schemeClr>
                  </a:solidFill>
                </a:endParaRPr>
              </a:p>
              <a:p>
                <a:pPr algn="ctr"/>
                <a:r>
                  <a:rPr lang="zh-CN" altLang="en-US" sz="1600" b="1">
                    <a:solidFill>
                      <a:schemeClr val="accent1">
                        <a:lumMod val="50000"/>
                      </a:schemeClr>
                    </a:solidFill>
                  </a:rPr>
                  <a:t>内容价值</a:t>
                </a:r>
              </a:p>
            </p:txBody>
          </p:sp>
          <p:sp>
            <p:nvSpPr>
              <p:cNvPr id="60" name="矩形: 圆角 59">
                <a:extLst>
                  <a:ext uri="{FF2B5EF4-FFF2-40B4-BE49-F238E27FC236}">
                    <a16:creationId xmlns:a16="http://schemas.microsoft.com/office/drawing/2014/main" id="{9E414FDD-20FE-5825-502F-7E9C0EB888AF}"/>
                  </a:ext>
                </a:extLst>
              </p:cNvPr>
              <p:cNvSpPr/>
              <p:nvPr/>
            </p:nvSpPr>
            <p:spPr>
              <a:xfrm>
                <a:off x="5612046" y="4822624"/>
                <a:ext cx="1145267" cy="4118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accent1">
                        <a:lumMod val="50000"/>
                      </a:schemeClr>
                    </a:solidFill>
                  </a:rPr>
                  <a:t>有连接</a:t>
                </a:r>
              </a:p>
            </p:txBody>
          </p:sp>
          <p:sp>
            <p:nvSpPr>
              <p:cNvPr id="61" name="箭头: 燕尾形 60">
                <a:extLst>
                  <a:ext uri="{FF2B5EF4-FFF2-40B4-BE49-F238E27FC236}">
                    <a16:creationId xmlns:a16="http://schemas.microsoft.com/office/drawing/2014/main" id="{A28F97FF-AF9E-9702-7D33-57BC66B854B5}"/>
                  </a:ext>
                </a:extLst>
              </p:cNvPr>
              <p:cNvSpPr/>
              <p:nvPr/>
            </p:nvSpPr>
            <p:spPr>
              <a:xfrm>
                <a:off x="6862016" y="4888934"/>
                <a:ext cx="300147" cy="279191"/>
              </a:xfrm>
              <a:prstGeom prst="notchedRightArrow">
                <a:avLst/>
              </a:prstGeom>
              <a:gradFill>
                <a:gsLst>
                  <a:gs pos="0">
                    <a:schemeClr val="accent1">
                      <a:lumMod val="40000"/>
                      <a:lumOff val="60000"/>
                    </a:schemeClr>
                  </a:gs>
                  <a:gs pos="100000">
                    <a:schemeClr val="accent2">
                      <a:lumMod val="5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a:extLst>
                  <a:ext uri="{FF2B5EF4-FFF2-40B4-BE49-F238E27FC236}">
                    <a16:creationId xmlns:a16="http://schemas.microsoft.com/office/drawing/2014/main" id="{54399D4B-D3F0-E1C1-CD39-714C2838ECB3}"/>
                  </a:ext>
                </a:extLst>
              </p:cNvPr>
              <p:cNvSpPr txBox="1"/>
              <p:nvPr/>
            </p:nvSpPr>
            <p:spPr>
              <a:xfrm>
                <a:off x="7148985" y="4742047"/>
                <a:ext cx="1234421" cy="584775"/>
              </a:xfrm>
              <a:prstGeom prst="rect">
                <a:avLst/>
              </a:prstGeom>
              <a:noFill/>
            </p:spPr>
            <p:txBody>
              <a:bodyPr wrap="square">
                <a:spAutoFit/>
              </a:bodyPr>
              <a:lstStyle/>
              <a:p>
                <a:pPr algn="ctr"/>
                <a:r>
                  <a:rPr lang="zh-CN" altLang="en-US" sz="1600">
                    <a:solidFill>
                      <a:schemeClr val="accent1">
                        <a:lumMod val="50000"/>
                      </a:schemeClr>
                    </a:solidFill>
                  </a:rPr>
                  <a:t>用户</a:t>
                </a:r>
                <a:endParaRPr lang="en-US" altLang="zh-CN" sz="1600">
                  <a:solidFill>
                    <a:schemeClr val="accent1">
                      <a:lumMod val="50000"/>
                    </a:schemeClr>
                  </a:solidFill>
                </a:endParaRPr>
              </a:p>
              <a:p>
                <a:pPr algn="ctr"/>
                <a:r>
                  <a:rPr lang="zh-CN" altLang="en-US" sz="1600" b="1">
                    <a:solidFill>
                      <a:schemeClr val="accent1">
                        <a:lumMod val="50000"/>
                      </a:schemeClr>
                    </a:solidFill>
                  </a:rPr>
                  <a:t>用得到</a:t>
                </a:r>
              </a:p>
            </p:txBody>
          </p:sp>
          <p:sp>
            <p:nvSpPr>
              <p:cNvPr id="63" name="任意多边形: 形状 62">
                <a:extLst>
                  <a:ext uri="{FF2B5EF4-FFF2-40B4-BE49-F238E27FC236}">
                    <a16:creationId xmlns:a16="http://schemas.microsoft.com/office/drawing/2014/main" id="{CE2A0E06-FB2C-5CDA-0A43-37241D1ED883}"/>
                  </a:ext>
                </a:extLst>
              </p:cNvPr>
              <p:cNvSpPr/>
              <p:nvPr/>
            </p:nvSpPr>
            <p:spPr>
              <a:xfrm>
                <a:off x="4970877" y="4876319"/>
                <a:ext cx="274595" cy="304419"/>
              </a:xfrm>
              <a:custGeom>
                <a:avLst/>
                <a:gdLst>
                  <a:gd name="T0" fmla="*/ 0 w 3867"/>
                  <a:gd name="T1" fmla="*/ 467 h 3867"/>
                  <a:gd name="T2" fmla="*/ 400 w 3867"/>
                  <a:gd name="T3" fmla="*/ 2938 h 3867"/>
                  <a:gd name="T4" fmla="*/ 467 w 3867"/>
                  <a:gd name="T5" fmla="*/ 3867 h 3867"/>
                  <a:gd name="T6" fmla="*/ 2938 w 3867"/>
                  <a:gd name="T7" fmla="*/ 3467 h 3867"/>
                  <a:gd name="T8" fmla="*/ 3867 w 3867"/>
                  <a:gd name="T9" fmla="*/ 3400 h 3867"/>
                  <a:gd name="T10" fmla="*/ 3467 w 3867"/>
                  <a:gd name="T11" fmla="*/ 928 h 3867"/>
                  <a:gd name="T12" fmla="*/ 3400 w 3867"/>
                  <a:gd name="T13" fmla="*/ 0 h 3867"/>
                  <a:gd name="T14" fmla="*/ 928 w 3867"/>
                  <a:gd name="T15" fmla="*/ 400 h 3867"/>
                  <a:gd name="T16" fmla="*/ 467 w 3867"/>
                  <a:gd name="T17" fmla="*/ 133 h 3867"/>
                  <a:gd name="T18" fmla="*/ 467 w 3867"/>
                  <a:gd name="T19" fmla="*/ 800 h 3867"/>
                  <a:gd name="T20" fmla="*/ 467 w 3867"/>
                  <a:gd name="T21" fmla="*/ 133 h 3867"/>
                  <a:gd name="T22" fmla="*/ 3733 w 3867"/>
                  <a:gd name="T23" fmla="*/ 467 h 3867"/>
                  <a:gd name="T24" fmla="*/ 3067 w 3867"/>
                  <a:gd name="T25" fmla="*/ 467 h 3867"/>
                  <a:gd name="T26" fmla="*/ 467 w 3867"/>
                  <a:gd name="T27" fmla="*/ 233 h 3867"/>
                  <a:gd name="T28" fmla="*/ 266 w 3867"/>
                  <a:gd name="T29" fmla="*/ 500 h 3867"/>
                  <a:gd name="T30" fmla="*/ 300 w 3867"/>
                  <a:gd name="T31" fmla="*/ 467 h 3867"/>
                  <a:gd name="T32" fmla="*/ 500 w 3867"/>
                  <a:gd name="T33" fmla="*/ 267 h 3867"/>
                  <a:gd name="T34" fmla="*/ 467 w 3867"/>
                  <a:gd name="T35" fmla="*/ 233 h 3867"/>
                  <a:gd name="T36" fmla="*/ 3167 w 3867"/>
                  <a:gd name="T37" fmla="*/ 467 h 3867"/>
                  <a:gd name="T38" fmla="*/ 3233 w 3867"/>
                  <a:gd name="T39" fmla="*/ 468 h 3867"/>
                  <a:gd name="T40" fmla="*/ 3400 w 3867"/>
                  <a:gd name="T41" fmla="*/ 300 h 3867"/>
                  <a:gd name="T42" fmla="*/ 3401 w 3867"/>
                  <a:gd name="T43" fmla="*/ 233 h 3867"/>
                  <a:gd name="T44" fmla="*/ 928 w 3867"/>
                  <a:gd name="T45" fmla="*/ 533 h 3867"/>
                  <a:gd name="T46" fmla="*/ 3027 w 3867"/>
                  <a:gd name="T47" fmla="*/ 746 h 3867"/>
                  <a:gd name="T48" fmla="*/ 1933 w 3867"/>
                  <a:gd name="T49" fmla="*/ 1067 h 3867"/>
                  <a:gd name="T50" fmla="*/ 840 w 3867"/>
                  <a:gd name="T51" fmla="*/ 746 h 3867"/>
                  <a:gd name="T52" fmla="*/ 746 w 3867"/>
                  <a:gd name="T53" fmla="*/ 840 h 3867"/>
                  <a:gd name="T54" fmla="*/ 1067 w 3867"/>
                  <a:gd name="T55" fmla="*/ 1933 h 3867"/>
                  <a:gd name="T56" fmla="*/ 746 w 3867"/>
                  <a:gd name="T57" fmla="*/ 3027 h 3867"/>
                  <a:gd name="T58" fmla="*/ 533 w 3867"/>
                  <a:gd name="T59" fmla="*/ 928 h 3867"/>
                  <a:gd name="T60" fmla="*/ 3121 w 3867"/>
                  <a:gd name="T61" fmla="*/ 840 h 3867"/>
                  <a:gd name="T62" fmla="*/ 3333 w 3867"/>
                  <a:gd name="T63" fmla="*/ 2938 h 3867"/>
                  <a:gd name="T64" fmla="*/ 2591 w 3867"/>
                  <a:gd name="T65" fmla="*/ 2497 h 3867"/>
                  <a:gd name="T66" fmla="*/ 2591 w 3867"/>
                  <a:gd name="T67" fmla="*/ 1370 h 3867"/>
                  <a:gd name="T68" fmla="*/ 1933 w 3867"/>
                  <a:gd name="T69" fmla="*/ 1200 h 3867"/>
                  <a:gd name="T70" fmla="*/ 1933 w 3867"/>
                  <a:gd name="T71" fmla="*/ 2667 h 3867"/>
                  <a:gd name="T72" fmla="*/ 1933 w 3867"/>
                  <a:gd name="T73" fmla="*/ 1200 h 3867"/>
                  <a:gd name="T74" fmla="*/ 1500 w 3867"/>
                  <a:gd name="T75" fmla="*/ 1933 h 3867"/>
                  <a:gd name="T76" fmla="*/ 1567 w 3867"/>
                  <a:gd name="T77" fmla="*/ 1934 h 3867"/>
                  <a:gd name="T78" fmla="*/ 1933 w 3867"/>
                  <a:gd name="T79" fmla="*/ 1567 h 3867"/>
                  <a:gd name="T80" fmla="*/ 1934 w 3867"/>
                  <a:gd name="T81" fmla="*/ 1500 h 3867"/>
                  <a:gd name="T82" fmla="*/ 1370 w 3867"/>
                  <a:gd name="T83" fmla="*/ 2591 h 3867"/>
                  <a:gd name="T84" fmla="*/ 2497 w 3867"/>
                  <a:gd name="T85" fmla="*/ 2591 h 3867"/>
                  <a:gd name="T86" fmla="*/ 2938 w 3867"/>
                  <a:gd name="T87" fmla="*/ 3333 h 3867"/>
                  <a:gd name="T88" fmla="*/ 840 w 3867"/>
                  <a:gd name="T89" fmla="*/ 3121 h 3867"/>
                  <a:gd name="T90" fmla="*/ 467 w 3867"/>
                  <a:gd name="T91" fmla="*/ 3067 h 3867"/>
                  <a:gd name="T92" fmla="*/ 467 w 3867"/>
                  <a:gd name="T93" fmla="*/ 3733 h 3867"/>
                  <a:gd name="T94" fmla="*/ 467 w 3867"/>
                  <a:gd name="T95" fmla="*/ 3067 h 3867"/>
                  <a:gd name="T96" fmla="*/ 3733 w 3867"/>
                  <a:gd name="T97" fmla="*/ 3400 h 3867"/>
                  <a:gd name="T98" fmla="*/ 3067 w 3867"/>
                  <a:gd name="T99" fmla="*/ 3400 h 3867"/>
                  <a:gd name="T100" fmla="*/ 467 w 3867"/>
                  <a:gd name="T101" fmla="*/ 3167 h 3867"/>
                  <a:gd name="T102" fmla="*/ 266 w 3867"/>
                  <a:gd name="T103" fmla="*/ 3434 h 3867"/>
                  <a:gd name="T104" fmla="*/ 300 w 3867"/>
                  <a:gd name="T105" fmla="*/ 3400 h 3867"/>
                  <a:gd name="T106" fmla="*/ 500 w 3867"/>
                  <a:gd name="T107" fmla="*/ 3200 h 3867"/>
                  <a:gd name="T108" fmla="*/ 467 w 3867"/>
                  <a:gd name="T109" fmla="*/ 3167 h 3867"/>
                  <a:gd name="T110" fmla="*/ 3167 w 3867"/>
                  <a:gd name="T111" fmla="*/ 3400 h 3867"/>
                  <a:gd name="T112" fmla="*/ 3233 w 3867"/>
                  <a:gd name="T113" fmla="*/ 3401 h 3867"/>
                  <a:gd name="T114" fmla="*/ 3400 w 3867"/>
                  <a:gd name="T115" fmla="*/ 3233 h 3867"/>
                  <a:gd name="T116" fmla="*/ 3401 w 3867"/>
                  <a:gd name="T117" fmla="*/ 3167 h 3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7" h="3867">
                    <a:moveTo>
                      <a:pt x="467" y="0"/>
                    </a:moveTo>
                    <a:cubicBezTo>
                      <a:pt x="210" y="0"/>
                      <a:pt x="0" y="210"/>
                      <a:pt x="0" y="467"/>
                    </a:cubicBezTo>
                    <a:cubicBezTo>
                      <a:pt x="0" y="701"/>
                      <a:pt x="174" y="896"/>
                      <a:pt x="400" y="928"/>
                    </a:cubicBezTo>
                    <a:lnTo>
                      <a:pt x="400" y="2938"/>
                    </a:lnTo>
                    <a:cubicBezTo>
                      <a:pt x="174" y="2971"/>
                      <a:pt x="0" y="3166"/>
                      <a:pt x="0" y="3400"/>
                    </a:cubicBezTo>
                    <a:cubicBezTo>
                      <a:pt x="0" y="3657"/>
                      <a:pt x="210" y="3867"/>
                      <a:pt x="467" y="3867"/>
                    </a:cubicBezTo>
                    <a:cubicBezTo>
                      <a:pt x="701" y="3867"/>
                      <a:pt x="896" y="3692"/>
                      <a:pt x="928" y="3467"/>
                    </a:cubicBezTo>
                    <a:lnTo>
                      <a:pt x="2938" y="3467"/>
                    </a:lnTo>
                    <a:cubicBezTo>
                      <a:pt x="2971" y="3692"/>
                      <a:pt x="3166" y="3867"/>
                      <a:pt x="3400" y="3867"/>
                    </a:cubicBezTo>
                    <a:cubicBezTo>
                      <a:pt x="3657" y="3867"/>
                      <a:pt x="3867" y="3657"/>
                      <a:pt x="3867" y="3400"/>
                    </a:cubicBezTo>
                    <a:cubicBezTo>
                      <a:pt x="3867" y="3166"/>
                      <a:pt x="3692" y="2971"/>
                      <a:pt x="3467" y="2938"/>
                    </a:cubicBezTo>
                    <a:lnTo>
                      <a:pt x="3467" y="928"/>
                    </a:lnTo>
                    <a:cubicBezTo>
                      <a:pt x="3692" y="896"/>
                      <a:pt x="3867" y="701"/>
                      <a:pt x="3867" y="467"/>
                    </a:cubicBezTo>
                    <a:cubicBezTo>
                      <a:pt x="3867" y="210"/>
                      <a:pt x="3657" y="0"/>
                      <a:pt x="3400" y="0"/>
                    </a:cubicBezTo>
                    <a:cubicBezTo>
                      <a:pt x="3166" y="0"/>
                      <a:pt x="2971" y="174"/>
                      <a:pt x="2938" y="400"/>
                    </a:cubicBezTo>
                    <a:lnTo>
                      <a:pt x="928" y="400"/>
                    </a:lnTo>
                    <a:cubicBezTo>
                      <a:pt x="896" y="174"/>
                      <a:pt x="701" y="0"/>
                      <a:pt x="467" y="0"/>
                    </a:cubicBezTo>
                    <a:close/>
                    <a:moveTo>
                      <a:pt x="467" y="133"/>
                    </a:moveTo>
                    <a:cubicBezTo>
                      <a:pt x="652" y="133"/>
                      <a:pt x="800" y="282"/>
                      <a:pt x="800" y="467"/>
                    </a:cubicBezTo>
                    <a:cubicBezTo>
                      <a:pt x="800" y="652"/>
                      <a:pt x="652" y="800"/>
                      <a:pt x="467" y="800"/>
                    </a:cubicBezTo>
                    <a:cubicBezTo>
                      <a:pt x="282" y="800"/>
                      <a:pt x="133" y="652"/>
                      <a:pt x="133" y="467"/>
                    </a:cubicBezTo>
                    <a:cubicBezTo>
                      <a:pt x="133" y="282"/>
                      <a:pt x="282" y="133"/>
                      <a:pt x="467" y="133"/>
                    </a:cubicBezTo>
                    <a:close/>
                    <a:moveTo>
                      <a:pt x="3400" y="133"/>
                    </a:moveTo>
                    <a:cubicBezTo>
                      <a:pt x="3585" y="133"/>
                      <a:pt x="3733" y="282"/>
                      <a:pt x="3733" y="467"/>
                    </a:cubicBezTo>
                    <a:cubicBezTo>
                      <a:pt x="3733" y="652"/>
                      <a:pt x="3585" y="800"/>
                      <a:pt x="3400" y="800"/>
                    </a:cubicBezTo>
                    <a:cubicBezTo>
                      <a:pt x="3215" y="800"/>
                      <a:pt x="3067" y="652"/>
                      <a:pt x="3067" y="467"/>
                    </a:cubicBezTo>
                    <a:cubicBezTo>
                      <a:pt x="3067" y="282"/>
                      <a:pt x="3215" y="133"/>
                      <a:pt x="3400" y="133"/>
                    </a:cubicBezTo>
                    <a:close/>
                    <a:moveTo>
                      <a:pt x="467" y="233"/>
                    </a:moveTo>
                    <a:cubicBezTo>
                      <a:pt x="338" y="233"/>
                      <a:pt x="233" y="338"/>
                      <a:pt x="233" y="467"/>
                    </a:cubicBezTo>
                    <a:cubicBezTo>
                      <a:pt x="233" y="485"/>
                      <a:pt x="248" y="500"/>
                      <a:pt x="266" y="500"/>
                    </a:cubicBezTo>
                    <a:cubicBezTo>
                      <a:pt x="285" y="501"/>
                      <a:pt x="300" y="486"/>
                      <a:pt x="300" y="468"/>
                    </a:cubicBezTo>
                    <a:lnTo>
                      <a:pt x="300" y="467"/>
                    </a:lnTo>
                    <a:cubicBezTo>
                      <a:pt x="300" y="374"/>
                      <a:pt x="374" y="300"/>
                      <a:pt x="467" y="300"/>
                    </a:cubicBezTo>
                    <a:cubicBezTo>
                      <a:pt x="485" y="300"/>
                      <a:pt x="500" y="286"/>
                      <a:pt x="500" y="267"/>
                    </a:cubicBezTo>
                    <a:cubicBezTo>
                      <a:pt x="501" y="249"/>
                      <a:pt x="486" y="234"/>
                      <a:pt x="468" y="233"/>
                    </a:cubicBezTo>
                    <a:cubicBezTo>
                      <a:pt x="467" y="233"/>
                      <a:pt x="467" y="233"/>
                      <a:pt x="467" y="233"/>
                    </a:cubicBezTo>
                    <a:close/>
                    <a:moveTo>
                      <a:pt x="3400" y="233"/>
                    </a:moveTo>
                    <a:cubicBezTo>
                      <a:pt x="3272" y="233"/>
                      <a:pt x="3167" y="338"/>
                      <a:pt x="3167" y="467"/>
                    </a:cubicBezTo>
                    <a:cubicBezTo>
                      <a:pt x="3166" y="485"/>
                      <a:pt x="3181" y="500"/>
                      <a:pt x="3200" y="500"/>
                    </a:cubicBezTo>
                    <a:cubicBezTo>
                      <a:pt x="3218" y="501"/>
                      <a:pt x="3233" y="486"/>
                      <a:pt x="3233" y="468"/>
                    </a:cubicBezTo>
                    <a:lnTo>
                      <a:pt x="3233" y="467"/>
                    </a:lnTo>
                    <a:cubicBezTo>
                      <a:pt x="3233" y="374"/>
                      <a:pt x="3308" y="300"/>
                      <a:pt x="3400" y="300"/>
                    </a:cubicBezTo>
                    <a:cubicBezTo>
                      <a:pt x="3418" y="300"/>
                      <a:pt x="3434" y="286"/>
                      <a:pt x="3434" y="267"/>
                    </a:cubicBezTo>
                    <a:cubicBezTo>
                      <a:pt x="3434" y="249"/>
                      <a:pt x="3419" y="234"/>
                      <a:pt x="3401" y="233"/>
                    </a:cubicBezTo>
                    <a:cubicBezTo>
                      <a:pt x="3401" y="233"/>
                      <a:pt x="3400" y="233"/>
                      <a:pt x="3400" y="233"/>
                    </a:cubicBezTo>
                    <a:close/>
                    <a:moveTo>
                      <a:pt x="928" y="533"/>
                    </a:moveTo>
                    <a:lnTo>
                      <a:pt x="2938" y="533"/>
                    </a:lnTo>
                    <a:cubicBezTo>
                      <a:pt x="2950" y="612"/>
                      <a:pt x="2981" y="685"/>
                      <a:pt x="3027" y="746"/>
                    </a:cubicBezTo>
                    <a:lnTo>
                      <a:pt x="2497" y="1276"/>
                    </a:lnTo>
                    <a:cubicBezTo>
                      <a:pt x="2345" y="1146"/>
                      <a:pt x="2148" y="1067"/>
                      <a:pt x="1933" y="1067"/>
                    </a:cubicBezTo>
                    <a:cubicBezTo>
                      <a:pt x="1718" y="1067"/>
                      <a:pt x="1522" y="1146"/>
                      <a:pt x="1370" y="1276"/>
                    </a:cubicBezTo>
                    <a:lnTo>
                      <a:pt x="840" y="746"/>
                    </a:lnTo>
                    <a:cubicBezTo>
                      <a:pt x="886" y="685"/>
                      <a:pt x="917" y="612"/>
                      <a:pt x="928" y="533"/>
                    </a:cubicBezTo>
                    <a:close/>
                    <a:moveTo>
                      <a:pt x="746" y="840"/>
                    </a:moveTo>
                    <a:lnTo>
                      <a:pt x="1276" y="1370"/>
                    </a:lnTo>
                    <a:cubicBezTo>
                      <a:pt x="1146" y="1522"/>
                      <a:pt x="1067" y="1718"/>
                      <a:pt x="1067" y="1933"/>
                    </a:cubicBezTo>
                    <a:cubicBezTo>
                      <a:pt x="1067" y="2148"/>
                      <a:pt x="1146" y="2345"/>
                      <a:pt x="1276" y="2497"/>
                    </a:cubicBezTo>
                    <a:lnTo>
                      <a:pt x="746" y="3027"/>
                    </a:lnTo>
                    <a:cubicBezTo>
                      <a:pt x="685" y="2981"/>
                      <a:pt x="612" y="2950"/>
                      <a:pt x="533" y="2938"/>
                    </a:cubicBezTo>
                    <a:lnTo>
                      <a:pt x="533" y="928"/>
                    </a:lnTo>
                    <a:cubicBezTo>
                      <a:pt x="612" y="917"/>
                      <a:pt x="685" y="886"/>
                      <a:pt x="746" y="840"/>
                    </a:cubicBezTo>
                    <a:close/>
                    <a:moveTo>
                      <a:pt x="3121" y="840"/>
                    </a:moveTo>
                    <a:cubicBezTo>
                      <a:pt x="3182" y="886"/>
                      <a:pt x="3254" y="917"/>
                      <a:pt x="3333" y="928"/>
                    </a:cubicBezTo>
                    <a:lnTo>
                      <a:pt x="3333" y="2938"/>
                    </a:lnTo>
                    <a:cubicBezTo>
                      <a:pt x="3254" y="2950"/>
                      <a:pt x="3182" y="2981"/>
                      <a:pt x="3121" y="3027"/>
                    </a:cubicBezTo>
                    <a:lnTo>
                      <a:pt x="2591" y="2497"/>
                    </a:lnTo>
                    <a:cubicBezTo>
                      <a:pt x="2721" y="2345"/>
                      <a:pt x="2800" y="2148"/>
                      <a:pt x="2800" y="1933"/>
                    </a:cubicBezTo>
                    <a:cubicBezTo>
                      <a:pt x="2800" y="1718"/>
                      <a:pt x="2721" y="1522"/>
                      <a:pt x="2591" y="1370"/>
                    </a:cubicBezTo>
                    <a:lnTo>
                      <a:pt x="3121" y="840"/>
                    </a:lnTo>
                    <a:close/>
                    <a:moveTo>
                      <a:pt x="1933" y="1200"/>
                    </a:moveTo>
                    <a:cubicBezTo>
                      <a:pt x="2339" y="1200"/>
                      <a:pt x="2667" y="1528"/>
                      <a:pt x="2667" y="1933"/>
                    </a:cubicBezTo>
                    <a:cubicBezTo>
                      <a:pt x="2667" y="2339"/>
                      <a:pt x="2339" y="2667"/>
                      <a:pt x="1933" y="2667"/>
                    </a:cubicBezTo>
                    <a:cubicBezTo>
                      <a:pt x="1528" y="2667"/>
                      <a:pt x="1200" y="2339"/>
                      <a:pt x="1200" y="1933"/>
                    </a:cubicBezTo>
                    <a:cubicBezTo>
                      <a:pt x="1200" y="1528"/>
                      <a:pt x="1528" y="1200"/>
                      <a:pt x="1933" y="1200"/>
                    </a:cubicBezTo>
                    <a:close/>
                    <a:moveTo>
                      <a:pt x="1933" y="1500"/>
                    </a:moveTo>
                    <a:cubicBezTo>
                      <a:pt x="1694" y="1500"/>
                      <a:pt x="1500" y="1694"/>
                      <a:pt x="1500" y="1933"/>
                    </a:cubicBezTo>
                    <a:cubicBezTo>
                      <a:pt x="1500" y="1952"/>
                      <a:pt x="1514" y="1967"/>
                      <a:pt x="1533" y="1967"/>
                    </a:cubicBezTo>
                    <a:cubicBezTo>
                      <a:pt x="1551" y="1967"/>
                      <a:pt x="1566" y="1953"/>
                      <a:pt x="1567" y="1934"/>
                    </a:cubicBezTo>
                    <a:lnTo>
                      <a:pt x="1567" y="1933"/>
                    </a:lnTo>
                    <a:cubicBezTo>
                      <a:pt x="1567" y="1730"/>
                      <a:pt x="1730" y="1567"/>
                      <a:pt x="1933" y="1567"/>
                    </a:cubicBezTo>
                    <a:cubicBezTo>
                      <a:pt x="1952" y="1567"/>
                      <a:pt x="1967" y="1552"/>
                      <a:pt x="1967" y="1534"/>
                    </a:cubicBezTo>
                    <a:cubicBezTo>
                      <a:pt x="1967" y="1515"/>
                      <a:pt x="1953" y="1500"/>
                      <a:pt x="1934" y="1500"/>
                    </a:cubicBezTo>
                    <a:cubicBezTo>
                      <a:pt x="1934" y="1500"/>
                      <a:pt x="1934" y="1500"/>
                      <a:pt x="1933" y="1500"/>
                    </a:cubicBezTo>
                    <a:close/>
                    <a:moveTo>
                      <a:pt x="1370" y="2591"/>
                    </a:moveTo>
                    <a:cubicBezTo>
                      <a:pt x="1522" y="2721"/>
                      <a:pt x="1718" y="2800"/>
                      <a:pt x="1933" y="2800"/>
                    </a:cubicBezTo>
                    <a:cubicBezTo>
                      <a:pt x="2148" y="2800"/>
                      <a:pt x="2345" y="2721"/>
                      <a:pt x="2497" y="2591"/>
                    </a:cubicBezTo>
                    <a:lnTo>
                      <a:pt x="3027" y="3121"/>
                    </a:lnTo>
                    <a:cubicBezTo>
                      <a:pt x="2981" y="3182"/>
                      <a:pt x="2950" y="3254"/>
                      <a:pt x="2938" y="3333"/>
                    </a:cubicBezTo>
                    <a:lnTo>
                      <a:pt x="928" y="3333"/>
                    </a:lnTo>
                    <a:cubicBezTo>
                      <a:pt x="917" y="3254"/>
                      <a:pt x="886" y="3182"/>
                      <a:pt x="840" y="3121"/>
                    </a:cubicBezTo>
                    <a:lnTo>
                      <a:pt x="1370" y="2591"/>
                    </a:lnTo>
                    <a:close/>
                    <a:moveTo>
                      <a:pt x="467" y="3067"/>
                    </a:moveTo>
                    <a:cubicBezTo>
                      <a:pt x="652" y="3067"/>
                      <a:pt x="800" y="3215"/>
                      <a:pt x="800" y="3400"/>
                    </a:cubicBezTo>
                    <a:cubicBezTo>
                      <a:pt x="800" y="3585"/>
                      <a:pt x="652" y="3733"/>
                      <a:pt x="467" y="3733"/>
                    </a:cubicBezTo>
                    <a:cubicBezTo>
                      <a:pt x="282" y="3733"/>
                      <a:pt x="133" y="3585"/>
                      <a:pt x="133" y="3400"/>
                    </a:cubicBezTo>
                    <a:cubicBezTo>
                      <a:pt x="133" y="3215"/>
                      <a:pt x="282" y="3067"/>
                      <a:pt x="467" y="3067"/>
                    </a:cubicBezTo>
                    <a:close/>
                    <a:moveTo>
                      <a:pt x="3400" y="3067"/>
                    </a:moveTo>
                    <a:cubicBezTo>
                      <a:pt x="3585" y="3067"/>
                      <a:pt x="3733" y="3215"/>
                      <a:pt x="3733" y="3400"/>
                    </a:cubicBezTo>
                    <a:cubicBezTo>
                      <a:pt x="3733" y="3585"/>
                      <a:pt x="3585" y="3733"/>
                      <a:pt x="3400" y="3733"/>
                    </a:cubicBezTo>
                    <a:cubicBezTo>
                      <a:pt x="3215" y="3733"/>
                      <a:pt x="3067" y="3585"/>
                      <a:pt x="3067" y="3400"/>
                    </a:cubicBezTo>
                    <a:cubicBezTo>
                      <a:pt x="3067" y="3215"/>
                      <a:pt x="3215" y="3067"/>
                      <a:pt x="3400" y="3067"/>
                    </a:cubicBezTo>
                    <a:close/>
                    <a:moveTo>
                      <a:pt x="467" y="3167"/>
                    </a:moveTo>
                    <a:cubicBezTo>
                      <a:pt x="338" y="3167"/>
                      <a:pt x="233" y="3272"/>
                      <a:pt x="233" y="3400"/>
                    </a:cubicBezTo>
                    <a:cubicBezTo>
                      <a:pt x="233" y="3418"/>
                      <a:pt x="248" y="3434"/>
                      <a:pt x="266" y="3434"/>
                    </a:cubicBezTo>
                    <a:cubicBezTo>
                      <a:pt x="285" y="3434"/>
                      <a:pt x="300" y="3419"/>
                      <a:pt x="300" y="3401"/>
                    </a:cubicBezTo>
                    <a:lnTo>
                      <a:pt x="300" y="3400"/>
                    </a:lnTo>
                    <a:cubicBezTo>
                      <a:pt x="300" y="3308"/>
                      <a:pt x="374" y="3233"/>
                      <a:pt x="467" y="3233"/>
                    </a:cubicBezTo>
                    <a:cubicBezTo>
                      <a:pt x="485" y="3234"/>
                      <a:pt x="500" y="3219"/>
                      <a:pt x="500" y="3200"/>
                    </a:cubicBezTo>
                    <a:cubicBezTo>
                      <a:pt x="501" y="3182"/>
                      <a:pt x="486" y="3167"/>
                      <a:pt x="468" y="3167"/>
                    </a:cubicBezTo>
                    <a:cubicBezTo>
                      <a:pt x="467" y="3167"/>
                      <a:pt x="467" y="3167"/>
                      <a:pt x="467" y="3167"/>
                    </a:cubicBezTo>
                    <a:close/>
                    <a:moveTo>
                      <a:pt x="3400" y="3167"/>
                    </a:moveTo>
                    <a:cubicBezTo>
                      <a:pt x="3272" y="3167"/>
                      <a:pt x="3167" y="3272"/>
                      <a:pt x="3167" y="3400"/>
                    </a:cubicBezTo>
                    <a:cubicBezTo>
                      <a:pt x="3166" y="3418"/>
                      <a:pt x="3181" y="3434"/>
                      <a:pt x="3200" y="3434"/>
                    </a:cubicBezTo>
                    <a:cubicBezTo>
                      <a:pt x="3218" y="3434"/>
                      <a:pt x="3233" y="3419"/>
                      <a:pt x="3233" y="3401"/>
                    </a:cubicBezTo>
                    <a:lnTo>
                      <a:pt x="3233" y="3400"/>
                    </a:lnTo>
                    <a:cubicBezTo>
                      <a:pt x="3233" y="3308"/>
                      <a:pt x="3308" y="3233"/>
                      <a:pt x="3400" y="3233"/>
                    </a:cubicBezTo>
                    <a:cubicBezTo>
                      <a:pt x="3418" y="3234"/>
                      <a:pt x="3434" y="3219"/>
                      <a:pt x="3434" y="3200"/>
                    </a:cubicBezTo>
                    <a:cubicBezTo>
                      <a:pt x="3434" y="3182"/>
                      <a:pt x="3419" y="3167"/>
                      <a:pt x="3401" y="3167"/>
                    </a:cubicBezTo>
                    <a:cubicBezTo>
                      <a:pt x="3401" y="3167"/>
                      <a:pt x="3400" y="3167"/>
                      <a:pt x="3400" y="3167"/>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2" name="任意多边形: 形状 51">
              <a:extLst>
                <a:ext uri="{FF2B5EF4-FFF2-40B4-BE49-F238E27FC236}">
                  <a16:creationId xmlns:a16="http://schemas.microsoft.com/office/drawing/2014/main" id="{52E16B23-ABC5-D862-E220-E83E18EFBA4E}"/>
                </a:ext>
              </a:extLst>
            </p:cNvPr>
            <p:cNvSpPr/>
            <p:nvPr/>
          </p:nvSpPr>
          <p:spPr>
            <a:xfrm>
              <a:off x="1597851" y="1745243"/>
              <a:ext cx="282739" cy="176028"/>
            </a:xfrm>
            <a:custGeom>
              <a:avLst/>
              <a:gdLst>
                <a:gd name="connsiteX0" fmla="*/ 58001 w 391472"/>
                <a:gd name="connsiteY0" fmla="*/ 194964 h 281061"/>
                <a:gd name="connsiteX1" fmla="*/ 153262 w 391472"/>
                <a:gd name="connsiteY1" fmla="*/ 194964 h 281061"/>
                <a:gd name="connsiteX2" fmla="*/ 162801 w 391472"/>
                <a:gd name="connsiteY2" fmla="*/ 204460 h 281061"/>
                <a:gd name="connsiteX3" fmla="*/ 153262 w 391472"/>
                <a:gd name="connsiteY3" fmla="*/ 213998 h 281061"/>
                <a:gd name="connsiteX4" fmla="*/ 58001 w 391472"/>
                <a:gd name="connsiteY4" fmla="*/ 213998 h 281061"/>
                <a:gd name="connsiteX5" fmla="*/ 48462 w 391472"/>
                <a:gd name="connsiteY5" fmla="*/ 204460 h 281061"/>
                <a:gd name="connsiteX6" fmla="*/ 58001 w 391472"/>
                <a:gd name="connsiteY6" fmla="*/ 194964 h 281061"/>
                <a:gd name="connsiteX7" fmla="*/ 258059 w 391472"/>
                <a:gd name="connsiteY7" fmla="*/ 156799 h 281061"/>
                <a:gd name="connsiteX8" fmla="*/ 258235 w 391472"/>
                <a:gd name="connsiteY8" fmla="*/ 156851 h 281061"/>
                <a:gd name="connsiteX9" fmla="*/ 257933 w 391472"/>
                <a:gd name="connsiteY9" fmla="*/ 156851 h 281061"/>
                <a:gd name="connsiteX10" fmla="*/ 58087 w 391472"/>
                <a:gd name="connsiteY10" fmla="*/ 154175 h 281061"/>
                <a:gd name="connsiteX11" fmla="*/ 112948 w 391472"/>
                <a:gd name="connsiteY11" fmla="*/ 154175 h 281061"/>
                <a:gd name="connsiteX12" fmla="*/ 122487 w 391472"/>
                <a:gd name="connsiteY12" fmla="*/ 163714 h 281061"/>
                <a:gd name="connsiteX13" fmla="*/ 112948 w 391472"/>
                <a:gd name="connsiteY13" fmla="*/ 173210 h 281061"/>
                <a:gd name="connsiteX14" fmla="*/ 58087 w 391472"/>
                <a:gd name="connsiteY14" fmla="*/ 173210 h 281061"/>
                <a:gd name="connsiteX15" fmla="*/ 48548 w 391472"/>
                <a:gd name="connsiteY15" fmla="*/ 163714 h 281061"/>
                <a:gd name="connsiteX16" fmla="*/ 58087 w 391472"/>
                <a:gd name="connsiteY16" fmla="*/ 154175 h 281061"/>
                <a:gd name="connsiteX17" fmla="*/ 58087 w 391472"/>
                <a:gd name="connsiteY17" fmla="*/ 113041 h 281061"/>
                <a:gd name="connsiteX18" fmla="*/ 112948 w 391472"/>
                <a:gd name="connsiteY18" fmla="*/ 113041 h 281061"/>
                <a:gd name="connsiteX19" fmla="*/ 122487 w 391472"/>
                <a:gd name="connsiteY19" fmla="*/ 122537 h 281061"/>
                <a:gd name="connsiteX20" fmla="*/ 112948 w 391472"/>
                <a:gd name="connsiteY20" fmla="*/ 132076 h 281061"/>
                <a:gd name="connsiteX21" fmla="*/ 58087 w 391472"/>
                <a:gd name="connsiteY21" fmla="*/ 132076 h 281061"/>
                <a:gd name="connsiteX22" fmla="*/ 48548 w 391472"/>
                <a:gd name="connsiteY22" fmla="*/ 122537 h 281061"/>
                <a:gd name="connsiteX23" fmla="*/ 58087 w 391472"/>
                <a:gd name="connsiteY23" fmla="*/ 113041 h 281061"/>
                <a:gd name="connsiteX24" fmla="*/ 257933 w 391472"/>
                <a:gd name="connsiteY24" fmla="*/ 96639 h 281061"/>
                <a:gd name="connsiteX25" fmla="*/ 258057 w 391472"/>
                <a:gd name="connsiteY25" fmla="*/ 96691 h 281061"/>
                <a:gd name="connsiteX26" fmla="*/ 246738 w 391472"/>
                <a:gd name="connsiteY26" fmla="*/ 99963 h 281061"/>
                <a:gd name="connsiteX27" fmla="*/ 239028 w 391472"/>
                <a:gd name="connsiteY27" fmla="*/ 109113 h 281061"/>
                <a:gd name="connsiteX28" fmla="*/ 243258 w 391472"/>
                <a:gd name="connsiteY28" fmla="*/ 131644 h 281061"/>
                <a:gd name="connsiteX29" fmla="*/ 265703 w 391472"/>
                <a:gd name="connsiteY29" fmla="*/ 136263 h 281061"/>
                <a:gd name="connsiteX30" fmla="*/ 278522 w 391472"/>
                <a:gd name="connsiteY30" fmla="*/ 117314 h 281061"/>
                <a:gd name="connsiteX31" fmla="*/ 272501 w 391472"/>
                <a:gd name="connsiteY31" fmla="*/ 102720 h 281061"/>
                <a:gd name="connsiteX32" fmla="*/ 258057 w 391472"/>
                <a:gd name="connsiteY32" fmla="*/ 96691 h 281061"/>
                <a:gd name="connsiteX33" fmla="*/ 258235 w 391472"/>
                <a:gd name="connsiteY33" fmla="*/ 96639 h 281061"/>
                <a:gd name="connsiteX34" fmla="*/ 250175 w 391472"/>
                <a:gd name="connsiteY34" fmla="*/ 78355 h 281061"/>
                <a:gd name="connsiteX35" fmla="*/ 273127 w 391472"/>
                <a:gd name="connsiteY35" fmla="*/ 80626 h 281061"/>
                <a:gd name="connsiteX36" fmla="*/ 297557 w 391472"/>
                <a:gd name="connsiteY36" fmla="*/ 117314 h 281061"/>
                <a:gd name="connsiteX37" fmla="*/ 285903 w 391472"/>
                <a:gd name="connsiteY37" fmla="*/ 145257 h 281061"/>
                <a:gd name="connsiteX38" fmla="*/ 258059 w 391472"/>
                <a:gd name="connsiteY38" fmla="*/ 156799 h 281061"/>
                <a:gd name="connsiteX39" fmla="*/ 236136 w 391472"/>
                <a:gd name="connsiteY39" fmla="*/ 150285 h 281061"/>
                <a:gd name="connsiteX40" fmla="*/ 221417 w 391472"/>
                <a:gd name="connsiteY40" fmla="*/ 132551 h 281061"/>
                <a:gd name="connsiteX41" fmla="*/ 229877 w 391472"/>
                <a:gd name="connsiteY41" fmla="*/ 89259 h 281061"/>
                <a:gd name="connsiteX42" fmla="*/ 250175 w 391472"/>
                <a:gd name="connsiteY42" fmla="*/ 78355 h 281061"/>
                <a:gd name="connsiteX43" fmla="*/ 58087 w 391472"/>
                <a:gd name="connsiteY43" fmla="*/ 76051 h 281061"/>
                <a:gd name="connsiteX44" fmla="*/ 112948 w 391472"/>
                <a:gd name="connsiteY44" fmla="*/ 76051 h 281061"/>
                <a:gd name="connsiteX45" fmla="*/ 122487 w 391472"/>
                <a:gd name="connsiteY45" fmla="*/ 85590 h 281061"/>
                <a:gd name="connsiteX46" fmla="*/ 112948 w 391472"/>
                <a:gd name="connsiteY46" fmla="*/ 95129 h 281061"/>
                <a:gd name="connsiteX47" fmla="*/ 58087 w 391472"/>
                <a:gd name="connsiteY47" fmla="*/ 95129 h 281061"/>
                <a:gd name="connsiteX48" fmla="*/ 48548 w 391472"/>
                <a:gd name="connsiteY48" fmla="*/ 85590 h 281061"/>
                <a:gd name="connsiteX49" fmla="*/ 58087 w 391472"/>
                <a:gd name="connsiteY49" fmla="*/ 76051 h 281061"/>
                <a:gd name="connsiteX50" fmla="*/ 258235 w 391472"/>
                <a:gd name="connsiteY50" fmla="*/ 57966 h 281061"/>
                <a:gd name="connsiteX51" fmla="*/ 212051 w 391472"/>
                <a:gd name="connsiteY51" fmla="*/ 82266 h 281061"/>
                <a:gd name="connsiteX52" fmla="*/ 204886 w 391472"/>
                <a:gd name="connsiteY52" fmla="*/ 138852 h 281061"/>
                <a:gd name="connsiteX53" fmla="*/ 253574 w 391472"/>
                <a:gd name="connsiteY53" fmla="*/ 206963 h 281061"/>
                <a:gd name="connsiteX54" fmla="*/ 256120 w 391472"/>
                <a:gd name="connsiteY54" fmla="*/ 210373 h 281061"/>
                <a:gd name="connsiteX55" fmla="*/ 271357 w 391472"/>
                <a:gd name="connsiteY55" fmla="*/ 191338 h 281061"/>
                <a:gd name="connsiteX56" fmla="*/ 305111 w 391472"/>
                <a:gd name="connsiteY56" fmla="*/ 145888 h 281061"/>
                <a:gd name="connsiteX57" fmla="*/ 308434 w 391472"/>
                <a:gd name="connsiteY57" fmla="*/ 140449 h 281061"/>
                <a:gd name="connsiteX58" fmla="*/ 315858 w 391472"/>
                <a:gd name="connsiteY58" fmla="*/ 121415 h 281061"/>
                <a:gd name="connsiteX59" fmla="*/ 312060 w 391472"/>
                <a:gd name="connsiteY59" fmla="*/ 94913 h 281061"/>
                <a:gd name="connsiteX60" fmla="*/ 273170 w 391472"/>
                <a:gd name="connsiteY60" fmla="*/ 60167 h 281061"/>
                <a:gd name="connsiteX61" fmla="*/ 258235 w 391472"/>
                <a:gd name="connsiteY61" fmla="*/ 57966 h 281061"/>
                <a:gd name="connsiteX62" fmla="*/ 258235 w 391472"/>
                <a:gd name="connsiteY62" fmla="*/ 38931 h 281061"/>
                <a:gd name="connsiteX63" fmla="*/ 278349 w 391472"/>
                <a:gd name="connsiteY63" fmla="*/ 41693 h 281061"/>
                <a:gd name="connsiteX64" fmla="*/ 329368 w 391472"/>
                <a:gd name="connsiteY64" fmla="*/ 87964 h 281061"/>
                <a:gd name="connsiteX65" fmla="*/ 334634 w 391472"/>
                <a:gd name="connsiteY65" fmla="*/ 124652 h 281061"/>
                <a:gd name="connsiteX66" fmla="*/ 324620 w 391472"/>
                <a:gd name="connsiteY66" fmla="*/ 150549 h 281061"/>
                <a:gd name="connsiteX67" fmla="*/ 321383 w 391472"/>
                <a:gd name="connsiteY67" fmla="*/ 155815 h 281061"/>
                <a:gd name="connsiteX68" fmla="*/ 286032 w 391472"/>
                <a:gd name="connsiteY68" fmla="*/ 203424 h 281061"/>
                <a:gd name="connsiteX69" fmla="*/ 263760 w 391472"/>
                <a:gd name="connsiteY69" fmla="*/ 231997 h 281061"/>
                <a:gd name="connsiteX70" fmla="*/ 256120 w 391472"/>
                <a:gd name="connsiteY70" fmla="*/ 235925 h 281061"/>
                <a:gd name="connsiteX71" fmla="*/ 256120 w 391472"/>
                <a:gd name="connsiteY71" fmla="*/ 235709 h 281061"/>
                <a:gd name="connsiteX72" fmla="*/ 248524 w 391472"/>
                <a:gd name="connsiteY72" fmla="*/ 231911 h 281061"/>
                <a:gd name="connsiteX73" fmla="*/ 238423 w 391472"/>
                <a:gd name="connsiteY73" fmla="*/ 218487 h 281061"/>
                <a:gd name="connsiteX74" fmla="*/ 188138 w 391472"/>
                <a:gd name="connsiteY74" fmla="*/ 147873 h 281061"/>
                <a:gd name="connsiteX75" fmla="*/ 196685 w 391472"/>
                <a:gd name="connsiteY75" fmla="*/ 71001 h 281061"/>
                <a:gd name="connsiteX76" fmla="*/ 258235 w 391472"/>
                <a:gd name="connsiteY76" fmla="*/ 38931 h 281061"/>
                <a:gd name="connsiteX77" fmla="*/ 19034 w 391472"/>
                <a:gd name="connsiteY77" fmla="*/ 19080 h 281061"/>
                <a:gd name="connsiteX78" fmla="*/ 19034 w 391472"/>
                <a:gd name="connsiteY78" fmla="*/ 261981 h 281061"/>
                <a:gd name="connsiteX79" fmla="*/ 372438 w 391472"/>
                <a:gd name="connsiteY79" fmla="*/ 261981 h 281061"/>
                <a:gd name="connsiteX80" fmla="*/ 372438 w 391472"/>
                <a:gd name="connsiteY80" fmla="*/ 19080 h 281061"/>
                <a:gd name="connsiteX81" fmla="*/ 9539 w 391472"/>
                <a:gd name="connsiteY81" fmla="*/ 0 h 281061"/>
                <a:gd name="connsiteX82" fmla="*/ 381977 w 391472"/>
                <a:gd name="connsiteY82" fmla="*/ 0 h 281061"/>
                <a:gd name="connsiteX83" fmla="*/ 391472 w 391472"/>
                <a:gd name="connsiteY83" fmla="*/ 9540 h 281061"/>
                <a:gd name="connsiteX84" fmla="*/ 391472 w 391472"/>
                <a:gd name="connsiteY84" fmla="*/ 271521 h 281061"/>
                <a:gd name="connsiteX85" fmla="*/ 381977 w 391472"/>
                <a:gd name="connsiteY85" fmla="*/ 281061 h 281061"/>
                <a:gd name="connsiteX86" fmla="*/ 9539 w 391472"/>
                <a:gd name="connsiteY86" fmla="*/ 281061 h 281061"/>
                <a:gd name="connsiteX87" fmla="*/ 0 w 391472"/>
                <a:gd name="connsiteY87" fmla="*/ 271521 h 281061"/>
                <a:gd name="connsiteX88" fmla="*/ 0 w 391472"/>
                <a:gd name="connsiteY88" fmla="*/ 9540 h 281061"/>
                <a:gd name="connsiteX89" fmla="*/ 9539 w 391472"/>
                <a:gd name="connsiteY89" fmla="*/ 0 h 281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91472" h="281061">
                  <a:moveTo>
                    <a:pt x="58001" y="194964"/>
                  </a:moveTo>
                  <a:lnTo>
                    <a:pt x="153262" y="194964"/>
                  </a:lnTo>
                  <a:cubicBezTo>
                    <a:pt x="158528" y="194964"/>
                    <a:pt x="162801" y="199194"/>
                    <a:pt x="162801" y="204460"/>
                  </a:cubicBezTo>
                  <a:cubicBezTo>
                    <a:pt x="162801" y="209725"/>
                    <a:pt x="158528" y="213998"/>
                    <a:pt x="153262" y="213998"/>
                  </a:cubicBezTo>
                  <a:lnTo>
                    <a:pt x="58001" y="213998"/>
                  </a:lnTo>
                  <a:cubicBezTo>
                    <a:pt x="52735" y="213998"/>
                    <a:pt x="48462" y="209725"/>
                    <a:pt x="48462" y="204460"/>
                  </a:cubicBezTo>
                  <a:cubicBezTo>
                    <a:pt x="48462" y="199194"/>
                    <a:pt x="52735" y="194964"/>
                    <a:pt x="58001" y="194964"/>
                  </a:cubicBezTo>
                  <a:close/>
                  <a:moveTo>
                    <a:pt x="258059" y="156799"/>
                  </a:moveTo>
                  <a:lnTo>
                    <a:pt x="258235" y="156851"/>
                  </a:lnTo>
                  <a:lnTo>
                    <a:pt x="257933" y="156851"/>
                  </a:lnTo>
                  <a:close/>
                  <a:moveTo>
                    <a:pt x="58087" y="154175"/>
                  </a:moveTo>
                  <a:lnTo>
                    <a:pt x="112948" y="154175"/>
                  </a:lnTo>
                  <a:cubicBezTo>
                    <a:pt x="118214" y="154175"/>
                    <a:pt x="122487" y="158448"/>
                    <a:pt x="122487" y="163714"/>
                  </a:cubicBezTo>
                  <a:cubicBezTo>
                    <a:pt x="122487" y="168980"/>
                    <a:pt x="118214" y="173210"/>
                    <a:pt x="112948" y="173210"/>
                  </a:cubicBezTo>
                  <a:lnTo>
                    <a:pt x="58087" y="173210"/>
                  </a:lnTo>
                  <a:cubicBezTo>
                    <a:pt x="52822" y="173210"/>
                    <a:pt x="48548" y="168980"/>
                    <a:pt x="48548" y="163714"/>
                  </a:cubicBezTo>
                  <a:cubicBezTo>
                    <a:pt x="48548" y="158448"/>
                    <a:pt x="52822" y="154175"/>
                    <a:pt x="58087" y="154175"/>
                  </a:cubicBezTo>
                  <a:close/>
                  <a:moveTo>
                    <a:pt x="58087" y="113041"/>
                  </a:moveTo>
                  <a:lnTo>
                    <a:pt x="112948" y="113041"/>
                  </a:lnTo>
                  <a:cubicBezTo>
                    <a:pt x="118214" y="113041"/>
                    <a:pt x="122487" y="117271"/>
                    <a:pt x="122487" y="122537"/>
                  </a:cubicBezTo>
                  <a:cubicBezTo>
                    <a:pt x="122487" y="127803"/>
                    <a:pt x="118214" y="132076"/>
                    <a:pt x="112948" y="132076"/>
                  </a:cubicBezTo>
                  <a:lnTo>
                    <a:pt x="58087" y="132076"/>
                  </a:lnTo>
                  <a:cubicBezTo>
                    <a:pt x="52822" y="132076"/>
                    <a:pt x="48548" y="127803"/>
                    <a:pt x="48548" y="122537"/>
                  </a:cubicBezTo>
                  <a:cubicBezTo>
                    <a:pt x="48548" y="117271"/>
                    <a:pt x="52822" y="113041"/>
                    <a:pt x="58087" y="113041"/>
                  </a:cubicBezTo>
                  <a:close/>
                  <a:moveTo>
                    <a:pt x="257933" y="96639"/>
                  </a:moveTo>
                  <a:lnTo>
                    <a:pt x="258057" y="96691"/>
                  </a:lnTo>
                  <a:lnTo>
                    <a:pt x="246738" y="99963"/>
                  </a:lnTo>
                  <a:cubicBezTo>
                    <a:pt x="243387" y="102143"/>
                    <a:pt x="240668" y="105294"/>
                    <a:pt x="239028" y="109113"/>
                  </a:cubicBezTo>
                  <a:cubicBezTo>
                    <a:pt x="235747" y="116796"/>
                    <a:pt x="237431" y="125688"/>
                    <a:pt x="243258" y="131644"/>
                  </a:cubicBezTo>
                  <a:cubicBezTo>
                    <a:pt x="249085" y="137558"/>
                    <a:pt x="257976" y="139414"/>
                    <a:pt x="265703" y="136263"/>
                  </a:cubicBezTo>
                  <a:cubicBezTo>
                    <a:pt x="273429" y="133155"/>
                    <a:pt x="278479" y="125645"/>
                    <a:pt x="278522" y="117314"/>
                  </a:cubicBezTo>
                  <a:cubicBezTo>
                    <a:pt x="278522" y="111617"/>
                    <a:pt x="276224" y="106459"/>
                    <a:pt x="272501" y="102720"/>
                  </a:cubicBezTo>
                  <a:lnTo>
                    <a:pt x="258057" y="96691"/>
                  </a:lnTo>
                  <a:lnTo>
                    <a:pt x="258235" y="96639"/>
                  </a:lnTo>
                  <a:close/>
                  <a:moveTo>
                    <a:pt x="250175" y="78355"/>
                  </a:moveTo>
                  <a:cubicBezTo>
                    <a:pt x="257717" y="76849"/>
                    <a:pt x="265703" y="77540"/>
                    <a:pt x="273127" y="80626"/>
                  </a:cubicBezTo>
                  <a:cubicBezTo>
                    <a:pt x="287932" y="86755"/>
                    <a:pt x="297600" y="101258"/>
                    <a:pt x="297557" y="117314"/>
                  </a:cubicBezTo>
                  <a:cubicBezTo>
                    <a:pt x="297514" y="128234"/>
                    <a:pt x="293068" y="138108"/>
                    <a:pt x="285903" y="145257"/>
                  </a:cubicBezTo>
                  <a:lnTo>
                    <a:pt x="258059" y="156799"/>
                  </a:lnTo>
                  <a:lnTo>
                    <a:pt x="236136" y="150285"/>
                  </a:lnTo>
                  <a:cubicBezTo>
                    <a:pt x="229715" y="146050"/>
                    <a:pt x="224525" y="139953"/>
                    <a:pt x="221417" y="132551"/>
                  </a:cubicBezTo>
                  <a:cubicBezTo>
                    <a:pt x="215202" y="117746"/>
                    <a:pt x="218525" y="100654"/>
                    <a:pt x="229877" y="89259"/>
                  </a:cubicBezTo>
                  <a:cubicBezTo>
                    <a:pt x="235531" y="83561"/>
                    <a:pt x="242632" y="79860"/>
                    <a:pt x="250175" y="78355"/>
                  </a:cubicBezTo>
                  <a:close/>
                  <a:moveTo>
                    <a:pt x="58087" y="76051"/>
                  </a:moveTo>
                  <a:lnTo>
                    <a:pt x="112948" y="76051"/>
                  </a:lnTo>
                  <a:cubicBezTo>
                    <a:pt x="118214" y="76051"/>
                    <a:pt x="122487" y="80324"/>
                    <a:pt x="122487" y="85590"/>
                  </a:cubicBezTo>
                  <a:cubicBezTo>
                    <a:pt x="122487" y="90856"/>
                    <a:pt x="118214" y="95129"/>
                    <a:pt x="112948" y="95129"/>
                  </a:cubicBezTo>
                  <a:lnTo>
                    <a:pt x="58087" y="95129"/>
                  </a:lnTo>
                  <a:cubicBezTo>
                    <a:pt x="52822" y="95129"/>
                    <a:pt x="48548" y="90856"/>
                    <a:pt x="48548" y="85590"/>
                  </a:cubicBezTo>
                  <a:cubicBezTo>
                    <a:pt x="48548" y="80324"/>
                    <a:pt x="52822" y="76051"/>
                    <a:pt x="58087" y="76051"/>
                  </a:cubicBezTo>
                  <a:close/>
                  <a:moveTo>
                    <a:pt x="258235" y="57966"/>
                  </a:moveTo>
                  <a:cubicBezTo>
                    <a:pt x="239848" y="58311"/>
                    <a:pt x="222712" y="67332"/>
                    <a:pt x="212051" y="82266"/>
                  </a:cubicBezTo>
                  <a:cubicBezTo>
                    <a:pt x="198670" y="98064"/>
                    <a:pt x="195864" y="120206"/>
                    <a:pt x="204886" y="138852"/>
                  </a:cubicBezTo>
                  <a:cubicBezTo>
                    <a:pt x="212137" y="152060"/>
                    <a:pt x="238121" y="186461"/>
                    <a:pt x="253574" y="206963"/>
                  </a:cubicBezTo>
                  <a:cubicBezTo>
                    <a:pt x="254480" y="208042"/>
                    <a:pt x="255343" y="209207"/>
                    <a:pt x="256120" y="210373"/>
                  </a:cubicBezTo>
                  <a:cubicBezTo>
                    <a:pt x="261170" y="203985"/>
                    <a:pt x="266307" y="197726"/>
                    <a:pt x="271357" y="191338"/>
                  </a:cubicBezTo>
                  <a:cubicBezTo>
                    <a:pt x="283745" y="177051"/>
                    <a:pt x="295010" y="161858"/>
                    <a:pt x="305111" y="145888"/>
                  </a:cubicBezTo>
                  <a:lnTo>
                    <a:pt x="308434" y="140449"/>
                  </a:lnTo>
                  <a:cubicBezTo>
                    <a:pt x="312578" y="134925"/>
                    <a:pt x="315168" y="128321"/>
                    <a:pt x="315858" y="121415"/>
                  </a:cubicBezTo>
                  <a:cubicBezTo>
                    <a:pt x="317067" y="112394"/>
                    <a:pt x="315772" y="103243"/>
                    <a:pt x="312060" y="94913"/>
                  </a:cubicBezTo>
                  <a:cubicBezTo>
                    <a:pt x="304765" y="78209"/>
                    <a:pt x="290608" y="65519"/>
                    <a:pt x="273170" y="60167"/>
                  </a:cubicBezTo>
                  <a:cubicBezTo>
                    <a:pt x="268336" y="58743"/>
                    <a:pt x="263285" y="58009"/>
                    <a:pt x="258235" y="57966"/>
                  </a:cubicBezTo>
                  <a:close/>
                  <a:moveTo>
                    <a:pt x="258235" y="38931"/>
                  </a:moveTo>
                  <a:cubicBezTo>
                    <a:pt x="265012" y="38931"/>
                    <a:pt x="271789" y="39837"/>
                    <a:pt x="278349" y="41693"/>
                  </a:cubicBezTo>
                  <a:cubicBezTo>
                    <a:pt x="301399" y="48772"/>
                    <a:pt x="320088" y="65735"/>
                    <a:pt x="329368" y="87964"/>
                  </a:cubicBezTo>
                  <a:cubicBezTo>
                    <a:pt x="334634" y="99445"/>
                    <a:pt x="336447" y="112178"/>
                    <a:pt x="334634" y="124652"/>
                  </a:cubicBezTo>
                  <a:cubicBezTo>
                    <a:pt x="333512" y="133975"/>
                    <a:pt x="330059" y="142867"/>
                    <a:pt x="324620" y="150549"/>
                  </a:cubicBezTo>
                  <a:lnTo>
                    <a:pt x="321383" y="155815"/>
                  </a:lnTo>
                  <a:cubicBezTo>
                    <a:pt x="310851" y="172562"/>
                    <a:pt x="299025" y="188489"/>
                    <a:pt x="286032" y="203424"/>
                  </a:cubicBezTo>
                  <a:cubicBezTo>
                    <a:pt x="278522" y="212963"/>
                    <a:pt x="270709" y="222458"/>
                    <a:pt x="263760" y="231997"/>
                  </a:cubicBezTo>
                  <a:cubicBezTo>
                    <a:pt x="261991" y="234414"/>
                    <a:pt x="259142" y="235882"/>
                    <a:pt x="256120" y="235925"/>
                  </a:cubicBezTo>
                  <a:lnTo>
                    <a:pt x="256120" y="235709"/>
                  </a:lnTo>
                  <a:cubicBezTo>
                    <a:pt x="253142" y="235709"/>
                    <a:pt x="250293" y="234285"/>
                    <a:pt x="248524" y="231911"/>
                  </a:cubicBezTo>
                  <a:lnTo>
                    <a:pt x="238423" y="218487"/>
                  </a:lnTo>
                  <a:cubicBezTo>
                    <a:pt x="221547" y="196172"/>
                    <a:pt x="196123" y="162462"/>
                    <a:pt x="188138" y="147873"/>
                  </a:cubicBezTo>
                  <a:cubicBezTo>
                    <a:pt x="175491" y="122839"/>
                    <a:pt x="178858" y="92668"/>
                    <a:pt x="196685" y="71001"/>
                  </a:cubicBezTo>
                  <a:cubicBezTo>
                    <a:pt x="210972" y="51189"/>
                    <a:pt x="233805" y="39276"/>
                    <a:pt x="258235" y="38931"/>
                  </a:cubicBezTo>
                  <a:close/>
                  <a:moveTo>
                    <a:pt x="19034" y="19080"/>
                  </a:moveTo>
                  <a:lnTo>
                    <a:pt x="19034" y="261981"/>
                  </a:lnTo>
                  <a:lnTo>
                    <a:pt x="372438" y="261981"/>
                  </a:lnTo>
                  <a:lnTo>
                    <a:pt x="372438" y="19080"/>
                  </a:lnTo>
                  <a:close/>
                  <a:moveTo>
                    <a:pt x="9539" y="0"/>
                  </a:moveTo>
                  <a:lnTo>
                    <a:pt x="381977" y="0"/>
                  </a:lnTo>
                  <a:cubicBezTo>
                    <a:pt x="387242" y="0"/>
                    <a:pt x="391472" y="4273"/>
                    <a:pt x="391472" y="9540"/>
                  </a:cubicBezTo>
                  <a:lnTo>
                    <a:pt x="391472" y="271521"/>
                  </a:lnTo>
                  <a:cubicBezTo>
                    <a:pt x="391472" y="276788"/>
                    <a:pt x="387242" y="281061"/>
                    <a:pt x="381977" y="281061"/>
                  </a:cubicBezTo>
                  <a:lnTo>
                    <a:pt x="9539" y="281061"/>
                  </a:lnTo>
                  <a:cubicBezTo>
                    <a:pt x="4273" y="281061"/>
                    <a:pt x="0" y="276788"/>
                    <a:pt x="0" y="271521"/>
                  </a:cubicBezTo>
                  <a:lnTo>
                    <a:pt x="0" y="9540"/>
                  </a:lnTo>
                  <a:cubicBezTo>
                    <a:pt x="0" y="4273"/>
                    <a:pt x="4273" y="0"/>
                    <a:pt x="953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任意多边形: 形状 52">
              <a:extLst>
                <a:ext uri="{FF2B5EF4-FFF2-40B4-BE49-F238E27FC236}">
                  <a16:creationId xmlns:a16="http://schemas.microsoft.com/office/drawing/2014/main" id="{351615F9-DA56-B296-2B09-C5F3634992B4}"/>
                </a:ext>
              </a:extLst>
            </p:cNvPr>
            <p:cNvSpPr/>
            <p:nvPr/>
          </p:nvSpPr>
          <p:spPr>
            <a:xfrm>
              <a:off x="5079300" y="1695616"/>
              <a:ext cx="282739" cy="245178"/>
            </a:xfrm>
            <a:custGeom>
              <a:avLst/>
              <a:gdLst>
                <a:gd name="T0" fmla="*/ 2763 w 12250"/>
                <a:gd name="T1" fmla="*/ 1330 h 12250"/>
                <a:gd name="T2" fmla="*/ 1330 w 12250"/>
                <a:gd name="T3" fmla="*/ 2763 h 12250"/>
                <a:gd name="T4" fmla="*/ 2763 w 12250"/>
                <a:gd name="T5" fmla="*/ 4195 h 12250"/>
                <a:gd name="T6" fmla="*/ 4195 w 12250"/>
                <a:gd name="T7" fmla="*/ 2763 h 12250"/>
                <a:gd name="T8" fmla="*/ 2763 w 12250"/>
                <a:gd name="T9" fmla="*/ 1330 h 12250"/>
                <a:gd name="T10" fmla="*/ 2763 w 12250"/>
                <a:gd name="T11" fmla="*/ 3688 h 12250"/>
                <a:gd name="T12" fmla="*/ 1838 w 12250"/>
                <a:gd name="T13" fmla="*/ 2763 h 12250"/>
                <a:gd name="T14" fmla="*/ 2763 w 12250"/>
                <a:gd name="T15" fmla="*/ 1838 h 12250"/>
                <a:gd name="T16" fmla="*/ 3688 w 12250"/>
                <a:gd name="T17" fmla="*/ 2763 h 12250"/>
                <a:gd name="T18" fmla="*/ 2763 w 12250"/>
                <a:gd name="T19" fmla="*/ 3688 h 12250"/>
                <a:gd name="T20" fmla="*/ 5838 w 12250"/>
                <a:gd name="T21" fmla="*/ 470 h 12250"/>
                <a:gd name="T22" fmla="*/ 4820 w 12250"/>
                <a:gd name="T23" fmla="*/ 28 h 12250"/>
                <a:gd name="T24" fmla="*/ 2138 w 12250"/>
                <a:gd name="T25" fmla="*/ 0 h 12250"/>
                <a:gd name="T26" fmla="*/ 625 w 12250"/>
                <a:gd name="T27" fmla="*/ 625 h 12250"/>
                <a:gd name="T28" fmla="*/ 0 w 12250"/>
                <a:gd name="T29" fmla="*/ 2138 h 12250"/>
                <a:gd name="T30" fmla="*/ 25 w 12250"/>
                <a:gd name="T31" fmla="*/ 4823 h 12250"/>
                <a:gd name="T32" fmla="*/ 468 w 12250"/>
                <a:gd name="T33" fmla="*/ 5840 h 12250"/>
                <a:gd name="T34" fmla="*/ 6880 w 12250"/>
                <a:gd name="T35" fmla="*/ 12250 h 12250"/>
                <a:gd name="T36" fmla="*/ 12250 w 12250"/>
                <a:gd name="T37" fmla="*/ 6880 h 12250"/>
                <a:gd name="T38" fmla="*/ 5838 w 12250"/>
                <a:gd name="T39" fmla="*/ 470 h 12250"/>
                <a:gd name="T40" fmla="*/ 6855 w 12250"/>
                <a:gd name="T41" fmla="*/ 11520 h 12250"/>
                <a:gd name="T42" fmla="*/ 808 w 12250"/>
                <a:gd name="T43" fmla="*/ 5473 h 12250"/>
                <a:gd name="T44" fmla="*/ 520 w 12250"/>
                <a:gd name="T45" fmla="*/ 4795 h 12250"/>
                <a:gd name="T46" fmla="*/ 495 w 12250"/>
                <a:gd name="T47" fmla="*/ 2138 h 12250"/>
                <a:gd name="T48" fmla="*/ 965 w 12250"/>
                <a:gd name="T49" fmla="*/ 990 h 12250"/>
                <a:gd name="T50" fmla="*/ 2138 w 12250"/>
                <a:gd name="T51" fmla="*/ 495 h 12250"/>
                <a:gd name="T52" fmla="*/ 4795 w 12250"/>
                <a:gd name="T53" fmla="*/ 520 h 12250"/>
                <a:gd name="T54" fmla="*/ 5473 w 12250"/>
                <a:gd name="T55" fmla="*/ 808 h 12250"/>
                <a:gd name="T56" fmla="*/ 11520 w 12250"/>
                <a:gd name="T57" fmla="*/ 6855 h 12250"/>
                <a:gd name="T58" fmla="*/ 6855 w 12250"/>
                <a:gd name="T59" fmla="*/ 11520 h 12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250" h="12250">
                  <a:moveTo>
                    <a:pt x="2763" y="1330"/>
                  </a:moveTo>
                  <a:cubicBezTo>
                    <a:pt x="1970" y="1330"/>
                    <a:pt x="1330" y="1973"/>
                    <a:pt x="1330" y="2763"/>
                  </a:cubicBezTo>
                  <a:cubicBezTo>
                    <a:pt x="1330" y="3555"/>
                    <a:pt x="1973" y="4195"/>
                    <a:pt x="2763" y="4195"/>
                  </a:cubicBezTo>
                  <a:cubicBezTo>
                    <a:pt x="3555" y="4195"/>
                    <a:pt x="4195" y="3553"/>
                    <a:pt x="4195" y="2763"/>
                  </a:cubicBezTo>
                  <a:cubicBezTo>
                    <a:pt x="4198" y="1970"/>
                    <a:pt x="3555" y="1330"/>
                    <a:pt x="2763" y="1330"/>
                  </a:cubicBezTo>
                  <a:close/>
                  <a:moveTo>
                    <a:pt x="2763" y="3688"/>
                  </a:moveTo>
                  <a:cubicBezTo>
                    <a:pt x="2253" y="3688"/>
                    <a:pt x="1838" y="3273"/>
                    <a:pt x="1838" y="2763"/>
                  </a:cubicBezTo>
                  <a:cubicBezTo>
                    <a:pt x="1838" y="2253"/>
                    <a:pt x="2253" y="1838"/>
                    <a:pt x="2763" y="1838"/>
                  </a:cubicBezTo>
                  <a:cubicBezTo>
                    <a:pt x="3273" y="1838"/>
                    <a:pt x="3688" y="2253"/>
                    <a:pt x="3688" y="2763"/>
                  </a:cubicBezTo>
                  <a:cubicBezTo>
                    <a:pt x="3688" y="3273"/>
                    <a:pt x="3275" y="3688"/>
                    <a:pt x="2763" y="3688"/>
                  </a:cubicBezTo>
                  <a:close/>
                  <a:moveTo>
                    <a:pt x="5838" y="470"/>
                  </a:moveTo>
                  <a:cubicBezTo>
                    <a:pt x="5578" y="183"/>
                    <a:pt x="5213" y="28"/>
                    <a:pt x="4820" y="28"/>
                  </a:cubicBezTo>
                  <a:lnTo>
                    <a:pt x="2138" y="0"/>
                  </a:lnTo>
                  <a:cubicBezTo>
                    <a:pt x="1565" y="0"/>
                    <a:pt x="1018" y="208"/>
                    <a:pt x="625" y="625"/>
                  </a:cubicBezTo>
                  <a:cubicBezTo>
                    <a:pt x="208" y="1018"/>
                    <a:pt x="0" y="1565"/>
                    <a:pt x="0" y="2138"/>
                  </a:cubicBezTo>
                  <a:lnTo>
                    <a:pt x="25" y="4823"/>
                  </a:lnTo>
                  <a:cubicBezTo>
                    <a:pt x="50" y="5188"/>
                    <a:pt x="183" y="5553"/>
                    <a:pt x="468" y="5840"/>
                  </a:cubicBezTo>
                  <a:lnTo>
                    <a:pt x="6880" y="12250"/>
                  </a:lnTo>
                  <a:lnTo>
                    <a:pt x="12250" y="6880"/>
                  </a:lnTo>
                  <a:lnTo>
                    <a:pt x="5838" y="470"/>
                  </a:lnTo>
                  <a:close/>
                  <a:moveTo>
                    <a:pt x="6855" y="11520"/>
                  </a:moveTo>
                  <a:lnTo>
                    <a:pt x="808" y="5473"/>
                  </a:lnTo>
                  <a:cubicBezTo>
                    <a:pt x="625" y="5290"/>
                    <a:pt x="520" y="5055"/>
                    <a:pt x="520" y="4795"/>
                  </a:cubicBezTo>
                  <a:lnTo>
                    <a:pt x="495" y="2138"/>
                  </a:lnTo>
                  <a:cubicBezTo>
                    <a:pt x="495" y="1720"/>
                    <a:pt x="677" y="1303"/>
                    <a:pt x="965" y="990"/>
                  </a:cubicBezTo>
                  <a:cubicBezTo>
                    <a:pt x="1277" y="678"/>
                    <a:pt x="1695" y="495"/>
                    <a:pt x="2138" y="495"/>
                  </a:cubicBezTo>
                  <a:lnTo>
                    <a:pt x="4795" y="520"/>
                  </a:lnTo>
                  <a:cubicBezTo>
                    <a:pt x="5055" y="520"/>
                    <a:pt x="5290" y="625"/>
                    <a:pt x="5473" y="808"/>
                  </a:cubicBezTo>
                  <a:lnTo>
                    <a:pt x="11520" y="6855"/>
                  </a:lnTo>
                  <a:lnTo>
                    <a:pt x="6855" y="115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任意多边形: 形状 53">
              <a:extLst>
                <a:ext uri="{FF2B5EF4-FFF2-40B4-BE49-F238E27FC236}">
                  <a16:creationId xmlns:a16="http://schemas.microsoft.com/office/drawing/2014/main" id="{EB61ECF5-FBB4-4768-E7BB-C6FD1E0C7F38}"/>
                </a:ext>
              </a:extLst>
            </p:cNvPr>
            <p:cNvSpPr/>
            <p:nvPr/>
          </p:nvSpPr>
          <p:spPr>
            <a:xfrm>
              <a:off x="8451542" y="1705231"/>
              <a:ext cx="282739" cy="245178"/>
            </a:xfrm>
            <a:custGeom>
              <a:avLst/>
              <a:gdLst>
                <a:gd name="T0" fmla="*/ 3955 w 9493"/>
                <a:gd name="T1" fmla="*/ 1318 h 9492"/>
                <a:gd name="T2" fmla="*/ 2373 w 9493"/>
                <a:gd name="T3" fmla="*/ 2900 h 9492"/>
                <a:gd name="T4" fmla="*/ 2900 w 9493"/>
                <a:gd name="T5" fmla="*/ 2900 h 9492"/>
                <a:gd name="T6" fmla="*/ 3955 w 9493"/>
                <a:gd name="T7" fmla="*/ 1846 h 9492"/>
                <a:gd name="T8" fmla="*/ 4741 w 9493"/>
                <a:gd name="T9" fmla="*/ 2644 h 9492"/>
                <a:gd name="T10" fmla="*/ 4190 w 9493"/>
                <a:gd name="T11" fmla="*/ 3534 h 9492"/>
                <a:gd name="T12" fmla="*/ 3691 w 9493"/>
                <a:gd name="T13" fmla="*/ 4482 h 9492"/>
                <a:gd name="T14" fmla="*/ 3691 w 9493"/>
                <a:gd name="T15" fmla="*/ 5010 h 9492"/>
                <a:gd name="T16" fmla="*/ 4219 w 9493"/>
                <a:gd name="T17" fmla="*/ 5010 h 9492"/>
                <a:gd name="T18" fmla="*/ 4219 w 9493"/>
                <a:gd name="T19" fmla="*/ 4482 h 9492"/>
                <a:gd name="T20" fmla="*/ 4604 w 9493"/>
                <a:gd name="T21" fmla="*/ 3814 h 9492"/>
                <a:gd name="T22" fmla="*/ 5265 w 9493"/>
                <a:gd name="T23" fmla="*/ 2644 h 9492"/>
                <a:gd name="T24" fmla="*/ 3955 w 9493"/>
                <a:gd name="T25" fmla="*/ 1318 h 9492"/>
                <a:gd name="T26" fmla="*/ 3691 w 9493"/>
                <a:gd name="T27" fmla="*/ 6064 h 9492"/>
                <a:gd name="T28" fmla="*/ 4219 w 9493"/>
                <a:gd name="T29" fmla="*/ 6064 h 9492"/>
                <a:gd name="T30" fmla="*/ 4219 w 9493"/>
                <a:gd name="T31" fmla="*/ 5537 h 9492"/>
                <a:gd name="T32" fmla="*/ 3691 w 9493"/>
                <a:gd name="T33" fmla="*/ 5537 h 9492"/>
                <a:gd name="T34" fmla="*/ 3691 w 9493"/>
                <a:gd name="T35" fmla="*/ 6064 h 9492"/>
                <a:gd name="T36" fmla="*/ 8174 w 9493"/>
                <a:gd name="T37" fmla="*/ 4381 h 9492"/>
                <a:gd name="T38" fmla="*/ 8174 w 9493"/>
                <a:gd name="T39" fmla="*/ 730 h 9492"/>
                <a:gd name="T40" fmla="*/ 7383 w 9493"/>
                <a:gd name="T41" fmla="*/ 0 h 9492"/>
                <a:gd name="T42" fmla="*/ 0 w 9493"/>
                <a:gd name="T43" fmla="*/ 0 h 9492"/>
                <a:gd name="T44" fmla="*/ 0 w 9493"/>
                <a:gd name="T45" fmla="*/ 7545 h 9492"/>
                <a:gd name="T46" fmla="*/ 1055 w 9493"/>
                <a:gd name="T47" fmla="*/ 8174 h 9492"/>
                <a:gd name="T48" fmla="*/ 3955 w 9493"/>
                <a:gd name="T49" fmla="*/ 8174 h 9492"/>
                <a:gd name="T50" fmla="*/ 8174 w 9493"/>
                <a:gd name="T51" fmla="*/ 4381 h 9492"/>
                <a:gd name="T52" fmla="*/ 3691 w 9493"/>
                <a:gd name="T53" fmla="*/ 7646 h 9492"/>
                <a:gd name="T54" fmla="*/ 1055 w 9493"/>
                <a:gd name="T55" fmla="*/ 7646 h 9492"/>
                <a:gd name="T56" fmla="*/ 527 w 9493"/>
                <a:gd name="T57" fmla="*/ 7058 h 9492"/>
                <a:gd name="T58" fmla="*/ 527 w 9493"/>
                <a:gd name="T59" fmla="*/ 487 h 9492"/>
                <a:gd name="T60" fmla="*/ 7383 w 9493"/>
                <a:gd name="T61" fmla="*/ 487 h 9492"/>
                <a:gd name="T62" fmla="*/ 7646 w 9493"/>
                <a:gd name="T63" fmla="*/ 974 h 9492"/>
                <a:gd name="T64" fmla="*/ 7646 w 9493"/>
                <a:gd name="T65" fmla="*/ 4139 h 9492"/>
                <a:gd name="T66" fmla="*/ 3691 w 9493"/>
                <a:gd name="T67" fmla="*/ 7646 h 9492"/>
                <a:gd name="T68" fmla="*/ 9330 w 9493"/>
                <a:gd name="T69" fmla="*/ 5863 h 9492"/>
                <a:gd name="T70" fmla="*/ 8413 w 9493"/>
                <a:gd name="T71" fmla="*/ 5008 h 9492"/>
                <a:gd name="T72" fmla="*/ 8251 w 9493"/>
                <a:gd name="T73" fmla="*/ 4857 h 9492"/>
                <a:gd name="T74" fmla="*/ 8089 w 9493"/>
                <a:gd name="T75" fmla="*/ 5008 h 9492"/>
                <a:gd name="T76" fmla="*/ 7402 w 9493"/>
                <a:gd name="T77" fmla="*/ 5649 h 9492"/>
                <a:gd name="T78" fmla="*/ 4881 w 9493"/>
                <a:gd name="T79" fmla="*/ 8000 h 9492"/>
                <a:gd name="T80" fmla="*/ 4831 w 9493"/>
                <a:gd name="T81" fmla="*/ 8045 h 9492"/>
                <a:gd name="T82" fmla="*/ 4818 w 9493"/>
                <a:gd name="T83" fmla="*/ 8108 h 9492"/>
                <a:gd name="T84" fmla="*/ 4482 w 9493"/>
                <a:gd name="T85" fmla="*/ 9492 h 9492"/>
                <a:gd name="T86" fmla="*/ 6004 w 9493"/>
                <a:gd name="T87" fmla="*/ 9216 h 9492"/>
                <a:gd name="T88" fmla="*/ 6073 w 9493"/>
                <a:gd name="T89" fmla="*/ 9203 h 9492"/>
                <a:gd name="T90" fmla="*/ 6122 w 9493"/>
                <a:gd name="T91" fmla="*/ 9158 h 9492"/>
                <a:gd name="T92" fmla="*/ 8643 w 9493"/>
                <a:gd name="T93" fmla="*/ 6807 h 9492"/>
                <a:gd name="T94" fmla="*/ 9331 w 9493"/>
                <a:gd name="T95" fmla="*/ 6166 h 9492"/>
                <a:gd name="T96" fmla="*/ 9493 w 9493"/>
                <a:gd name="T97" fmla="*/ 6015 h 9492"/>
                <a:gd name="T98" fmla="*/ 9330 w 9493"/>
                <a:gd name="T99" fmla="*/ 5863 h 9492"/>
                <a:gd name="T100" fmla="*/ 5846 w 9493"/>
                <a:gd name="T101" fmla="*/ 8809 h 9492"/>
                <a:gd name="T102" fmla="*/ 5106 w 9493"/>
                <a:gd name="T103" fmla="*/ 8947 h 9492"/>
                <a:gd name="T104" fmla="*/ 5253 w 9493"/>
                <a:gd name="T105" fmla="*/ 8256 h 9492"/>
                <a:gd name="T106" fmla="*/ 7563 w 9493"/>
                <a:gd name="T107" fmla="*/ 6102 h 9492"/>
                <a:gd name="T108" fmla="*/ 8156 w 9493"/>
                <a:gd name="T109" fmla="*/ 6655 h 9492"/>
                <a:gd name="T110" fmla="*/ 5846 w 9493"/>
                <a:gd name="T111" fmla="*/ 8809 h 9492"/>
                <a:gd name="T112" fmla="*/ 8481 w 9493"/>
                <a:gd name="T113" fmla="*/ 6352 h 9492"/>
                <a:gd name="T114" fmla="*/ 7888 w 9493"/>
                <a:gd name="T115" fmla="*/ 5800 h 9492"/>
                <a:gd name="T116" fmla="*/ 8252 w 9493"/>
                <a:gd name="T117" fmla="*/ 5461 h 9492"/>
                <a:gd name="T118" fmla="*/ 8845 w 9493"/>
                <a:gd name="T119" fmla="*/ 6014 h 9492"/>
                <a:gd name="T120" fmla="*/ 8481 w 9493"/>
                <a:gd name="T121" fmla="*/ 6352 h 9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93" h="9492">
                  <a:moveTo>
                    <a:pt x="3955" y="1318"/>
                  </a:moveTo>
                  <a:cubicBezTo>
                    <a:pt x="2867" y="1318"/>
                    <a:pt x="2373" y="1968"/>
                    <a:pt x="2373" y="2900"/>
                  </a:cubicBezTo>
                  <a:lnTo>
                    <a:pt x="2900" y="2900"/>
                  </a:lnTo>
                  <a:cubicBezTo>
                    <a:pt x="2918" y="2239"/>
                    <a:pt x="3349" y="1862"/>
                    <a:pt x="3955" y="1846"/>
                  </a:cubicBezTo>
                  <a:cubicBezTo>
                    <a:pt x="4488" y="1862"/>
                    <a:pt x="4723" y="2153"/>
                    <a:pt x="4741" y="2644"/>
                  </a:cubicBezTo>
                  <a:cubicBezTo>
                    <a:pt x="4741" y="2898"/>
                    <a:pt x="4557" y="3195"/>
                    <a:pt x="4190" y="3534"/>
                  </a:cubicBezTo>
                  <a:cubicBezTo>
                    <a:pt x="3767" y="3908"/>
                    <a:pt x="3691" y="4178"/>
                    <a:pt x="3691" y="4482"/>
                  </a:cubicBezTo>
                  <a:lnTo>
                    <a:pt x="3691" y="5010"/>
                  </a:lnTo>
                  <a:lnTo>
                    <a:pt x="4219" y="5010"/>
                  </a:lnTo>
                  <a:lnTo>
                    <a:pt x="4219" y="4482"/>
                  </a:lnTo>
                  <a:cubicBezTo>
                    <a:pt x="4219" y="4314"/>
                    <a:pt x="4309" y="4085"/>
                    <a:pt x="4604" y="3814"/>
                  </a:cubicBezTo>
                  <a:cubicBezTo>
                    <a:pt x="5044" y="3423"/>
                    <a:pt x="5265" y="3034"/>
                    <a:pt x="5265" y="2644"/>
                  </a:cubicBezTo>
                  <a:cubicBezTo>
                    <a:pt x="5265" y="1865"/>
                    <a:pt x="4800" y="1318"/>
                    <a:pt x="3955" y="1318"/>
                  </a:cubicBezTo>
                  <a:close/>
                  <a:moveTo>
                    <a:pt x="3691" y="6064"/>
                  </a:moveTo>
                  <a:lnTo>
                    <a:pt x="4219" y="6064"/>
                  </a:lnTo>
                  <a:lnTo>
                    <a:pt x="4219" y="5537"/>
                  </a:lnTo>
                  <a:lnTo>
                    <a:pt x="3691" y="5537"/>
                  </a:lnTo>
                  <a:lnTo>
                    <a:pt x="3691" y="6064"/>
                  </a:lnTo>
                  <a:close/>
                  <a:moveTo>
                    <a:pt x="8174" y="4381"/>
                  </a:moveTo>
                  <a:lnTo>
                    <a:pt x="8174" y="730"/>
                  </a:lnTo>
                  <a:cubicBezTo>
                    <a:pt x="8174" y="730"/>
                    <a:pt x="8075" y="0"/>
                    <a:pt x="7383" y="0"/>
                  </a:cubicBezTo>
                  <a:lnTo>
                    <a:pt x="0" y="0"/>
                  </a:lnTo>
                  <a:lnTo>
                    <a:pt x="0" y="7545"/>
                  </a:lnTo>
                  <a:cubicBezTo>
                    <a:pt x="0" y="7545"/>
                    <a:pt x="99" y="8159"/>
                    <a:pt x="1055" y="8174"/>
                  </a:cubicBezTo>
                  <a:cubicBezTo>
                    <a:pt x="2010" y="8189"/>
                    <a:pt x="3955" y="8174"/>
                    <a:pt x="3955" y="8174"/>
                  </a:cubicBezTo>
                  <a:cubicBezTo>
                    <a:pt x="3840" y="8189"/>
                    <a:pt x="8174" y="4381"/>
                    <a:pt x="8174" y="4381"/>
                  </a:cubicBezTo>
                  <a:close/>
                  <a:moveTo>
                    <a:pt x="3691" y="7646"/>
                  </a:moveTo>
                  <a:cubicBezTo>
                    <a:pt x="3691" y="7646"/>
                    <a:pt x="1252" y="7639"/>
                    <a:pt x="1055" y="7646"/>
                  </a:cubicBezTo>
                  <a:cubicBezTo>
                    <a:pt x="445" y="7670"/>
                    <a:pt x="527" y="7058"/>
                    <a:pt x="527" y="7058"/>
                  </a:cubicBezTo>
                  <a:lnTo>
                    <a:pt x="527" y="487"/>
                  </a:lnTo>
                  <a:lnTo>
                    <a:pt x="7383" y="487"/>
                  </a:lnTo>
                  <a:cubicBezTo>
                    <a:pt x="7729" y="487"/>
                    <a:pt x="7646" y="776"/>
                    <a:pt x="7646" y="974"/>
                  </a:cubicBezTo>
                  <a:lnTo>
                    <a:pt x="7646" y="4139"/>
                  </a:lnTo>
                  <a:lnTo>
                    <a:pt x="3691" y="7646"/>
                  </a:lnTo>
                  <a:close/>
                  <a:moveTo>
                    <a:pt x="9330" y="5863"/>
                  </a:moveTo>
                  <a:lnTo>
                    <a:pt x="8413" y="5008"/>
                  </a:lnTo>
                  <a:lnTo>
                    <a:pt x="8251" y="4857"/>
                  </a:lnTo>
                  <a:lnTo>
                    <a:pt x="8089" y="5008"/>
                  </a:lnTo>
                  <a:lnTo>
                    <a:pt x="7402" y="5649"/>
                  </a:lnTo>
                  <a:lnTo>
                    <a:pt x="4881" y="8000"/>
                  </a:lnTo>
                  <a:lnTo>
                    <a:pt x="4831" y="8045"/>
                  </a:lnTo>
                  <a:lnTo>
                    <a:pt x="4818" y="8108"/>
                  </a:lnTo>
                  <a:lnTo>
                    <a:pt x="4482" y="9492"/>
                  </a:lnTo>
                  <a:lnTo>
                    <a:pt x="6004" y="9216"/>
                  </a:lnTo>
                  <a:lnTo>
                    <a:pt x="6073" y="9203"/>
                  </a:lnTo>
                  <a:lnTo>
                    <a:pt x="6122" y="9158"/>
                  </a:lnTo>
                  <a:lnTo>
                    <a:pt x="8643" y="6807"/>
                  </a:lnTo>
                  <a:lnTo>
                    <a:pt x="9331" y="6166"/>
                  </a:lnTo>
                  <a:lnTo>
                    <a:pt x="9493" y="6015"/>
                  </a:lnTo>
                  <a:lnTo>
                    <a:pt x="9330" y="5863"/>
                  </a:lnTo>
                  <a:close/>
                  <a:moveTo>
                    <a:pt x="5846" y="8809"/>
                  </a:moveTo>
                  <a:lnTo>
                    <a:pt x="5106" y="8947"/>
                  </a:lnTo>
                  <a:lnTo>
                    <a:pt x="5253" y="8256"/>
                  </a:lnTo>
                  <a:lnTo>
                    <a:pt x="7563" y="6102"/>
                  </a:lnTo>
                  <a:lnTo>
                    <a:pt x="8156" y="6655"/>
                  </a:lnTo>
                  <a:lnTo>
                    <a:pt x="5846" y="8809"/>
                  </a:lnTo>
                  <a:close/>
                  <a:moveTo>
                    <a:pt x="8481" y="6352"/>
                  </a:moveTo>
                  <a:lnTo>
                    <a:pt x="7888" y="5800"/>
                  </a:lnTo>
                  <a:lnTo>
                    <a:pt x="8252" y="5461"/>
                  </a:lnTo>
                  <a:lnTo>
                    <a:pt x="8845" y="6014"/>
                  </a:lnTo>
                  <a:lnTo>
                    <a:pt x="8481" y="635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258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B685F-EFC9-E625-8577-AFD9B13191FD}"/>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315AE9B9-A656-D43A-D378-298133FE25C7}"/>
              </a:ext>
            </a:extLst>
          </p:cNvPr>
          <p:cNvSpPr>
            <a:spLocks noGrp="1"/>
          </p:cNvSpPr>
          <p:nvPr>
            <p:ph type="title"/>
          </p:nvPr>
        </p:nvSpPr>
        <p:spPr/>
        <p:txBody>
          <a:bodyPr/>
          <a:lstStyle/>
          <a:p>
            <a:r>
              <a:rPr lang="zh-CN" altLang="en-US"/>
              <a:t>如何创作出高质量短视频</a:t>
            </a:r>
            <a:endParaRPr lang="zh-CN" altLang="en-US" dirty="0"/>
          </a:p>
        </p:txBody>
      </p:sp>
      <p:sp>
        <p:nvSpPr>
          <p:cNvPr id="4" name="灯片编号占位符 3">
            <a:extLst>
              <a:ext uri="{FF2B5EF4-FFF2-40B4-BE49-F238E27FC236}">
                <a16:creationId xmlns:a16="http://schemas.microsoft.com/office/drawing/2014/main" id="{04670177-F0A2-EDC6-3037-C92C252A1B41}"/>
              </a:ext>
            </a:extLst>
          </p:cNvPr>
          <p:cNvSpPr>
            <a:spLocks noGrp="1"/>
          </p:cNvSpPr>
          <p:nvPr>
            <p:ph type="sldNum" sz="quarter" idx="12"/>
          </p:nvPr>
        </p:nvSpPr>
        <p:spPr/>
        <p:txBody>
          <a:bodyPr/>
          <a:lstStyle/>
          <a:p>
            <a:fld id="{5DD3DB80-B894-403A-B48E-6FDC1A72010E}" type="slidenum">
              <a:rPr lang="zh-CN" altLang="en-US" smtClean="0"/>
              <a:t>28</a:t>
            </a:fld>
            <a:endParaRPr lang="zh-CN" altLang="en-US"/>
          </a:p>
        </p:txBody>
      </p:sp>
      <p:grpSp>
        <p:nvGrpSpPr>
          <p:cNvPr id="29" name="组合 28">
            <a:extLst>
              <a:ext uri="{FF2B5EF4-FFF2-40B4-BE49-F238E27FC236}">
                <a16:creationId xmlns:a16="http://schemas.microsoft.com/office/drawing/2014/main" id="{22C1F451-80D4-4E73-5865-EDE5A44CD619}"/>
              </a:ext>
            </a:extLst>
          </p:cNvPr>
          <p:cNvGrpSpPr/>
          <p:nvPr/>
        </p:nvGrpSpPr>
        <p:grpSpPr>
          <a:xfrm>
            <a:off x="669923" y="1193189"/>
            <a:ext cx="10850564" cy="5047273"/>
            <a:chOff x="669923" y="1193189"/>
            <a:chExt cx="10850564" cy="5047273"/>
          </a:xfrm>
        </p:grpSpPr>
        <p:pic>
          <p:nvPicPr>
            <p:cNvPr id="30" name="图片 29">
              <a:extLst>
                <a:ext uri="{FF2B5EF4-FFF2-40B4-BE49-F238E27FC236}">
                  <a16:creationId xmlns:a16="http://schemas.microsoft.com/office/drawing/2014/main" id="{C23A9CD0-4F84-1338-952D-A8794667C12F}"/>
                </a:ext>
              </a:extLst>
            </p:cNvPr>
            <p:cNvPicPr>
              <a:picLocks noChangeAspect="1"/>
            </p:cNvPicPr>
            <p:nvPr/>
          </p:nvPicPr>
          <p:blipFill>
            <a:blip r:embed="rId2"/>
            <a:stretch>
              <a:fillRect/>
            </a:stretch>
          </p:blipFill>
          <p:spPr>
            <a:xfrm>
              <a:off x="5218306" y="1193189"/>
              <a:ext cx="6302181" cy="5047273"/>
            </a:xfrm>
            <a:prstGeom prst="rect">
              <a:avLst/>
            </a:prstGeom>
          </p:spPr>
        </p:pic>
        <p:grpSp>
          <p:nvGrpSpPr>
            <p:cNvPr id="31" name="组合 30">
              <a:extLst>
                <a:ext uri="{FF2B5EF4-FFF2-40B4-BE49-F238E27FC236}">
                  <a16:creationId xmlns:a16="http://schemas.microsoft.com/office/drawing/2014/main" id="{13EAB714-5C76-2B23-29DA-FA169C0C032C}"/>
                </a:ext>
              </a:extLst>
            </p:cNvPr>
            <p:cNvGrpSpPr/>
            <p:nvPr/>
          </p:nvGrpSpPr>
          <p:grpSpPr>
            <a:xfrm>
              <a:off x="669923" y="1418573"/>
              <a:ext cx="4343402" cy="4586595"/>
              <a:chOff x="669923" y="1418573"/>
              <a:chExt cx="4343402" cy="4586595"/>
            </a:xfrm>
          </p:grpSpPr>
          <p:grpSp>
            <p:nvGrpSpPr>
              <p:cNvPr id="32" name="组合 31">
                <a:extLst>
                  <a:ext uri="{FF2B5EF4-FFF2-40B4-BE49-F238E27FC236}">
                    <a16:creationId xmlns:a16="http://schemas.microsoft.com/office/drawing/2014/main" id="{668AB2CE-D84D-D33C-53D2-0B359CCC6721}"/>
                  </a:ext>
                </a:extLst>
              </p:cNvPr>
              <p:cNvGrpSpPr/>
              <p:nvPr/>
            </p:nvGrpSpPr>
            <p:grpSpPr>
              <a:xfrm>
                <a:off x="669924" y="1418573"/>
                <a:ext cx="4343401" cy="1092788"/>
                <a:chOff x="669924" y="1418573"/>
                <a:chExt cx="4343401" cy="1092788"/>
              </a:xfrm>
            </p:grpSpPr>
            <p:sp>
              <p:nvSpPr>
                <p:cNvPr id="41" name="文本框 40">
                  <a:extLst>
                    <a:ext uri="{FF2B5EF4-FFF2-40B4-BE49-F238E27FC236}">
                      <a16:creationId xmlns:a16="http://schemas.microsoft.com/office/drawing/2014/main" id="{5F5D568D-5C2D-19DB-4B00-2914B8428557}"/>
                    </a:ext>
                  </a:extLst>
                </p:cNvPr>
                <p:cNvSpPr txBox="1"/>
                <p:nvPr/>
              </p:nvSpPr>
              <p:spPr>
                <a:xfrm>
                  <a:off x="669924" y="1552521"/>
                  <a:ext cx="540000" cy="540000"/>
                </a:xfrm>
                <a:prstGeom prst="roundRect">
                  <a:avLst>
                    <a:gd name="adj" fmla="val 50000"/>
                  </a:avLst>
                </a:prstGeom>
                <a:solidFill>
                  <a:schemeClr val="accent1"/>
                </a:solidFill>
              </p:spPr>
              <p:txBody>
                <a:bodyPr wrap="none" lIns="108000" tIns="108000" rIns="108000" bIns="108000" rtlCol="0" anchor="ctr" anchorCtr="0">
                  <a:noAutofit/>
                </a:bodyPr>
                <a:lstStyle/>
                <a:p>
                  <a:pPr algn="ctr"/>
                  <a:r>
                    <a:rPr kumimoji="1" lang="en-US" altLang="zh-CN" sz="2000" b="1" dirty="0">
                      <a:solidFill>
                        <a:srgbClr val="FFFFFF"/>
                      </a:solidFill>
                      <a:latin typeface="Arial" panose="020B0604020202020204" pitchFamily="34" charset="0"/>
                      <a:ea typeface="微软雅黑" panose="020B0503020204020204" pitchFamily="34" charset="-122"/>
                    </a:rPr>
                    <a:t>01</a:t>
                  </a:r>
                  <a:endParaRPr kumimoji="1" lang="zh-CN" altLang="en-US" sz="2000" b="1" dirty="0">
                    <a:solidFill>
                      <a:srgbClr val="FFFFFF"/>
                    </a:solidFill>
                    <a:latin typeface="Arial" panose="020B0604020202020204" pitchFamily="34" charset="0"/>
                    <a:ea typeface="微软雅黑" panose="020B0503020204020204" pitchFamily="34" charset="-122"/>
                  </a:endParaRPr>
                </a:p>
              </p:txBody>
            </p:sp>
            <p:sp>
              <p:nvSpPr>
                <p:cNvPr id="42" name="矩形 41">
                  <a:extLst>
                    <a:ext uri="{FF2B5EF4-FFF2-40B4-BE49-F238E27FC236}">
                      <a16:creationId xmlns:a16="http://schemas.microsoft.com/office/drawing/2014/main" id="{341A0570-9A81-A70A-CAC1-89D82FFD92BC}"/>
                    </a:ext>
                  </a:extLst>
                </p:cNvPr>
                <p:cNvSpPr/>
                <p:nvPr/>
              </p:nvSpPr>
              <p:spPr>
                <a:xfrm>
                  <a:off x="1318813" y="1418573"/>
                  <a:ext cx="369451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lang="zh-CN" altLang="en-US" b="1">
                      <a:solidFill>
                        <a:schemeClr val="tx1"/>
                      </a:solidFill>
                      <a:latin typeface="Arial" panose="020B0604020202020204" pitchFamily="34" charset="0"/>
                      <a:ea typeface="微软雅黑" panose="020B0503020204020204" pitchFamily="34" charset="-122"/>
                    </a:rPr>
                    <a:t>定选题</a:t>
                  </a:r>
                  <a:endParaRPr lang="en-US" altLang="zh-CN" b="1" dirty="0">
                    <a:solidFill>
                      <a:schemeClr val="tx1"/>
                    </a:solidFill>
                    <a:latin typeface="Arial" panose="020B0604020202020204" pitchFamily="34" charset="0"/>
                    <a:ea typeface="微软雅黑" panose="020B0503020204020204" pitchFamily="34" charset="-122"/>
                  </a:endParaRPr>
                </a:p>
              </p:txBody>
            </p:sp>
            <p:sp>
              <p:nvSpPr>
                <p:cNvPr id="43" name="矩形 42">
                  <a:extLst>
                    <a:ext uri="{FF2B5EF4-FFF2-40B4-BE49-F238E27FC236}">
                      <a16:creationId xmlns:a16="http://schemas.microsoft.com/office/drawing/2014/main" id="{96AEE9A7-D469-A62B-EA23-530201B79701}"/>
                    </a:ext>
                  </a:extLst>
                </p:cNvPr>
                <p:cNvSpPr/>
                <p:nvPr/>
              </p:nvSpPr>
              <p:spPr>
                <a:xfrm>
                  <a:off x="1318812" y="1772212"/>
                  <a:ext cx="3694512" cy="739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defTabSz="913765">
                    <a:lnSpc>
                      <a:spcPct val="150000"/>
                    </a:lnSpc>
                    <a:buSzPct val="25000"/>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当你想清楚内容给谁看又摸清楚什么内容火后，你就可以建立自己的「选题库」开始创作内容了</a:t>
                  </a:r>
                  <a:r>
                    <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a:t>
                  </a:r>
                  <a:endParaRPr kumimoji="0" lang="en-US" altLang="zh-CN" sz="12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endParaRPr>
                </a:p>
              </p:txBody>
            </p:sp>
          </p:grpSp>
          <p:grpSp>
            <p:nvGrpSpPr>
              <p:cNvPr id="33" name="组合 32">
                <a:extLst>
                  <a:ext uri="{FF2B5EF4-FFF2-40B4-BE49-F238E27FC236}">
                    <a16:creationId xmlns:a16="http://schemas.microsoft.com/office/drawing/2014/main" id="{4E2C8137-B8EC-F31E-577A-B81C65C7AE10}"/>
                  </a:ext>
                </a:extLst>
              </p:cNvPr>
              <p:cNvGrpSpPr/>
              <p:nvPr/>
            </p:nvGrpSpPr>
            <p:grpSpPr>
              <a:xfrm>
                <a:off x="669923" y="2911171"/>
                <a:ext cx="4343401" cy="1369787"/>
                <a:chOff x="669924" y="2653538"/>
                <a:chExt cx="4343401" cy="1369787"/>
              </a:xfrm>
            </p:grpSpPr>
            <p:sp>
              <p:nvSpPr>
                <p:cNvPr id="38" name="文本框 37">
                  <a:extLst>
                    <a:ext uri="{FF2B5EF4-FFF2-40B4-BE49-F238E27FC236}">
                      <a16:creationId xmlns:a16="http://schemas.microsoft.com/office/drawing/2014/main" id="{A0D82E58-8231-A553-C8CF-3CB6D6B988EE}"/>
                    </a:ext>
                  </a:extLst>
                </p:cNvPr>
                <p:cNvSpPr txBox="1"/>
                <p:nvPr/>
              </p:nvSpPr>
              <p:spPr>
                <a:xfrm>
                  <a:off x="669924" y="2787486"/>
                  <a:ext cx="540000" cy="540000"/>
                </a:xfrm>
                <a:prstGeom prst="roundRect">
                  <a:avLst>
                    <a:gd name="adj" fmla="val 50000"/>
                  </a:avLst>
                </a:prstGeom>
                <a:solidFill>
                  <a:schemeClr val="tx2"/>
                </a:solidFill>
              </p:spPr>
              <p:txBody>
                <a:bodyPr wrap="none" lIns="108000" tIns="108000" rIns="108000" bIns="108000" rtlCol="0" anchor="ctr" anchorCtr="0">
                  <a:noAutofit/>
                </a:bodyPr>
                <a:lstStyle>
                  <a:defPPr>
                    <a:defRPr lang="zh-CN"/>
                  </a:defPPr>
                  <a:lvl1pPr algn="ctr">
                    <a:defRPr kumimoji="1" sz="2000" b="1">
                      <a:solidFill>
                        <a:schemeClr val="bg1"/>
                      </a:solidFill>
                    </a:defRPr>
                  </a:lvl1pPr>
                </a:lstStyle>
                <a:p>
                  <a:r>
                    <a:rPr lang="en-US" altLang="zh-CN" dirty="0">
                      <a:latin typeface="Arial" panose="020B0604020202020204" pitchFamily="34" charset="0"/>
                      <a:ea typeface="微软雅黑" panose="020B0503020204020204" pitchFamily="34" charset="-122"/>
                    </a:rPr>
                    <a:t>02</a:t>
                  </a:r>
                  <a:endParaRPr lang="zh-CN" altLang="en-US" dirty="0">
                    <a:latin typeface="Arial" panose="020B0604020202020204" pitchFamily="34" charset="0"/>
                    <a:ea typeface="微软雅黑" panose="020B0503020204020204" pitchFamily="34" charset="-122"/>
                  </a:endParaRPr>
                </a:p>
              </p:txBody>
            </p:sp>
            <p:sp>
              <p:nvSpPr>
                <p:cNvPr id="39" name="矩形 38">
                  <a:extLst>
                    <a:ext uri="{FF2B5EF4-FFF2-40B4-BE49-F238E27FC236}">
                      <a16:creationId xmlns:a16="http://schemas.microsoft.com/office/drawing/2014/main" id="{66D361E5-AE2F-788C-E100-0E748059CB21}"/>
                    </a:ext>
                  </a:extLst>
                </p:cNvPr>
                <p:cNvSpPr/>
                <p:nvPr/>
              </p:nvSpPr>
              <p:spPr>
                <a:xfrm>
                  <a:off x="1318813" y="2653538"/>
                  <a:ext cx="369451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lang="zh-CN" altLang="en-US" b="1">
                      <a:solidFill>
                        <a:schemeClr val="tx1"/>
                      </a:solidFill>
                      <a:latin typeface="Arial" panose="020B0604020202020204" pitchFamily="34" charset="0"/>
                      <a:ea typeface="微软雅黑" panose="020B0503020204020204" pitchFamily="34" charset="-122"/>
                    </a:rPr>
                    <a:t>写脚本</a:t>
                  </a:r>
                  <a:endParaRPr lang="en-US" altLang="zh-CN" b="1" dirty="0">
                    <a:solidFill>
                      <a:schemeClr val="tx1"/>
                    </a:solidFill>
                    <a:latin typeface="Arial" panose="020B0604020202020204" pitchFamily="34" charset="0"/>
                    <a:ea typeface="微软雅黑" panose="020B0503020204020204" pitchFamily="34" charset="-122"/>
                  </a:endParaRPr>
                </a:p>
              </p:txBody>
            </p:sp>
            <p:sp>
              <p:nvSpPr>
                <p:cNvPr id="40" name="矩形 39">
                  <a:extLst>
                    <a:ext uri="{FF2B5EF4-FFF2-40B4-BE49-F238E27FC236}">
                      <a16:creationId xmlns:a16="http://schemas.microsoft.com/office/drawing/2014/main" id="{1B80B820-1810-DC86-63DA-D3F5A192BDB2}"/>
                    </a:ext>
                  </a:extLst>
                </p:cNvPr>
                <p:cNvSpPr/>
                <p:nvPr/>
              </p:nvSpPr>
              <p:spPr>
                <a:xfrm>
                  <a:off x="1318812" y="3007177"/>
                  <a:ext cx="3694512" cy="1016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defTabSz="913765">
                    <a:lnSpc>
                      <a:spcPct val="150000"/>
                    </a:lnSpc>
                    <a:buSzPct val="25000"/>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根据选题，先用简洁的几句话勾勒出大纲或思路，并进</a:t>
                  </a:r>
                  <a:r>
                    <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a:t>
                  </a: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步扩写成完整的脚本。充分准备好内容脚本有助于提高后续拍摄的效率，避免遗漏关键信息</a:t>
                  </a:r>
                  <a:endParaRPr kumimoji="0" lang="en-US" altLang="zh-CN" sz="12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endParaRPr>
                </a:p>
              </p:txBody>
            </p:sp>
          </p:grpSp>
          <p:grpSp>
            <p:nvGrpSpPr>
              <p:cNvPr id="34" name="组合 33">
                <a:extLst>
                  <a:ext uri="{FF2B5EF4-FFF2-40B4-BE49-F238E27FC236}">
                    <a16:creationId xmlns:a16="http://schemas.microsoft.com/office/drawing/2014/main" id="{296875AF-E4D0-FB1A-AD07-0BE525A21235}"/>
                  </a:ext>
                </a:extLst>
              </p:cNvPr>
              <p:cNvGrpSpPr/>
              <p:nvPr/>
            </p:nvGrpSpPr>
            <p:grpSpPr>
              <a:xfrm>
                <a:off x="669924" y="4666158"/>
                <a:ext cx="4343401" cy="1339010"/>
                <a:chOff x="669924" y="3919281"/>
                <a:chExt cx="4343401" cy="1339010"/>
              </a:xfrm>
            </p:grpSpPr>
            <p:sp>
              <p:nvSpPr>
                <p:cNvPr id="35" name="文本框 34">
                  <a:extLst>
                    <a:ext uri="{FF2B5EF4-FFF2-40B4-BE49-F238E27FC236}">
                      <a16:creationId xmlns:a16="http://schemas.microsoft.com/office/drawing/2014/main" id="{CD4A85D4-3D23-01F8-671D-FC2B6FAA0F0F}"/>
                    </a:ext>
                  </a:extLst>
                </p:cNvPr>
                <p:cNvSpPr txBox="1"/>
                <p:nvPr/>
              </p:nvSpPr>
              <p:spPr>
                <a:xfrm>
                  <a:off x="669924" y="4022452"/>
                  <a:ext cx="540000" cy="540000"/>
                </a:xfrm>
                <a:prstGeom prst="roundRect">
                  <a:avLst>
                    <a:gd name="adj" fmla="val 50000"/>
                  </a:avLst>
                </a:prstGeom>
                <a:solidFill>
                  <a:schemeClr val="accent1"/>
                </a:solidFill>
              </p:spPr>
              <p:txBody>
                <a:bodyPr wrap="none" lIns="108000" tIns="108000" rIns="108000" bIns="108000" rtlCol="0" anchor="ctr" anchorCtr="0">
                  <a:noAutofit/>
                </a:bodyPr>
                <a:lstStyle/>
                <a:p>
                  <a:pPr algn="ctr"/>
                  <a:r>
                    <a:rPr kumimoji="1" lang="en-US" altLang="zh-CN" sz="2000" b="1" dirty="0">
                      <a:solidFill>
                        <a:srgbClr val="FFFFFF"/>
                      </a:solidFill>
                      <a:latin typeface="Arial" panose="020B0604020202020204" pitchFamily="34" charset="0"/>
                      <a:ea typeface="微软雅黑" panose="020B0503020204020204" pitchFamily="34" charset="-122"/>
                    </a:rPr>
                    <a:t>03</a:t>
                  </a:r>
                  <a:endParaRPr kumimoji="1" lang="zh-CN" altLang="en-US" sz="2000" b="1" dirty="0">
                    <a:solidFill>
                      <a:srgbClr val="FFFFFF"/>
                    </a:solidFill>
                    <a:latin typeface="Arial" panose="020B0604020202020204" pitchFamily="34" charset="0"/>
                    <a:ea typeface="微软雅黑" panose="020B0503020204020204" pitchFamily="34" charset="-122"/>
                  </a:endParaRPr>
                </a:p>
              </p:txBody>
            </p:sp>
            <p:sp>
              <p:nvSpPr>
                <p:cNvPr id="36" name="矩形 35">
                  <a:extLst>
                    <a:ext uri="{FF2B5EF4-FFF2-40B4-BE49-F238E27FC236}">
                      <a16:creationId xmlns:a16="http://schemas.microsoft.com/office/drawing/2014/main" id="{1387FA26-DF95-3DE2-FBB8-72F318438869}"/>
                    </a:ext>
                  </a:extLst>
                </p:cNvPr>
                <p:cNvSpPr/>
                <p:nvPr/>
              </p:nvSpPr>
              <p:spPr>
                <a:xfrm>
                  <a:off x="1318813" y="3919281"/>
                  <a:ext cx="3694512"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lang="zh-CN" altLang="en-US" sz="1600" b="1">
                      <a:solidFill>
                        <a:schemeClr val="tx1"/>
                      </a:solidFill>
                      <a:latin typeface="Arial" panose="020B0604020202020204" pitchFamily="34" charset="0"/>
                      <a:ea typeface="微软雅黑" panose="020B0503020204020204" pitchFamily="34" charset="-122"/>
                    </a:rPr>
                    <a:t>精制作</a:t>
                  </a:r>
                  <a:endParaRPr lang="en-US" altLang="zh-CN" sz="1600" b="1" dirty="0">
                    <a:solidFill>
                      <a:schemeClr val="tx1"/>
                    </a:solidFill>
                    <a:latin typeface="Arial" panose="020B0604020202020204" pitchFamily="34" charset="0"/>
                    <a:ea typeface="微软雅黑" panose="020B0503020204020204" pitchFamily="34" charset="-122"/>
                  </a:endParaRPr>
                </a:p>
              </p:txBody>
            </p:sp>
            <p:sp>
              <p:nvSpPr>
                <p:cNvPr id="37" name="矩形 36">
                  <a:extLst>
                    <a:ext uri="{FF2B5EF4-FFF2-40B4-BE49-F238E27FC236}">
                      <a16:creationId xmlns:a16="http://schemas.microsoft.com/office/drawing/2014/main" id="{8ABC99ED-CBD1-C0D5-011F-008E80977AAE}"/>
                    </a:ext>
                  </a:extLst>
                </p:cNvPr>
                <p:cNvSpPr/>
                <p:nvPr/>
              </p:nvSpPr>
              <p:spPr>
                <a:xfrm>
                  <a:off x="1318812" y="4242143"/>
                  <a:ext cx="3694512" cy="1016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defTabSz="913765">
                    <a:lnSpc>
                      <a:spcPct val="150000"/>
                    </a:lnSpc>
                    <a:buSzPct val="25000"/>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rPr>
                    <a:t>定完选题，写完脚本可以开始做视频制作了，整体把握画面清晰流畅、内容完整、声音清晰、内容传达正向等核心要素即可完成一个完整的视频制作</a:t>
                  </a:r>
                  <a:endParaRPr kumimoji="0" lang="en-US" altLang="zh-CN" sz="12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endParaRPr>
                </a:p>
              </p:txBody>
            </p:sp>
          </p:grpSp>
        </p:grpSp>
      </p:grpSp>
    </p:spTree>
    <p:extLst>
      <p:ext uri="{BB962C8B-B14F-4D97-AF65-F5344CB8AC3E}">
        <p14:creationId xmlns:p14="http://schemas.microsoft.com/office/powerpoint/2010/main" val="654913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C3884-0E51-60A1-86D7-927D74F9DDAF}"/>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F7C8A8F-DD2D-C0DB-C736-01864079CA70}"/>
              </a:ext>
            </a:extLst>
          </p:cNvPr>
          <p:cNvSpPr>
            <a:spLocks noGrp="1"/>
          </p:cNvSpPr>
          <p:nvPr>
            <p:ph type="title"/>
          </p:nvPr>
        </p:nvSpPr>
        <p:spPr/>
        <p:txBody>
          <a:bodyPr/>
          <a:lstStyle/>
          <a:p>
            <a:r>
              <a:rPr lang="zh-CN" altLang="en-US"/>
              <a:t>如何定选题</a:t>
            </a:r>
            <a:endParaRPr lang="zh-CN" altLang="en-US" dirty="0"/>
          </a:p>
        </p:txBody>
      </p:sp>
      <p:sp>
        <p:nvSpPr>
          <p:cNvPr id="4" name="灯片编号占位符 3">
            <a:extLst>
              <a:ext uri="{FF2B5EF4-FFF2-40B4-BE49-F238E27FC236}">
                <a16:creationId xmlns:a16="http://schemas.microsoft.com/office/drawing/2014/main" id="{BEF94536-F82E-E8B0-415C-77A66C747ECB}"/>
              </a:ext>
            </a:extLst>
          </p:cNvPr>
          <p:cNvSpPr>
            <a:spLocks noGrp="1"/>
          </p:cNvSpPr>
          <p:nvPr>
            <p:ph type="sldNum" sz="quarter" idx="12"/>
          </p:nvPr>
        </p:nvSpPr>
        <p:spPr/>
        <p:txBody>
          <a:bodyPr/>
          <a:lstStyle/>
          <a:p>
            <a:fld id="{5DD3DB80-B894-403A-B48E-6FDC1A72010E}" type="slidenum">
              <a:rPr lang="zh-CN" altLang="en-US" smtClean="0"/>
              <a:t>29</a:t>
            </a:fld>
            <a:endParaRPr lang="zh-CN" altLang="en-US"/>
          </a:p>
        </p:txBody>
      </p:sp>
      <p:grpSp>
        <p:nvGrpSpPr>
          <p:cNvPr id="17" name="组合 16">
            <a:extLst>
              <a:ext uri="{FF2B5EF4-FFF2-40B4-BE49-F238E27FC236}">
                <a16:creationId xmlns:a16="http://schemas.microsoft.com/office/drawing/2014/main" id="{60390E21-C394-E03B-907B-D24243984C54}"/>
              </a:ext>
            </a:extLst>
          </p:cNvPr>
          <p:cNvGrpSpPr/>
          <p:nvPr/>
        </p:nvGrpSpPr>
        <p:grpSpPr>
          <a:xfrm>
            <a:off x="776253" y="2729156"/>
            <a:ext cx="10637903" cy="2355191"/>
            <a:chOff x="777048" y="2415049"/>
            <a:chExt cx="10637903" cy="2355191"/>
          </a:xfrm>
        </p:grpSpPr>
        <p:sp>
          <p:nvSpPr>
            <p:cNvPr id="18" name="矩形: 圆角 17">
              <a:extLst>
                <a:ext uri="{FF2B5EF4-FFF2-40B4-BE49-F238E27FC236}">
                  <a16:creationId xmlns:a16="http://schemas.microsoft.com/office/drawing/2014/main" id="{17F7DAF8-8095-0395-8C61-B9E9B376D98D}"/>
                </a:ext>
              </a:extLst>
            </p:cNvPr>
            <p:cNvSpPr/>
            <p:nvPr/>
          </p:nvSpPr>
          <p:spPr>
            <a:xfrm flipV="1">
              <a:off x="777048" y="3049814"/>
              <a:ext cx="1869043" cy="901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a:extLst>
                <a:ext uri="{FF2B5EF4-FFF2-40B4-BE49-F238E27FC236}">
                  <a16:creationId xmlns:a16="http://schemas.microsoft.com/office/drawing/2014/main" id="{9245BCA4-5F97-1F57-47FE-36EAB3860CC0}"/>
                </a:ext>
              </a:extLst>
            </p:cNvPr>
            <p:cNvSpPr/>
            <p:nvPr/>
          </p:nvSpPr>
          <p:spPr>
            <a:xfrm flipV="1">
              <a:off x="2969263" y="3049814"/>
              <a:ext cx="1869043"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20" name="矩形: 圆角 19">
              <a:extLst>
                <a:ext uri="{FF2B5EF4-FFF2-40B4-BE49-F238E27FC236}">
                  <a16:creationId xmlns:a16="http://schemas.microsoft.com/office/drawing/2014/main" id="{91F8589E-47A1-F573-10FC-2DF8DC54B9C5}"/>
                </a:ext>
              </a:extLst>
            </p:cNvPr>
            <p:cNvSpPr/>
            <p:nvPr/>
          </p:nvSpPr>
          <p:spPr>
            <a:xfrm flipV="1">
              <a:off x="5161478" y="3049814"/>
              <a:ext cx="1869043"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21" name="矩形: 圆角 20">
              <a:extLst>
                <a:ext uri="{FF2B5EF4-FFF2-40B4-BE49-F238E27FC236}">
                  <a16:creationId xmlns:a16="http://schemas.microsoft.com/office/drawing/2014/main" id="{D2921AF2-F57D-9140-99E0-977E525534F3}"/>
                </a:ext>
              </a:extLst>
            </p:cNvPr>
            <p:cNvSpPr/>
            <p:nvPr/>
          </p:nvSpPr>
          <p:spPr>
            <a:xfrm flipV="1">
              <a:off x="7353693" y="3049814"/>
              <a:ext cx="1869043"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22" name="文本框 21">
              <a:extLst>
                <a:ext uri="{FF2B5EF4-FFF2-40B4-BE49-F238E27FC236}">
                  <a16:creationId xmlns:a16="http://schemas.microsoft.com/office/drawing/2014/main" id="{57F4B0E0-4019-76F8-562B-711DB377523D}"/>
                </a:ext>
              </a:extLst>
            </p:cNvPr>
            <p:cNvSpPr txBox="1"/>
            <p:nvPr/>
          </p:nvSpPr>
          <p:spPr>
            <a:xfrm>
              <a:off x="777048" y="3625952"/>
              <a:ext cx="1869043" cy="1144288"/>
            </a:xfrm>
            <a:prstGeom prst="rect">
              <a:avLst/>
            </a:prstGeom>
            <a:noFill/>
          </p:spPr>
          <p:txBody>
            <a:bodyPr wrap="square">
              <a:spAutoFit/>
            </a:bodyPr>
            <a:lstStyle>
              <a:defPPr>
                <a:defRPr lang="zh-CN"/>
              </a:defPPr>
              <a:lvl1pPr>
                <a:lnSpc>
                  <a:spcPct val="120000"/>
                </a:lnSpc>
                <a:defRPr sz="1000"/>
              </a:lvl1pPr>
            </a:lstStyle>
            <a:p>
              <a:pPr>
                <a:lnSpc>
                  <a:spcPct val="200000"/>
                </a:lnSpc>
              </a:pPr>
              <a:r>
                <a:rPr lang="zh-CN" altLang="en-US" sz="1200">
                  <a:latin typeface="Arial" panose="020B0604020202020204" pitchFamily="34" charset="0"/>
                  <a:ea typeface="微软雅黑" panose="020B0503020204020204" pitchFamily="34" charset="-122"/>
                </a:rPr>
                <a:t>检索收集过往爆款内容，结合自身定位和需求迭代后复用，创作新爆款</a:t>
              </a:r>
              <a:endParaRPr lang="en-US" altLang="zh-CN" sz="1200" dirty="0">
                <a:latin typeface="Arial" panose="020B0604020202020204" pitchFamily="34" charset="0"/>
                <a:ea typeface="微软雅黑" panose="020B0503020204020204" pitchFamily="34" charset="-122"/>
              </a:endParaRPr>
            </a:p>
          </p:txBody>
        </p:sp>
        <p:sp>
          <p:nvSpPr>
            <p:cNvPr id="23" name="文本框 22">
              <a:extLst>
                <a:ext uri="{FF2B5EF4-FFF2-40B4-BE49-F238E27FC236}">
                  <a16:creationId xmlns:a16="http://schemas.microsoft.com/office/drawing/2014/main" id="{EBFC40FC-F305-DE29-12EB-1FCA5917AA7F}"/>
                </a:ext>
              </a:extLst>
            </p:cNvPr>
            <p:cNvSpPr txBox="1"/>
            <p:nvPr/>
          </p:nvSpPr>
          <p:spPr>
            <a:xfrm>
              <a:off x="777048" y="3259776"/>
              <a:ext cx="1107996" cy="369332"/>
            </a:xfrm>
            <a:prstGeom prst="rect">
              <a:avLst/>
            </a:prstGeom>
            <a:noFill/>
          </p:spPr>
          <p:txBody>
            <a:bodyPr wrap="non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爆款选题</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4" name="文本框 23">
              <a:extLst>
                <a:ext uri="{FF2B5EF4-FFF2-40B4-BE49-F238E27FC236}">
                  <a16:creationId xmlns:a16="http://schemas.microsoft.com/office/drawing/2014/main" id="{2F7A3AE9-945B-E324-B006-78EAD86F3D61}"/>
                </a:ext>
              </a:extLst>
            </p:cNvPr>
            <p:cNvSpPr txBox="1"/>
            <p:nvPr/>
          </p:nvSpPr>
          <p:spPr>
            <a:xfrm>
              <a:off x="2969263" y="3625952"/>
              <a:ext cx="1869043" cy="774956"/>
            </a:xfrm>
            <a:prstGeom prst="rect">
              <a:avLst/>
            </a:prstGeom>
            <a:noFill/>
          </p:spPr>
          <p:txBody>
            <a:bodyPr wrap="square">
              <a:spAutoFit/>
            </a:bodyPr>
            <a:lstStyle>
              <a:defPPr>
                <a:defRPr lang="zh-CN"/>
              </a:defPPr>
              <a:lvl1pPr>
                <a:lnSpc>
                  <a:spcPct val="120000"/>
                </a:lnSpc>
                <a:defRPr sz="1000"/>
              </a:lvl1pPr>
            </a:lstStyle>
            <a:p>
              <a:pPr>
                <a:lnSpc>
                  <a:spcPct val="200000"/>
                </a:lnSpc>
              </a:pPr>
              <a:r>
                <a:rPr lang="zh-CN" altLang="en-US" sz="1200">
                  <a:latin typeface="Arial" panose="020B0604020202020204" pitchFamily="34" charset="0"/>
                  <a:ea typeface="微软雅黑" panose="020B0503020204020204" pitchFamily="34" charset="-122"/>
                </a:rPr>
                <a:t>关联当下热点话题，获取更多曝光和关注</a:t>
              </a:r>
              <a:endParaRPr lang="en-US" altLang="zh-CN" sz="1200" dirty="0">
                <a:latin typeface="Arial" panose="020B0604020202020204" pitchFamily="34" charset="0"/>
                <a:ea typeface="微软雅黑" panose="020B0503020204020204" pitchFamily="34" charset="-122"/>
              </a:endParaRPr>
            </a:p>
          </p:txBody>
        </p:sp>
        <p:sp>
          <p:nvSpPr>
            <p:cNvPr id="25" name="文本框 24">
              <a:extLst>
                <a:ext uri="{FF2B5EF4-FFF2-40B4-BE49-F238E27FC236}">
                  <a16:creationId xmlns:a16="http://schemas.microsoft.com/office/drawing/2014/main" id="{7B9DF8E5-8E81-07B0-C32C-80DCEC2CEC92}"/>
                </a:ext>
              </a:extLst>
            </p:cNvPr>
            <p:cNvSpPr txBox="1"/>
            <p:nvPr/>
          </p:nvSpPr>
          <p:spPr>
            <a:xfrm>
              <a:off x="2969263" y="3259776"/>
              <a:ext cx="1107996" cy="369332"/>
            </a:xfrm>
            <a:prstGeom prst="rect">
              <a:avLst/>
            </a:prstGeom>
            <a:noFill/>
          </p:spPr>
          <p:txBody>
            <a:bodyPr wrap="non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热点选题</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6" name="文本框 25">
              <a:extLst>
                <a:ext uri="{FF2B5EF4-FFF2-40B4-BE49-F238E27FC236}">
                  <a16:creationId xmlns:a16="http://schemas.microsoft.com/office/drawing/2014/main" id="{BB4A94CC-6997-F013-D34A-FAA447F2687B}"/>
                </a:ext>
              </a:extLst>
            </p:cNvPr>
            <p:cNvSpPr txBox="1"/>
            <p:nvPr/>
          </p:nvSpPr>
          <p:spPr>
            <a:xfrm>
              <a:off x="5161478" y="3625952"/>
              <a:ext cx="1869043" cy="774956"/>
            </a:xfrm>
            <a:prstGeom prst="rect">
              <a:avLst/>
            </a:prstGeom>
            <a:noFill/>
          </p:spPr>
          <p:txBody>
            <a:bodyPr wrap="square">
              <a:spAutoFit/>
            </a:bodyPr>
            <a:lstStyle>
              <a:defPPr>
                <a:defRPr lang="zh-CN"/>
              </a:defPPr>
              <a:lvl1pPr>
                <a:lnSpc>
                  <a:spcPct val="120000"/>
                </a:lnSpc>
                <a:defRPr sz="1000"/>
              </a:lvl1pPr>
            </a:lstStyle>
            <a:p>
              <a:pPr>
                <a:lnSpc>
                  <a:spcPct val="200000"/>
                </a:lnSpc>
              </a:pPr>
              <a:r>
                <a:rPr lang="zh-CN" altLang="en-US" sz="1200">
                  <a:latin typeface="Arial" panose="020B0604020202020204" pitchFamily="34" charset="0"/>
                  <a:ea typeface="微软雅黑" panose="020B0503020204020204" pitchFamily="34" charset="-122"/>
                </a:rPr>
                <a:t>日常的菜品推荐、活动宣传等，达成推广目的</a:t>
              </a:r>
              <a:endParaRPr lang="en-US" altLang="zh-CN" sz="1200" dirty="0">
                <a:latin typeface="Arial" panose="020B0604020202020204" pitchFamily="34" charset="0"/>
                <a:ea typeface="微软雅黑" panose="020B0503020204020204" pitchFamily="34" charset="-122"/>
              </a:endParaRPr>
            </a:p>
          </p:txBody>
        </p:sp>
        <p:sp>
          <p:nvSpPr>
            <p:cNvPr id="27" name="文本框 26">
              <a:extLst>
                <a:ext uri="{FF2B5EF4-FFF2-40B4-BE49-F238E27FC236}">
                  <a16:creationId xmlns:a16="http://schemas.microsoft.com/office/drawing/2014/main" id="{A94FB7C4-E411-EFF6-06E6-AF9788F26335}"/>
                </a:ext>
              </a:extLst>
            </p:cNvPr>
            <p:cNvSpPr txBox="1"/>
            <p:nvPr/>
          </p:nvSpPr>
          <p:spPr>
            <a:xfrm>
              <a:off x="5161478" y="3259776"/>
              <a:ext cx="1107996" cy="369332"/>
            </a:xfrm>
            <a:prstGeom prst="rect">
              <a:avLst/>
            </a:prstGeom>
            <a:noFill/>
          </p:spPr>
          <p:txBody>
            <a:bodyPr wrap="non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日常选题</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8" name="文本框 27">
              <a:extLst>
                <a:ext uri="{FF2B5EF4-FFF2-40B4-BE49-F238E27FC236}">
                  <a16:creationId xmlns:a16="http://schemas.microsoft.com/office/drawing/2014/main" id="{98C12232-79B1-C50F-802B-06E075BAF454}"/>
                </a:ext>
              </a:extLst>
            </p:cNvPr>
            <p:cNvSpPr txBox="1"/>
            <p:nvPr/>
          </p:nvSpPr>
          <p:spPr>
            <a:xfrm>
              <a:off x="7353693" y="3625952"/>
              <a:ext cx="1869043" cy="1144288"/>
            </a:xfrm>
            <a:prstGeom prst="rect">
              <a:avLst/>
            </a:prstGeom>
            <a:noFill/>
          </p:spPr>
          <p:txBody>
            <a:bodyPr wrap="square">
              <a:spAutoFit/>
            </a:bodyPr>
            <a:lstStyle>
              <a:defPPr>
                <a:defRPr lang="zh-CN"/>
              </a:defPPr>
              <a:lvl1pPr>
                <a:lnSpc>
                  <a:spcPct val="120000"/>
                </a:lnSpc>
                <a:defRPr sz="1000"/>
              </a:lvl1pPr>
            </a:lstStyle>
            <a:p>
              <a:pPr>
                <a:lnSpc>
                  <a:spcPct val="200000"/>
                </a:lnSpc>
              </a:pPr>
              <a:r>
                <a:rPr lang="zh-CN" altLang="en-US" sz="1200">
                  <a:latin typeface="Arial" panose="020B0604020202020204" pitchFamily="34" charset="0"/>
                  <a:ea typeface="微软雅黑" panose="020B0503020204020204" pitchFamily="34" charset="-122"/>
                </a:rPr>
                <a:t>像电视剧一样能延续产出的结构化选题，降低创意成本，提升内容产出效率</a:t>
              </a:r>
              <a:endParaRPr lang="en-US" altLang="zh-CN" sz="1200" dirty="0">
                <a:latin typeface="Arial" panose="020B0604020202020204" pitchFamily="34" charset="0"/>
                <a:ea typeface="微软雅黑" panose="020B0503020204020204" pitchFamily="34" charset="-122"/>
              </a:endParaRPr>
            </a:p>
          </p:txBody>
        </p:sp>
        <p:sp>
          <p:nvSpPr>
            <p:cNvPr id="29" name="文本框 28">
              <a:extLst>
                <a:ext uri="{FF2B5EF4-FFF2-40B4-BE49-F238E27FC236}">
                  <a16:creationId xmlns:a16="http://schemas.microsoft.com/office/drawing/2014/main" id="{D21F2DE4-411A-22B8-C1AB-D6A751CE9622}"/>
                </a:ext>
              </a:extLst>
            </p:cNvPr>
            <p:cNvSpPr txBox="1"/>
            <p:nvPr/>
          </p:nvSpPr>
          <p:spPr>
            <a:xfrm>
              <a:off x="7353693" y="3259776"/>
              <a:ext cx="1107996" cy="369332"/>
            </a:xfrm>
            <a:prstGeom prst="rect">
              <a:avLst/>
            </a:prstGeom>
            <a:noFill/>
          </p:spPr>
          <p:txBody>
            <a:bodyPr wrap="non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系列选题</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0" name="文本框 29">
              <a:extLst>
                <a:ext uri="{FF2B5EF4-FFF2-40B4-BE49-F238E27FC236}">
                  <a16:creationId xmlns:a16="http://schemas.microsoft.com/office/drawing/2014/main" id="{97E219A7-995E-F77C-3C32-B61FFD904DBD}"/>
                </a:ext>
              </a:extLst>
            </p:cNvPr>
            <p:cNvSpPr txBox="1"/>
            <p:nvPr/>
          </p:nvSpPr>
          <p:spPr>
            <a:xfrm>
              <a:off x="777048" y="2415049"/>
              <a:ext cx="585417" cy="523220"/>
            </a:xfrm>
            <a:prstGeom prst="rect">
              <a:avLst/>
            </a:prstGeom>
            <a:noFill/>
          </p:spPr>
          <p:txBody>
            <a:bodyPr wrap="none" rtlCol="0">
              <a:spAutoFit/>
            </a:bodyPr>
            <a:lstStyle/>
            <a:p>
              <a:r>
                <a:rPr lang="en-US" altLang="zh-CN" sz="2800" b="1" dirty="0">
                  <a:solidFill>
                    <a:schemeClr val="accent1"/>
                  </a:solidFill>
                  <a:latin typeface="Arial" panose="020B0604020202020204" pitchFamily="34" charset="0"/>
                  <a:ea typeface="微软雅黑" panose="020B0503020204020204" pitchFamily="34" charset="-122"/>
                </a:rPr>
                <a:t>01</a:t>
              </a:r>
              <a:endParaRPr kumimoji="0" lang="en-US" altLang="zh-CN" sz="2800" b="1" i="0" u="none" strike="noStrike" kern="1200" cap="none" spc="0" normalizeH="0" baseline="0" noProof="0" dirty="0">
                <a:ln>
                  <a:noFill/>
                </a:ln>
                <a:solidFill>
                  <a:schemeClr val="accent1"/>
                </a:solidFill>
                <a:effectLst/>
                <a:uLnTx/>
                <a:uFillTx/>
                <a:latin typeface="Arial" panose="020B0604020202020204" pitchFamily="34" charset="0"/>
                <a:ea typeface="微软雅黑" panose="020B0503020204020204" pitchFamily="34" charset="-122"/>
              </a:endParaRPr>
            </a:p>
          </p:txBody>
        </p:sp>
        <p:sp>
          <p:nvSpPr>
            <p:cNvPr id="31" name="文本框 30">
              <a:extLst>
                <a:ext uri="{FF2B5EF4-FFF2-40B4-BE49-F238E27FC236}">
                  <a16:creationId xmlns:a16="http://schemas.microsoft.com/office/drawing/2014/main" id="{F3F0D9B5-3EFB-DBD2-9D08-1AB238CB04DC}"/>
                </a:ext>
              </a:extLst>
            </p:cNvPr>
            <p:cNvSpPr txBox="1"/>
            <p:nvPr/>
          </p:nvSpPr>
          <p:spPr>
            <a:xfrm>
              <a:off x="2969263"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02</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2" name="文本框 31">
              <a:extLst>
                <a:ext uri="{FF2B5EF4-FFF2-40B4-BE49-F238E27FC236}">
                  <a16:creationId xmlns:a16="http://schemas.microsoft.com/office/drawing/2014/main" id="{731190CC-17BD-C5AE-649B-30F4C2593F60}"/>
                </a:ext>
              </a:extLst>
            </p:cNvPr>
            <p:cNvSpPr txBox="1"/>
            <p:nvPr/>
          </p:nvSpPr>
          <p:spPr>
            <a:xfrm>
              <a:off x="5161478"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03</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3" name="文本框 32">
              <a:extLst>
                <a:ext uri="{FF2B5EF4-FFF2-40B4-BE49-F238E27FC236}">
                  <a16:creationId xmlns:a16="http://schemas.microsoft.com/office/drawing/2014/main" id="{4DEBDB10-FEFB-A659-1C71-91B640DD438D}"/>
                </a:ext>
              </a:extLst>
            </p:cNvPr>
            <p:cNvSpPr txBox="1"/>
            <p:nvPr/>
          </p:nvSpPr>
          <p:spPr>
            <a:xfrm>
              <a:off x="7353693"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04</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4" name="矩形: 圆角 33">
              <a:extLst>
                <a:ext uri="{FF2B5EF4-FFF2-40B4-BE49-F238E27FC236}">
                  <a16:creationId xmlns:a16="http://schemas.microsoft.com/office/drawing/2014/main" id="{406E16C6-E740-7F0B-2018-A9310E234FA6}"/>
                </a:ext>
              </a:extLst>
            </p:cNvPr>
            <p:cNvSpPr/>
            <p:nvPr/>
          </p:nvSpPr>
          <p:spPr>
            <a:xfrm flipV="1">
              <a:off x="9545908" y="3049814"/>
              <a:ext cx="1869043"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35" name="文本框 34">
              <a:extLst>
                <a:ext uri="{FF2B5EF4-FFF2-40B4-BE49-F238E27FC236}">
                  <a16:creationId xmlns:a16="http://schemas.microsoft.com/office/drawing/2014/main" id="{93381365-7581-0E83-46D7-DACA228CA348}"/>
                </a:ext>
              </a:extLst>
            </p:cNvPr>
            <p:cNvSpPr txBox="1"/>
            <p:nvPr/>
          </p:nvSpPr>
          <p:spPr>
            <a:xfrm>
              <a:off x="9545908" y="3625952"/>
              <a:ext cx="1869043" cy="774956"/>
            </a:xfrm>
            <a:prstGeom prst="rect">
              <a:avLst/>
            </a:prstGeom>
            <a:noFill/>
          </p:spPr>
          <p:txBody>
            <a:bodyPr wrap="square">
              <a:spAutoFit/>
            </a:bodyPr>
            <a:lstStyle>
              <a:defPPr>
                <a:defRPr lang="zh-CN"/>
              </a:defPPr>
              <a:lvl1pPr>
                <a:lnSpc>
                  <a:spcPct val="120000"/>
                </a:lnSpc>
                <a:defRPr sz="1000"/>
              </a:lvl1pPr>
            </a:lstStyle>
            <a:p>
              <a:pPr>
                <a:lnSpc>
                  <a:spcPct val="200000"/>
                </a:lnSpc>
              </a:pPr>
              <a:r>
                <a:rPr lang="zh-CN" altLang="en-US" sz="1200">
                  <a:latin typeface="Arial" panose="020B0604020202020204" pitchFamily="34" charset="0"/>
                  <a:ea typeface="微软雅黑" panose="020B0503020204020204" pitchFamily="34" charset="-122"/>
                </a:rPr>
                <a:t>参与平台官方活动，获取扶持或激励</a:t>
              </a:r>
              <a:endParaRPr lang="en-US" altLang="zh-CN" sz="1200" dirty="0">
                <a:latin typeface="Arial" panose="020B0604020202020204" pitchFamily="34" charset="0"/>
                <a:ea typeface="微软雅黑" panose="020B0503020204020204" pitchFamily="34" charset="-122"/>
              </a:endParaRPr>
            </a:p>
          </p:txBody>
        </p:sp>
        <p:sp>
          <p:nvSpPr>
            <p:cNvPr id="36" name="文本框 35">
              <a:extLst>
                <a:ext uri="{FF2B5EF4-FFF2-40B4-BE49-F238E27FC236}">
                  <a16:creationId xmlns:a16="http://schemas.microsoft.com/office/drawing/2014/main" id="{673E820D-085A-6027-32AF-9085FDE2B7F1}"/>
                </a:ext>
              </a:extLst>
            </p:cNvPr>
            <p:cNvSpPr txBox="1"/>
            <p:nvPr/>
          </p:nvSpPr>
          <p:spPr>
            <a:xfrm>
              <a:off x="9545908" y="3259776"/>
              <a:ext cx="1107996" cy="369332"/>
            </a:xfrm>
            <a:prstGeom prst="rect">
              <a:avLst/>
            </a:prstGeom>
            <a:noFill/>
          </p:spPr>
          <p:txBody>
            <a:bodyPr wrap="non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官方选题</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7" name="文本框 36">
              <a:extLst>
                <a:ext uri="{FF2B5EF4-FFF2-40B4-BE49-F238E27FC236}">
                  <a16:creationId xmlns:a16="http://schemas.microsoft.com/office/drawing/2014/main" id="{B88A4099-E318-B88F-189E-20976A45CDBB}"/>
                </a:ext>
              </a:extLst>
            </p:cNvPr>
            <p:cNvSpPr txBox="1"/>
            <p:nvPr/>
          </p:nvSpPr>
          <p:spPr>
            <a:xfrm>
              <a:off x="9545908"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05</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sp>
        <p:nvSpPr>
          <p:cNvPr id="38" name="文本框 37">
            <a:extLst>
              <a:ext uri="{FF2B5EF4-FFF2-40B4-BE49-F238E27FC236}">
                <a16:creationId xmlns:a16="http://schemas.microsoft.com/office/drawing/2014/main" id="{62CBAAEC-E832-0B89-296B-21BF66D7A3B3}"/>
              </a:ext>
            </a:extLst>
          </p:cNvPr>
          <p:cNvSpPr txBox="1"/>
          <p:nvPr/>
        </p:nvSpPr>
        <p:spPr>
          <a:xfrm>
            <a:off x="669925" y="1428222"/>
            <a:ext cx="10850562" cy="787075"/>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600" b="1">
                <a:solidFill>
                  <a:schemeClr val="accent2">
                    <a:lumMod val="50000"/>
                  </a:schemeClr>
                </a:solidFill>
              </a:rPr>
              <a:t>定选题：</a:t>
            </a:r>
            <a:r>
              <a:rPr lang="zh-CN" altLang="en-US" sz="1600">
                <a:solidFill>
                  <a:schemeClr val="accent2">
                    <a:lumMod val="50000"/>
                  </a:schemeClr>
                </a:solidFill>
              </a:rPr>
              <a:t>当你知己(想清楚内容给谁看）又知彼(摸清楚什么内容火)后，你就可以建立自己的「选题库」。这个选题库可以以电子表格、手机备忘录或手边的笔记本等形式存在，只要能够记录下来，就可以为你提供持续不断的创作灵感。</a:t>
            </a:r>
          </a:p>
        </p:txBody>
      </p:sp>
    </p:spTree>
    <p:extLst>
      <p:ext uri="{BB962C8B-B14F-4D97-AF65-F5344CB8AC3E}">
        <p14:creationId xmlns:p14="http://schemas.microsoft.com/office/powerpoint/2010/main" val="24688863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D78FC-20A5-177D-2BC1-1EE21444E019}"/>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D0B8A854-0F62-B4FD-E615-A6FB15C624FD}"/>
              </a:ext>
            </a:extLst>
          </p:cNvPr>
          <p:cNvSpPr>
            <a:spLocks noGrp="1"/>
          </p:cNvSpPr>
          <p:nvPr>
            <p:ph type="title"/>
          </p:nvPr>
        </p:nvSpPr>
        <p:spPr/>
        <p:txBody>
          <a:bodyPr/>
          <a:lstStyle/>
          <a:p>
            <a:r>
              <a:rPr lang="zh-CN" altLang="en-US"/>
              <a:t>如何写脚本</a:t>
            </a:r>
            <a:endParaRPr lang="zh-CN" altLang="en-US" dirty="0"/>
          </a:p>
        </p:txBody>
      </p:sp>
      <p:sp>
        <p:nvSpPr>
          <p:cNvPr id="4" name="灯片编号占位符 3">
            <a:extLst>
              <a:ext uri="{FF2B5EF4-FFF2-40B4-BE49-F238E27FC236}">
                <a16:creationId xmlns:a16="http://schemas.microsoft.com/office/drawing/2014/main" id="{1D778BFD-7188-D3BA-3EC5-9295EBF1DF57}"/>
              </a:ext>
            </a:extLst>
          </p:cNvPr>
          <p:cNvSpPr>
            <a:spLocks noGrp="1"/>
          </p:cNvSpPr>
          <p:nvPr>
            <p:ph type="sldNum" sz="quarter" idx="12"/>
          </p:nvPr>
        </p:nvSpPr>
        <p:spPr/>
        <p:txBody>
          <a:bodyPr/>
          <a:lstStyle/>
          <a:p>
            <a:fld id="{5DD3DB80-B894-403A-B48E-6FDC1A72010E}" type="slidenum">
              <a:rPr lang="zh-CN" altLang="en-US" smtClean="0"/>
              <a:t>30</a:t>
            </a:fld>
            <a:endParaRPr lang="zh-CN" altLang="en-US"/>
          </a:p>
        </p:txBody>
      </p:sp>
      <p:grpSp>
        <p:nvGrpSpPr>
          <p:cNvPr id="3" name="组合 2">
            <a:extLst>
              <a:ext uri="{FF2B5EF4-FFF2-40B4-BE49-F238E27FC236}">
                <a16:creationId xmlns:a16="http://schemas.microsoft.com/office/drawing/2014/main" id="{FDE50CAC-37FF-8877-F2DF-EACE7AB397E5}"/>
              </a:ext>
            </a:extLst>
          </p:cNvPr>
          <p:cNvGrpSpPr/>
          <p:nvPr/>
        </p:nvGrpSpPr>
        <p:grpSpPr>
          <a:xfrm>
            <a:off x="669924" y="1288636"/>
            <a:ext cx="10850562" cy="5158208"/>
            <a:chOff x="669924" y="1288636"/>
            <a:chExt cx="10850562" cy="5158208"/>
          </a:xfrm>
        </p:grpSpPr>
        <p:sp>
          <p:nvSpPr>
            <p:cNvPr id="7" name="文本框 6">
              <a:extLst>
                <a:ext uri="{FF2B5EF4-FFF2-40B4-BE49-F238E27FC236}">
                  <a16:creationId xmlns:a16="http://schemas.microsoft.com/office/drawing/2014/main" id="{ADA2C85B-416C-A7CD-69CF-15DC1F0EE193}"/>
                </a:ext>
              </a:extLst>
            </p:cNvPr>
            <p:cNvSpPr txBox="1"/>
            <p:nvPr/>
          </p:nvSpPr>
          <p:spPr>
            <a:xfrm>
              <a:off x="669924" y="1288636"/>
              <a:ext cx="10850562" cy="787075"/>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600" b="1">
                  <a:solidFill>
                    <a:schemeClr val="accent2">
                      <a:lumMod val="50000"/>
                    </a:schemeClr>
                  </a:solidFill>
                </a:rPr>
                <a:t>写脚本：</a:t>
              </a:r>
              <a:r>
                <a:rPr lang="zh-CN" altLang="en-US" sz="1600">
                  <a:solidFill>
                    <a:schemeClr val="accent2">
                      <a:lumMod val="50000"/>
                    </a:schemeClr>
                  </a:solidFill>
                </a:rPr>
                <a:t>根据选题，先用简洁的几句话勾勒出大纲或思路，并进一步扩写成完整的脚本。充分准备好内容脚本有助于提高后续拍摄的效率，避免遗漏关键信息。</a:t>
              </a:r>
            </a:p>
          </p:txBody>
        </p:sp>
        <p:grpSp>
          <p:nvGrpSpPr>
            <p:cNvPr id="8" name="组合 7">
              <a:extLst>
                <a:ext uri="{FF2B5EF4-FFF2-40B4-BE49-F238E27FC236}">
                  <a16:creationId xmlns:a16="http://schemas.microsoft.com/office/drawing/2014/main" id="{14D85228-3A3F-F7EC-D77A-87A5EA2DEFEB}"/>
                </a:ext>
              </a:extLst>
            </p:cNvPr>
            <p:cNvGrpSpPr/>
            <p:nvPr/>
          </p:nvGrpSpPr>
          <p:grpSpPr>
            <a:xfrm>
              <a:off x="669924" y="2422113"/>
              <a:ext cx="5426076" cy="4024731"/>
              <a:chOff x="669924" y="2422113"/>
              <a:chExt cx="5426076" cy="4024731"/>
            </a:xfrm>
          </p:grpSpPr>
          <p:sp>
            <p:nvSpPr>
              <p:cNvPr id="12" name="文本框 11">
                <a:extLst>
                  <a:ext uri="{FF2B5EF4-FFF2-40B4-BE49-F238E27FC236}">
                    <a16:creationId xmlns:a16="http://schemas.microsoft.com/office/drawing/2014/main" id="{CBAD5E78-177F-03D1-6654-16DA81278A0A}"/>
                  </a:ext>
                </a:extLst>
              </p:cNvPr>
              <p:cNvSpPr txBox="1"/>
              <p:nvPr/>
            </p:nvSpPr>
            <p:spPr>
              <a:xfrm>
                <a:off x="669924" y="2974290"/>
                <a:ext cx="5426076" cy="3472554"/>
              </a:xfrm>
              <a:prstGeom prst="rect">
                <a:avLst/>
              </a:prstGeom>
              <a:noFill/>
            </p:spPr>
            <p:txBody>
              <a:bodyPr wrap="square">
                <a:spAutoFit/>
              </a:bodyPr>
              <a:lstStyle/>
              <a:p>
                <a:pPr>
                  <a:lnSpc>
                    <a:spcPct val="200000"/>
                  </a:lnSpc>
                </a:pPr>
                <a:r>
                  <a:rPr lang="zh-CN" altLang="en-US" sz="1400"/>
                  <a:t>注重故事的叙述描写，侧重于文字的表达和情节的发展</a:t>
                </a:r>
                <a:endParaRPr lang="en-US" altLang="zh-CN" sz="1400"/>
              </a:p>
              <a:p>
                <a:pPr>
                  <a:lnSpc>
                    <a:spcPct val="200000"/>
                  </a:lnSpc>
                </a:pPr>
                <a:r>
                  <a:rPr lang="zh-CN" altLang="en-US" sz="1400"/>
                  <a:t>拍摄场景：_____门店就餐区、门店门口____</a:t>
                </a:r>
                <a:endParaRPr lang="en-US" altLang="zh-CN" sz="1400"/>
              </a:p>
              <a:p>
                <a:pPr>
                  <a:lnSpc>
                    <a:spcPct val="200000"/>
                  </a:lnSpc>
                </a:pPr>
                <a:r>
                  <a:rPr lang="zh-CN" altLang="en-US" sz="1400"/>
                  <a:t>出镜角色：_____店长_____</a:t>
                </a:r>
                <a:endParaRPr lang="en-US" altLang="zh-CN" sz="1400"/>
              </a:p>
              <a:p>
                <a:pPr>
                  <a:lnSpc>
                    <a:spcPct val="200000"/>
                  </a:lnSpc>
                </a:pPr>
                <a:r>
                  <a:rPr lang="zh-CN" altLang="en-US" sz="1400"/>
                  <a:t>剧情&amp;对白</a:t>
                </a:r>
                <a:endParaRPr lang="en-US" altLang="zh-CN" sz="1400"/>
              </a:p>
              <a:p>
                <a:pPr>
                  <a:lnSpc>
                    <a:spcPct val="200000"/>
                  </a:lnSpc>
                </a:pPr>
                <a:r>
                  <a:rPr lang="zh-CN" altLang="en-US" sz="1400"/>
                  <a:t>镜头一：店长端着主菜上桌，说"XXXXXX”</a:t>
                </a:r>
                <a:endParaRPr lang="en-US" altLang="zh-CN" sz="1400"/>
              </a:p>
              <a:p>
                <a:pPr>
                  <a:lnSpc>
                    <a:spcPct val="200000"/>
                  </a:lnSpc>
                </a:pPr>
                <a:r>
                  <a:rPr lang="zh-CN" altLang="en-US" sz="1400"/>
                  <a:t>镜头二：</a:t>
                </a:r>
                <a:endParaRPr lang="en-US" altLang="zh-CN" sz="1400"/>
              </a:p>
              <a:p>
                <a:pPr>
                  <a:lnSpc>
                    <a:spcPct val="200000"/>
                  </a:lnSpc>
                </a:pPr>
                <a:r>
                  <a:rPr lang="zh-CN" altLang="en-US" sz="1400"/>
                  <a:t>镜头三：</a:t>
                </a:r>
                <a:endParaRPr lang="en-US" altLang="zh-CN" sz="1400"/>
              </a:p>
              <a:p>
                <a:pPr>
                  <a:lnSpc>
                    <a:spcPct val="150000"/>
                  </a:lnSpc>
                </a:pPr>
                <a:r>
                  <a:rPr lang="en-US" altLang="zh-CN" sz="1400"/>
                  <a:t>……</a:t>
                </a:r>
                <a:endParaRPr lang="zh-CN" altLang="en-US" sz="1400"/>
              </a:p>
            </p:txBody>
          </p:sp>
          <p:sp>
            <p:nvSpPr>
              <p:cNvPr id="13" name="矩形: 圆角 12">
                <a:extLst>
                  <a:ext uri="{FF2B5EF4-FFF2-40B4-BE49-F238E27FC236}">
                    <a16:creationId xmlns:a16="http://schemas.microsoft.com/office/drawing/2014/main" id="{A1EC721D-825D-0D3F-B94E-D8FEC83A10AD}"/>
                  </a:ext>
                </a:extLst>
              </p:cNvPr>
              <p:cNvSpPr/>
              <p:nvPr/>
            </p:nvSpPr>
            <p:spPr>
              <a:xfrm>
                <a:off x="669924" y="2422113"/>
                <a:ext cx="4544250" cy="494522"/>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accent2">
                        <a:lumMod val="50000"/>
                      </a:schemeClr>
                    </a:solidFill>
                  </a:rPr>
                  <a:t>脚本模版</a:t>
                </a:r>
              </a:p>
            </p:txBody>
          </p:sp>
        </p:grpSp>
        <p:grpSp>
          <p:nvGrpSpPr>
            <p:cNvPr id="9" name="组合 8">
              <a:extLst>
                <a:ext uri="{FF2B5EF4-FFF2-40B4-BE49-F238E27FC236}">
                  <a16:creationId xmlns:a16="http://schemas.microsoft.com/office/drawing/2014/main" id="{8FA8C597-F464-C1FC-E9B1-6F3DDE987851}"/>
                </a:ext>
              </a:extLst>
            </p:cNvPr>
            <p:cNvGrpSpPr/>
            <p:nvPr/>
          </p:nvGrpSpPr>
          <p:grpSpPr>
            <a:xfrm>
              <a:off x="6351411" y="2422113"/>
              <a:ext cx="5169075" cy="3364434"/>
              <a:chOff x="6351411" y="2422113"/>
              <a:chExt cx="5169075" cy="3364434"/>
            </a:xfrm>
          </p:grpSpPr>
          <p:pic>
            <p:nvPicPr>
              <p:cNvPr id="10" name="图片 9">
                <a:extLst>
                  <a:ext uri="{FF2B5EF4-FFF2-40B4-BE49-F238E27FC236}">
                    <a16:creationId xmlns:a16="http://schemas.microsoft.com/office/drawing/2014/main" id="{6B2B8184-AA57-498E-161C-BC395F3AE502}"/>
                  </a:ext>
                </a:extLst>
              </p:cNvPr>
              <p:cNvPicPr>
                <a:picLocks noChangeAspect="1"/>
              </p:cNvPicPr>
              <p:nvPr/>
            </p:nvPicPr>
            <p:blipFill>
              <a:blip r:embed="rId2"/>
              <a:stretch>
                <a:fillRect/>
              </a:stretch>
            </p:blipFill>
            <p:spPr>
              <a:xfrm>
                <a:off x="6351411" y="3075078"/>
                <a:ext cx="5169075" cy="2711469"/>
              </a:xfrm>
              <a:prstGeom prst="rect">
                <a:avLst/>
              </a:prstGeom>
            </p:spPr>
          </p:pic>
          <p:sp>
            <p:nvSpPr>
              <p:cNvPr id="11" name="矩形: 圆角 10">
                <a:extLst>
                  <a:ext uri="{FF2B5EF4-FFF2-40B4-BE49-F238E27FC236}">
                    <a16:creationId xmlns:a16="http://schemas.microsoft.com/office/drawing/2014/main" id="{11BE1669-2EF5-9676-C63B-81C02E7720FA}"/>
                  </a:ext>
                </a:extLst>
              </p:cNvPr>
              <p:cNvSpPr/>
              <p:nvPr/>
            </p:nvSpPr>
            <p:spPr>
              <a:xfrm>
                <a:off x="6663823" y="2422113"/>
                <a:ext cx="4544250" cy="494522"/>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accent2">
                        <a:lumMod val="50000"/>
                      </a:schemeClr>
                    </a:solidFill>
                  </a:rPr>
                  <a:t>分镜脚本</a:t>
                </a:r>
              </a:p>
            </p:txBody>
          </p:sp>
        </p:grpSp>
      </p:grpSp>
    </p:spTree>
    <p:extLst>
      <p:ext uri="{BB962C8B-B14F-4D97-AF65-F5344CB8AC3E}">
        <p14:creationId xmlns:p14="http://schemas.microsoft.com/office/powerpoint/2010/main" val="1025699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60018-7DFE-F97C-02AD-6A88E78CC995}"/>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DFEBE0EB-1210-4C34-95E6-BB4C17A3A00A}"/>
              </a:ext>
            </a:extLst>
          </p:cNvPr>
          <p:cNvSpPr>
            <a:spLocks noGrp="1"/>
          </p:cNvSpPr>
          <p:nvPr>
            <p:ph type="title"/>
          </p:nvPr>
        </p:nvSpPr>
        <p:spPr/>
        <p:txBody>
          <a:bodyPr/>
          <a:lstStyle/>
          <a:p>
            <a:r>
              <a:rPr lang="zh-CN" altLang="en-US"/>
              <a:t>剪辑工具介绍</a:t>
            </a:r>
            <a:endParaRPr lang="zh-CN" altLang="en-US" dirty="0"/>
          </a:p>
        </p:txBody>
      </p:sp>
      <p:sp>
        <p:nvSpPr>
          <p:cNvPr id="4" name="灯片编号占位符 3">
            <a:extLst>
              <a:ext uri="{FF2B5EF4-FFF2-40B4-BE49-F238E27FC236}">
                <a16:creationId xmlns:a16="http://schemas.microsoft.com/office/drawing/2014/main" id="{9E837F4B-5C3B-3670-E5FC-5800AB928930}"/>
              </a:ext>
            </a:extLst>
          </p:cNvPr>
          <p:cNvSpPr>
            <a:spLocks noGrp="1"/>
          </p:cNvSpPr>
          <p:nvPr>
            <p:ph type="sldNum" sz="quarter" idx="12"/>
          </p:nvPr>
        </p:nvSpPr>
        <p:spPr/>
        <p:txBody>
          <a:bodyPr/>
          <a:lstStyle/>
          <a:p>
            <a:fld id="{5DD3DB80-B894-403A-B48E-6FDC1A72010E}" type="slidenum">
              <a:rPr lang="zh-CN" altLang="en-US" smtClean="0"/>
              <a:t>31</a:t>
            </a:fld>
            <a:endParaRPr lang="zh-CN" altLang="en-US"/>
          </a:p>
        </p:txBody>
      </p:sp>
      <p:grpSp>
        <p:nvGrpSpPr>
          <p:cNvPr id="3" name="组合 2">
            <a:extLst>
              <a:ext uri="{FF2B5EF4-FFF2-40B4-BE49-F238E27FC236}">
                <a16:creationId xmlns:a16="http://schemas.microsoft.com/office/drawing/2014/main" id="{6AB68E83-00DE-ED43-605D-FDCC344F105E}"/>
              </a:ext>
            </a:extLst>
          </p:cNvPr>
          <p:cNvGrpSpPr/>
          <p:nvPr/>
        </p:nvGrpSpPr>
        <p:grpSpPr>
          <a:xfrm>
            <a:off x="669924" y="1724096"/>
            <a:ext cx="10850563" cy="4271854"/>
            <a:chOff x="669924" y="1724096"/>
            <a:chExt cx="10850563" cy="4271854"/>
          </a:xfrm>
        </p:grpSpPr>
        <p:pic>
          <p:nvPicPr>
            <p:cNvPr id="5" name="图片 4">
              <a:extLst>
                <a:ext uri="{FF2B5EF4-FFF2-40B4-BE49-F238E27FC236}">
                  <a16:creationId xmlns:a16="http://schemas.microsoft.com/office/drawing/2014/main" id="{0AD03247-299B-63CC-F38A-2C3D73385B01}"/>
                </a:ext>
              </a:extLst>
            </p:cNvPr>
            <p:cNvPicPr>
              <a:picLocks noChangeAspect="1"/>
            </p:cNvPicPr>
            <p:nvPr/>
          </p:nvPicPr>
          <p:blipFill>
            <a:blip r:embed="rId2"/>
            <a:stretch>
              <a:fillRect/>
            </a:stretch>
          </p:blipFill>
          <p:spPr>
            <a:xfrm>
              <a:off x="3373090" y="1724097"/>
              <a:ext cx="2009559" cy="4271853"/>
            </a:xfrm>
            <a:prstGeom prst="rect">
              <a:avLst/>
            </a:prstGeom>
            <a:ln>
              <a:solidFill>
                <a:schemeClr val="accent2">
                  <a:lumMod val="50000"/>
                </a:schemeClr>
              </a:solidFill>
            </a:ln>
          </p:spPr>
        </p:pic>
        <p:pic>
          <p:nvPicPr>
            <p:cNvPr id="6" name="图片 5">
              <a:extLst>
                <a:ext uri="{FF2B5EF4-FFF2-40B4-BE49-F238E27FC236}">
                  <a16:creationId xmlns:a16="http://schemas.microsoft.com/office/drawing/2014/main" id="{C714E0E2-BE7D-01F8-680C-31D9A4D4CA04}"/>
                </a:ext>
              </a:extLst>
            </p:cNvPr>
            <p:cNvPicPr>
              <a:picLocks noChangeAspect="1"/>
            </p:cNvPicPr>
            <p:nvPr/>
          </p:nvPicPr>
          <p:blipFill>
            <a:blip r:embed="rId3"/>
            <a:stretch>
              <a:fillRect/>
            </a:stretch>
          </p:blipFill>
          <p:spPr>
            <a:xfrm>
              <a:off x="9386222" y="1724096"/>
              <a:ext cx="2134265" cy="4271853"/>
            </a:xfrm>
            <a:prstGeom prst="roundRect">
              <a:avLst>
                <a:gd name="adj" fmla="val 10884"/>
              </a:avLst>
            </a:prstGeom>
          </p:spPr>
        </p:pic>
        <p:grpSp>
          <p:nvGrpSpPr>
            <p:cNvPr id="7" name="组合 6">
              <a:extLst>
                <a:ext uri="{FF2B5EF4-FFF2-40B4-BE49-F238E27FC236}">
                  <a16:creationId xmlns:a16="http://schemas.microsoft.com/office/drawing/2014/main" id="{F42813B4-DE7D-3774-4819-5050973F288E}"/>
                </a:ext>
              </a:extLst>
            </p:cNvPr>
            <p:cNvGrpSpPr/>
            <p:nvPr/>
          </p:nvGrpSpPr>
          <p:grpSpPr>
            <a:xfrm>
              <a:off x="669924" y="1993538"/>
              <a:ext cx="2485105" cy="3031507"/>
              <a:chOff x="669924" y="1993538"/>
              <a:chExt cx="2485105" cy="3031507"/>
            </a:xfrm>
          </p:grpSpPr>
          <p:sp>
            <p:nvSpPr>
              <p:cNvPr id="11" name="矩形 10">
                <a:extLst>
                  <a:ext uri="{FF2B5EF4-FFF2-40B4-BE49-F238E27FC236}">
                    <a16:creationId xmlns:a16="http://schemas.microsoft.com/office/drawing/2014/main" id="{3406FFC7-FE06-587A-C5F8-F44B545BECFE}"/>
                  </a:ext>
                </a:extLst>
              </p:cNvPr>
              <p:cNvSpPr/>
              <p:nvPr/>
            </p:nvSpPr>
            <p:spPr>
              <a:xfrm>
                <a:off x="669925" y="1993538"/>
                <a:ext cx="2485104"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p>
                <a:r>
                  <a:rPr kumimoji="1" lang="zh-CN" altLang="en-US" b="1">
                    <a:solidFill>
                      <a:schemeClr val="tx1"/>
                    </a:solidFill>
                    <a:latin typeface="Arial" panose="020B0604020202020204" pitchFamily="34" charset="0"/>
                    <a:ea typeface="微软雅黑" panose="020B0503020204020204" pitchFamily="34" charset="-122"/>
                  </a:rPr>
                  <a:t>「抖音来客」自带工具</a:t>
                </a:r>
                <a:endParaRPr kumimoji="1" lang="en-US" altLang="zh-CN" b="1" dirty="0">
                  <a:solidFill>
                    <a:schemeClr val="tx1"/>
                  </a:solidFill>
                  <a:latin typeface="Arial" panose="020B0604020202020204" pitchFamily="34" charset="0"/>
                  <a:ea typeface="微软雅黑" panose="020B0503020204020204" pitchFamily="34" charset="-122"/>
                </a:endParaRPr>
              </a:p>
            </p:txBody>
          </p:sp>
          <p:sp>
            <p:nvSpPr>
              <p:cNvPr id="12" name="矩形 11">
                <a:extLst>
                  <a:ext uri="{FF2B5EF4-FFF2-40B4-BE49-F238E27FC236}">
                    <a16:creationId xmlns:a16="http://schemas.microsoft.com/office/drawing/2014/main" id="{6C001206-A1E6-7D15-833D-8779536701DD}"/>
                  </a:ext>
                </a:extLst>
              </p:cNvPr>
              <p:cNvSpPr/>
              <p:nvPr/>
            </p:nvSpPr>
            <p:spPr>
              <a:xfrm>
                <a:off x="669924" y="2403430"/>
                <a:ext cx="2485104" cy="2621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200000"/>
                  </a:lnSpc>
                </a:pP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款低门槛、可基于商家信息定制化生成批量视频的创作工具</a:t>
                </a:r>
                <a:endParaRPr kumimoji="1" lang="en-US" altLang="zh-CN" sz="1200">
                  <a:solidFill>
                    <a:schemeClr val="tx1"/>
                  </a:solidFill>
                  <a:latin typeface="Arial" panose="020B0604020202020204" pitchFamily="34" charset="0"/>
                  <a:ea typeface="微软雅黑" panose="020B0503020204020204" pitchFamily="34" charset="-122"/>
                </a:endParaRPr>
              </a:p>
              <a:p>
                <a:pPr>
                  <a:lnSpc>
                    <a:spcPct val="200000"/>
                  </a:lnSpc>
                </a:pPr>
                <a:endParaRPr kumimoji="1" lang="en-US" altLang="zh-CN" sz="1200">
                  <a:solidFill>
                    <a:schemeClr val="tx1"/>
                  </a:solidFill>
                  <a:latin typeface="Arial" panose="020B0604020202020204" pitchFamily="34" charset="0"/>
                  <a:ea typeface="微软雅黑" panose="020B0503020204020204" pitchFamily="34" charset="-122"/>
                </a:endParaRPr>
              </a:p>
              <a:p>
                <a:pPr>
                  <a:lnSpc>
                    <a:spcPct val="200000"/>
                  </a:lnSpc>
                </a:pPr>
                <a:r>
                  <a:rPr kumimoji="1" lang="zh-CN" altLang="en-US" sz="1200">
                    <a:solidFill>
                      <a:schemeClr val="tx1"/>
                    </a:solidFill>
                    <a:latin typeface="Arial" panose="020B0604020202020204" pitchFamily="34" charset="0"/>
                    <a:ea typeface="微软雅黑" panose="020B0503020204020204" pitchFamily="34" charset="-122"/>
                  </a:rPr>
                  <a:t>仅需选择要宣传的商品并上传对应视频素材，即可获得多个包含智能脚本、人声、音乐、字幕的视频，并能自动推荐视频标题和话题</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8" name="组合 7">
              <a:extLst>
                <a:ext uri="{FF2B5EF4-FFF2-40B4-BE49-F238E27FC236}">
                  <a16:creationId xmlns:a16="http://schemas.microsoft.com/office/drawing/2014/main" id="{C4C6AF9C-3F37-0EF4-6ED9-3974E9B2FF4D}"/>
                </a:ext>
              </a:extLst>
            </p:cNvPr>
            <p:cNvGrpSpPr/>
            <p:nvPr/>
          </p:nvGrpSpPr>
          <p:grpSpPr>
            <a:xfrm>
              <a:off x="6413427" y="1993538"/>
              <a:ext cx="2485105" cy="2662175"/>
              <a:chOff x="669924" y="1993538"/>
              <a:chExt cx="2485105" cy="2662175"/>
            </a:xfrm>
          </p:grpSpPr>
          <p:sp>
            <p:nvSpPr>
              <p:cNvPr id="9" name="矩形 8">
                <a:extLst>
                  <a:ext uri="{FF2B5EF4-FFF2-40B4-BE49-F238E27FC236}">
                    <a16:creationId xmlns:a16="http://schemas.microsoft.com/office/drawing/2014/main" id="{48BDF935-C278-6E84-AFDB-88A0502DAF10}"/>
                  </a:ext>
                </a:extLst>
              </p:cNvPr>
              <p:cNvSpPr/>
              <p:nvPr/>
            </p:nvSpPr>
            <p:spPr>
              <a:xfrm>
                <a:off x="669925" y="1993538"/>
                <a:ext cx="2485104"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p>
                <a:r>
                  <a:rPr kumimoji="1" lang="zh-CN" altLang="en-US" b="1">
                    <a:solidFill>
                      <a:schemeClr val="tx1"/>
                    </a:solidFill>
                    <a:latin typeface="Arial" panose="020B0604020202020204" pitchFamily="34" charset="0"/>
                    <a:ea typeface="微软雅黑" panose="020B0503020204020204" pitchFamily="34" charset="-122"/>
                  </a:rPr>
                  <a:t>剪映</a:t>
                </a:r>
                <a:endParaRPr kumimoji="1" lang="en-US" altLang="zh-CN" b="1" dirty="0">
                  <a:solidFill>
                    <a:schemeClr val="tx1"/>
                  </a:solidFill>
                  <a:latin typeface="Arial" panose="020B0604020202020204" pitchFamily="34" charset="0"/>
                  <a:ea typeface="微软雅黑" panose="020B0503020204020204" pitchFamily="34" charset="-122"/>
                </a:endParaRPr>
              </a:p>
            </p:txBody>
          </p:sp>
          <p:sp>
            <p:nvSpPr>
              <p:cNvPr id="10" name="矩形 9">
                <a:extLst>
                  <a:ext uri="{FF2B5EF4-FFF2-40B4-BE49-F238E27FC236}">
                    <a16:creationId xmlns:a16="http://schemas.microsoft.com/office/drawing/2014/main" id="{0B69C214-BAA3-88BB-E926-9C23286C17B1}"/>
                  </a:ext>
                </a:extLst>
              </p:cNvPr>
              <p:cNvSpPr/>
              <p:nvPr/>
            </p:nvSpPr>
            <p:spPr>
              <a:xfrm>
                <a:off x="669924" y="2403430"/>
                <a:ext cx="2485104" cy="2252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200000"/>
                  </a:lnSpc>
                </a:pPr>
                <a:r>
                  <a:rPr kumimoji="1" lang="zh-CN" altLang="en-US" sz="1200">
                    <a:solidFill>
                      <a:schemeClr val="tx1"/>
                    </a:solidFill>
                    <a:latin typeface="Arial" panose="020B0604020202020204" pitchFamily="34" charset="0"/>
                    <a:ea typeface="微软雅黑" panose="020B0503020204020204" pitchFamily="34" charset="-122"/>
                  </a:rPr>
                  <a:t>由抖音官方推出的一款视频编辑工具，支持手机 </a:t>
                </a:r>
                <a:r>
                  <a:rPr kumimoji="1" lang="en-US" altLang="zh-CN" sz="1200">
                    <a:solidFill>
                      <a:schemeClr val="tx1"/>
                    </a:solidFill>
                    <a:latin typeface="Arial" panose="020B0604020202020204" pitchFamily="34" charset="0"/>
                    <a:ea typeface="微软雅黑" panose="020B0503020204020204" pitchFamily="34" charset="-122"/>
                  </a:rPr>
                  <a:t>APP</a:t>
                </a:r>
                <a:r>
                  <a:rPr kumimoji="1" lang="zh-CN" altLang="en-US" sz="1200">
                    <a:solidFill>
                      <a:schemeClr val="tx1"/>
                    </a:solidFill>
                    <a:latin typeface="Arial" panose="020B0604020202020204" pitchFamily="34" charset="0"/>
                    <a:ea typeface="微软雅黑" panose="020B0503020204020204" pitchFamily="34" charset="-122"/>
                  </a:rPr>
                  <a:t>端和电脑</a:t>
                </a:r>
                <a:r>
                  <a:rPr kumimoji="1" lang="en-US" altLang="zh-CN" sz="1200">
                    <a:solidFill>
                      <a:schemeClr val="tx1"/>
                    </a:solidFill>
                    <a:latin typeface="Arial" panose="020B0604020202020204" pitchFamily="34" charset="0"/>
                    <a:ea typeface="微软雅黑" panose="020B0503020204020204" pitchFamily="34" charset="-122"/>
                  </a:rPr>
                  <a:t>PC</a:t>
                </a:r>
                <a:r>
                  <a:rPr kumimoji="1" lang="zh-CN" altLang="en-US" sz="1200">
                    <a:solidFill>
                      <a:schemeClr val="tx1"/>
                    </a:solidFill>
                    <a:latin typeface="Arial" panose="020B0604020202020204" pitchFamily="34" charset="0"/>
                    <a:ea typeface="微软雅黑" panose="020B0503020204020204" pitchFamily="34" charset="-122"/>
                  </a:rPr>
                  <a:t>端</a:t>
                </a:r>
                <a:endParaRPr kumimoji="1" lang="en-US" altLang="zh-CN" sz="1200">
                  <a:solidFill>
                    <a:schemeClr val="tx1"/>
                  </a:solidFill>
                  <a:latin typeface="Arial" panose="020B0604020202020204" pitchFamily="34" charset="0"/>
                  <a:ea typeface="微软雅黑" panose="020B0503020204020204" pitchFamily="34" charset="-122"/>
                </a:endParaRPr>
              </a:p>
              <a:p>
                <a:pPr>
                  <a:lnSpc>
                    <a:spcPct val="200000"/>
                  </a:lnSpc>
                </a:pPr>
                <a:endParaRPr kumimoji="1" lang="en-US" altLang="zh-CN" sz="1200">
                  <a:solidFill>
                    <a:schemeClr val="tx1"/>
                  </a:solidFill>
                  <a:latin typeface="Arial" panose="020B0604020202020204" pitchFamily="34" charset="0"/>
                  <a:ea typeface="微软雅黑" panose="020B0503020204020204" pitchFamily="34" charset="-122"/>
                </a:endParaRPr>
              </a:p>
              <a:p>
                <a:pPr>
                  <a:lnSpc>
                    <a:spcPct val="200000"/>
                  </a:lnSpc>
                </a:pPr>
                <a:r>
                  <a:rPr kumimoji="1" lang="zh-CN" altLang="en-US" sz="1200">
                    <a:solidFill>
                      <a:schemeClr val="tx1"/>
                    </a:solidFill>
                    <a:latin typeface="Arial" panose="020B0604020202020204" pitchFamily="34" charset="0"/>
                    <a:ea typeface="微软雅黑" panose="020B0503020204020204" pitchFamily="34" charset="-122"/>
                  </a:rPr>
                  <a:t>带有全面的剪辑功能，支持变速，有多样滤镜和美颜的效果，有丰富的曲库资源</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spTree>
    <p:extLst>
      <p:ext uri="{BB962C8B-B14F-4D97-AF65-F5344CB8AC3E}">
        <p14:creationId xmlns:p14="http://schemas.microsoft.com/office/powerpoint/2010/main" val="2241907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2871D-83D6-AD65-6449-7F6440E87F73}"/>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9CD07158-4D28-0298-9021-81DEBFBDE382}"/>
              </a:ext>
            </a:extLst>
          </p:cNvPr>
          <p:cNvSpPr>
            <a:spLocks noGrp="1"/>
          </p:cNvSpPr>
          <p:nvPr>
            <p:ph type="title"/>
          </p:nvPr>
        </p:nvSpPr>
        <p:spPr/>
        <p:txBody>
          <a:bodyPr/>
          <a:lstStyle/>
          <a:p>
            <a:r>
              <a:rPr lang="zh-CN" altLang="en-US"/>
              <a:t>如何给视频加配音旁白</a:t>
            </a:r>
            <a:endParaRPr lang="zh-CN" altLang="en-US" dirty="0"/>
          </a:p>
        </p:txBody>
      </p:sp>
      <p:sp>
        <p:nvSpPr>
          <p:cNvPr id="4" name="灯片编号占位符 3">
            <a:extLst>
              <a:ext uri="{FF2B5EF4-FFF2-40B4-BE49-F238E27FC236}">
                <a16:creationId xmlns:a16="http://schemas.microsoft.com/office/drawing/2014/main" id="{22B2EE04-A9FF-E30E-C5F7-3A0E31A783FE}"/>
              </a:ext>
            </a:extLst>
          </p:cNvPr>
          <p:cNvSpPr>
            <a:spLocks noGrp="1"/>
          </p:cNvSpPr>
          <p:nvPr>
            <p:ph type="sldNum" sz="quarter" idx="12"/>
          </p:nvPr>
        </p:nvSpPr>
        <p:spPr/>
        <p:txBody>
          <a:bodyPr/>
          <a:lstStyle/>
          <a:p>
            <a:fld id="{5DD3DB80-B894-403A-B48E-6FDC1A72010E}" type="slidenum">
              <a:rPr lang="zh-CN" altLang="en-US" smtClean="0"/>
              <a:t>32</a:t>
            </a:fld>
            <a:endParaRPr lang="zh-CN" altLang="en-US"/>
          </a:p>
        </p:txBody>
      </p:sp>
      <p:pic>
        <p:nvPicPr>
          <p:cNvPr id="3" name="图片 2">
            <a:extLst>
              <a:ext uri="{FF2B5EF4-FFF2-40B4-BE49-F238E27FC236}">
                <a16:creationId xmlns:a16="http://schemas.microsoft.com/office/drawing/2014/main" id="{E548E330-67B8-F68B-4559-98C2D5962B70}"/>
              </a:ext>
            </a:extLst>
          </p:cNvPr>
          <p:cNvPicPr>
            <a:picLocks noChangeAspect="1"/>
          </p:cNvPicPr>
          <p:nvPr/>
        </p:nvPicPr>
        <p:blipFill>
          <a:blip r:embed="rId2"/>
          <a:stretch>
            <a:fillRect/>
          </a:stretch>
        </p:blipFill>
        <p:spPr>
          <a:xfrm>
            <a:off x="924565" y="1476930"/>
            <a:ext cx="10342870" cy="5071020"/>
          </a:xfrm>
          <a:prstGeom prst="rect">
            <a:avLst/>
          </a:prstGeom>
        </p:spPr>
      </p:pic>
      <p:grpSp>
        <p:nvGrpSpPr>
          <p:cNvPr id="5" name="组合 4">
            <a:extLst>
              <a:ext uri="{FF2B5EF4-FFF2-40B4-BE49-F238E27FC236}">
                <a16:creationId xmlns:a16="http://schemas.microsoft.com/office/drawing/2014/main" id="{16980434-4419-1498-95D2-886FE8238902}"/>
              </a:ext>
            </a:extLst>
          </p:cNvPr>
          <p:cNvGrpSpPr/>
          <p:nvPr/>
        </p:nvGrpSpPr>
        <p:grpSpPr>
          <a:xfrm>
            <a:off x="924565" y="1098924"/>
            <a:ext cx="10355358" cy="307779"/>
            <a:chOff x="924565" y="1098924"/>
            <a:chExt cx="10355358" cy="307779"/>
          </a:xfrm>
        </p:grpSpPr>
        <p:sp>
          <p:nvSpPr>
            <p:cNvPr id="6" name="文本框 5">
              <a:extLst>
                <a:ext uri="{FF2B5EF4-FFF2-40B4-BE49-F238E27FC236}">
                  <a16:creationId xmlns:a16="http://schemas.microsoft.com/office/drawing/2014/main" id="{4E24287D-CDDA-C6C8-9D42-2DE6C7271B9F}"/>
                </a:ext>
              </a:extLst>
            </p:cNvPr>
            <p:cNvSpPr txBox="1"/>
            <p:nvPr/>
          </p:nvSpPr>
          <p:spPr>
            <a:xfrm>
              <a:off x="924565" y="1098926"/>
              <a:ext cx="2377047" cy="307777"/>
            </a:xfrm>
            <a:prstGeom prst="rect">
              <a:avLst/>
            </a:prstGeom>
            <a:noFill/>
          </p:spPr>
          <p:txBody>
            <a:bodyPr wrap="square">
              <a:spAutoFit/>
            </a:bodyPr>
            <a:lstStyle/>
            <a:p>
              <a:pPr algn="ctr"/>
              <a:r>
                <a:rPr lang="zh-CN" altLang="en-US" sz="1400" b="1"/>
                <a:t>第一步 文字转配音</a:t>
              </a:r>
            </a:p>
          </p:txBody>
        </p:sp>
        <p:sp>
          <p:nvSpPr>
            <p:cNvPr id="7" name="文本框 6">
              <a:extLst>
                <a:ext uri="{FF2B5EF4-FFF2-40B4-BE49-F238E27FC236}">
                  <a16:creationId xmlns:a16="http://schemas.microsoft.com/office/drawing/2014/main" id="{55C58F4C-EC9B-BE88-EAAC-905B9FEF7120}"/>
                </a:ext>
              </a:extLst>
            </p:cNvPr>
            <p:cNvSpPr txBox="1"/>
            <p:nvPr/>
          </p:nvSpPr>
          <p:spPr>
            <a:xfrm>
              <a:off x="3584002" y="1098925"/>
              <a:ext cx="2377047" cy="307777"/>
            </a:xfrm>
            <a:prstGeom prst="rect">
              <a:avLst/>
            </a:prstGeom>
            <a:noFill/>
          </p:spPr>
          <p:txBody>
            <a:bodyPr wrap="square">
              <a:spAutoFit/>
            </a:bodyPr>
            <a:lstStyle/>
            <a:p>
              <a:pPr algn="ctr"/>
              <a:r>
                <a:rPr lang="zh-CN" altLang="en-US" sz="1400" b="1"/>
                <a:t>第二步 文字转配音</a:t>
              </a:r>
            </a:p>
          </p:txBody>
        </p:sp>
        <p:sp>
          <p:nvSpPr>
            <p:cNvPr id="8" name="文本框 7">
              <a:extLst>
                <a:ext uri="{FF2B5EF4-FFF2-40B4-BE49-F238E27FC236}">
                  <a16:creationId xmlns:a16="http://schemas.microsoft.com/office/drawing/2014/main" id="{F7912EA0-B208-BCF6-A594-D039A6014E7F}"/>
                </a:ext>
              </a:extLst>
            </p:cNvPr>
            <p:cNvSpPr txBox="1"/>
            <p:nvPr/>
          </p:nvSpPr>
          <p:spPr>
            <a:xfrm>
              <a:off x="6243439" y="1098925"/>
              <a:ext cx="2377047" cy="307777"/>
            </a:xfrm>
            <a:prstGeom prst="rect">
              <a:avLst/>
            </a:prstGeom>
            <a:noFill/>
          </p:spPr>
          <p:txBody>
            <a:bodyPr wrap="square">
              <a:spAutoFit/>
            </a:bodyPr>
            <a:lstStyle/>
            <a:p>
              <a:pPr algn="ctr"/>
              <a:r>
                <a:rPr lang="zh-CN" altLang="en-US" sz="1400" b="1"/>
                <a:t>第一步录音转配音</a:t>
              </a:r>
            </a:p>
          </p:txBody>
        </p:sp>
        <p:sp>
          <p:nvSpPr>
            <p:cNvPr id="9" name="文本框 8">
              <a:extLst>
                <a:ext uri="{FF2B5EF4-FFF2-40B4-BE49-F238E27FC236}">
                  <a16:creationId xmlns:a16="http://schemas.microsoft.com/office/drawing/2014/main" id="{0BF912B6-DB67-2C7D-9B99-2ED8155E21BE}"/>
                </a:ext>
              </a:extLst>
            </p:cNvPr>
            <p:cNvSpPr txBox="1"/>
            <p:nvPr/>
          </p:nvSpPr>
          <p:spPr>
            <a:xfrm>
              <a:off x="8902876" y="1098924"/>
              <a:ext cx="2377047" cy="307777"/>
            </a:xfrm>
            <a:prstGeom prst="rect">
              <a:avLst/>
            </a:prstGeom>
            <a:noFill/>
          </p:spPr>
          <p:txBody>
            <a:bodyPr wrap="square">
              <a:spAutoFit/>
            </a:bodyPr>
            <a:lstStyle/>
            <a:p>
              <a:pPr algn="ctr"/>
              <a:r>
                <a:rPr lang="zh-CN" altLang="en-US" sz="1400" b="1"/>
                <a:t>第二步 录音转配音</a:t>
              </a:r>
            </a:p>
          </p:txBody>
        </p:sp>
      </p:grpSp>
    </p:spTree>
    <p:extLst>
      <p:ext uri="{BB962C8B-B14F-4D97-AF65-F5344CB8AC3E}">
        <p14:creationId xmlns:p14="http://schemas.microsoft.com/office/powerpoint/2010/main" val="38557959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C87E2-3134-12CD-B9A7-2FD4E4F29394}"/>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0A647D21-13D6-4E86-B2C8-06B8B3AA26E3}"/>
              </a:ext>
            </a:extLst>
          </p:cNvPr>
          <p:cNvSpPr>
            <a:spLocks noGrp="1"/>
          </p:cNvSpPr>
          <p:nvPr>
            <p:ph type="title"/>
          </p:nvPr>
        </p:nvSpPr>
        <p:spPr/>
        <p:txBody>
          <a:bodyPr/>
          <a:lstStyle/>
          <a:p>
            <a:r>
              <a:rPr lang="zh-CN" altLang="en-US"/>
              <a:t>汽车服务类短视频核心内容</a:t>
            </a:r>
            <a:endParaRPr lang="zh-CN" altLang="en-US" dirty="0"/>
          </a:p>
        </p:txBody>
      </p:sp>
      <p:sp>
        <p:nvSpPr>
          <p:cNvPr id="4" name="灯片编号占位符 3">
            <a:extLst>
              <a:ext uri="{FF2B5EF4-FFF2-40B4-BE49-F238E27FC236}">
                <a16:creationId xmlns:a16="http://schemas.microsoft.com/office/drawing/2014/main" id="{7C7A99C4-EEEB-C8FB-0D5B-95E75F212E31}"/>
              </a:ext>
            </a:extLst>
          </p:cNvPr>
          <p:cNvSpPr>
            <a:spLocks noGrp="1"/>
          </p:cNvSpPr>
          <p:nvPr>
            <p:ph type="sldNum" sz="quarter" idx="12"/>
          </p:nvPr>
        </p:nvSpPr>
        <p:spPr/>
        <p:txBody>
          <a:bodyPr/>
          <a:lstStyle/>
          <a:p>
            <a:fld id="{5DD3DB80-B894-403A-B48E-6FDC1A72010E}" type="slidenum">
              <a:rPr lang="zh-CN" altLang="en-US" smtClean="0"/>
              <a:t>33</a:t>
            </a:fld>
            <a:endParaRPr lang="zh-CN" altLang="en-US"/>
          </a:p>
        </p:txBody>
      </p:sp>
      <p:grpSp>
        <p:nvGrpSpPr>
          <p:cNvPr id="5" name="组合 4">
            <a:extLst>
              <a:ext uri="{FF2B5EF4-FFF2-40B4-BE49-F238E27FC236}">
                <a16:creationId xmlns:a16="http://schemas.microsoft.com/office/drawing/2014/main" id="{819784BA-F381-9983-AD6A-1610A80C00EA}"/>
              </a:ext>
            </a:extLst>
          </p:cNvPr>
          <p:cNvGrpSpPr/>
          <p:nvPr/>
        </p:nvGrpSpPr>
        <p:grpSpPr>
          <a:xfrm>
            <a:off x="670717" y="2236656"/>
            <a:ext cx="10850565" cy="3565980"/>
            <a:chOff x="669922" y="2077290"/>
            <a:chExt cx="10850565" cy="3565980"/>
          </a:xfrm>
        </p:grpSpPr>
        <p:cxnSp>
          <p:nvCxnSpPr>
            <p:cNvPr id="6" name="直接连接符 5">
              <a:extLst>
                <a:ext uri="{FF2B5EF4-FFF2-40B4-BE49-F238E27FC236}">
                  <a16:creationId xmlns:a16="http://schemas.microsoft.com/office/drawing/2014/main" id="{3B47EF3A-067B-7A7B-B3F8-8C5D80B16133}"/>
                </a:ext>
              </a:extLst>
            </p:cNvPr>
            <p:cNvCxnSpPr>
              <a:cxnSpLocks/>
            </p:cNvCxnSpPr>
            <p:nvPr/>
          </p:nvCxnSpPr>
          <p:spPr>
            <a:xfrm>
              <a:off x="1758278" y="3811085"/>
              <a:ext cx="843274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7" name="îṥľîdé">
              <a:extLst>
                <a:ext uri="{FF2B5EF4-FFF2-40B4-BE49-F238E27FC236}">
                  <a16:creationId xmlns:a16="http://schemas.microsoft.com/office/drawing/2014/main" id="{C5776CCD-63B5-EE5B-22F7-69569668053D}"/>
                </a:ext>
              </a:extLst>
            </p:cNvPr>
            <p:cNvGrpSpPr/>
            <p:nvPr/>
          </p:nvGrpSpPr>
          <p:grpSpPr>
            <a:xfrm>
              <a:off x="8496873" y="2077290"/>
              <a:ext cx="3023614" cy="1192755"/>
              <a:chOff x="7684951" y="3186844"/>
              <a:chExt cx="3023614" cy="1192755"/>
            </a:xfrm>
          </p:grpSpPr>
          <p:sp>
            <p:nvSpPr>
              <p:cNvPr id="18" name="iṩ1ïdê">
                <a:extLst>
                  <a:ext uri="{FF2B5EF4-FFF2-40B4-BE49-F238E27FC236}">
                    <a16:creationId xmlns:a16="http://schemas.microsoft.com/office/drawing/2014/main" id="{1D324B2F-3C4B-7663-16CB-5242B705A751}"/>
                  </a:ext>
                </a:extLst>
              </p:cNvPr>
              <p:cNvSpPr/>
              <p:nvPr/>
            </p:nvSpPr>
            <p:spPr bwMode="auto">
              <a:xfrm>
                <a:off x="7684951" y="3186844"/>
                <a:ext cx="1592195" cy="368022"/>
              </a:xfrm>
              <a:prstGeom prst="roundRect">
                <a:avLst>
                  <a:gd name="adj" fmla="val 14047"/>
                </a:avLst>
              </a:prstGeom>
              <a:solidFill>
                <a:schemeClr val="accent2"/>
              </a:solidFill>
              <a:ln w="38100">
                <a:noFill/>
              </a:ln>
            </p:spPr>
            <p:style>
              <a:lnRef idx="2">
                <a:schemeClr val="dk1"/>
              </a:lnRef>
              <a:fillRef idx="1">
                <a:schemeClr val="lt1"/>
              </a:fillRef>
              <a:effectRef idx="0">
                <a:schemeClr val="dk1"/>
              </a:effectRef>
              <a:fontRef idx="minor">
                <a:schemeClr val="dk1"/>
              </a:fontRef>
            </p:style>
            <p:txBody>
              <a:bodyPr wrap="none" rtlCol="0" anchor="ctr">
                <a:normAutofit/>
              </a:bodyPr>
              <a:lstStyle/>
              <a:p>
                <a:r>
                  <a:rPr lang="zh-CN" altLang="en-US" sz="1600" b="1">
                    <a:solidFill>
                      <a:schemeClr val="bg1"/>
                    </a:solidFill>
                  </a:rPr>
                  <a:t>汽车微剧情</a:t>
                </a:r>
                <a:endParaRPr lang="en-US" altLang="zh-CN" sz="1600" b="1" dirty="0">
                  <a:solidFill>
                    <a:schemeClr val="bg1"/>
                  </a:solidFill>
                </a:endParaRPr>
              </a:p>
            </p:txBody>
          </p:sp>
          <p:sp>
            <p:nvSpPr>
              <p:cNvPr id="19" name="ïṡlïḍe">
                <a:extLst>
                  <a:ext uri="{FF2B5EF4-FFF2-40B4-BE49-F238E27FC236}">
                    <a16:creationId xmlns:a16="http://schemas.microsoft.com/office/drawing/2014/main" id="{BFC68618-F1C0-C347-597A-1DCF294CE1DA}"/>
                  </a:ext>
                </a:extLst>
              </p:cNvPr>
              <p:cNvSpPr/>
              <p:nvPr/>
            </p:nvSpPr>
            <p:spPr bwMode="auto">
              <a:xfrm>
                <a:off x="7684952" y="3554866"/>
                <a:ext cx="3023613" cy="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171450" indent="-171450">
                  <a:lnSpc>
                    <a:spcPct val="150000"/>
                  </a:lnSpc>
                  <a:buFont typeface="Arial" panose="020B0604020202020204" pitchFamily="34" charset="0"/>
                  <a:buChar char="•"/>
                </a:pPr>
                <a:r>
                  <a:rPr lang="zh-CN" altLang="en-US" sz="1200"/>
                  <a:t>打造短视频微剧情，塑造</a:t>
                </a:r>
                <a:r>
                  <a:rPr lang="en-US" altLang="zh-CN" sz="1200"/>
                  <a:t>IP</a:t>
                </a:r>
                <a:r>
                  <a:rPr lang="zh-CN" altLang="en-US" sz="1200"/>
                  <a:t>，强化人设，形成自己的短视频风格</a:t>
                </a:r>
                <a:endParaRPr lang="en-US" altLang="zh-CN" sz="1200" dirty="0"/>
              </a:p>
            </p:txBody>
          </p:sp>
        </p:grpSp>
        <p:grpSp>
          <p:nvGrpSpPr>
            <p:cNvPr id="8" name="išḻîḍê">
              <a:extLst>
                <a:ext uri="{FF2B5EF4-FFF2-40B4-BE49-F238E27FC236}">
                  <a16:creationId xmlns:a16="http://schemas.microsoft.com/office/drawing/2014/main" id="{62E33C66-1C0A-D25B-6402-671EC61B9AD9}"/>
                </a:ext>
              </a:extLst>
            </p:cNvPr>
            <p:cNvGrpSpPr/>
            <p:nvPr/>
          </p:nvGrpSpPr>
          <p:grpSpPr>
            <a:xfrm>
              <a:off x="671514" y="2077290"/>
              <a:ext cx="3023614" cy="1324634"/>
              <a:chOff x="3567386" y="3186844"/>
              <a:chExt cx="3023614" cy="1324634"/>
            </a:xfrm>
          </p:grpSpPr>
          <p:sp>
            <p:nvSpPr>
              <p:cNvPr id="16" name="îŝ1íḍe">
                <a:extLst>
                  <a:ext uri="{FF2B5EF4-FFF2-40B4-BE49-F238E27FC236}">
                    <a16:creationId xmlns:a16="http://schemas.microsoft.com/office/drawing/2014/main" id="{D39EF672-E4DA-6E7E-D22B-10606926F321}"/>
                  </a:ext>
                </a:extLst>
              </p:cNvPr>
              <p:cNvSpPr/>
              <p:nvPr/>
            </p:nvSpPr>
            <p:spPr bwMode="auto">
              <a:xfrm>
                <a:off x="3567386" y="3186844"/>
                <a:ext cx="1592195" cy="368022"/>
              </a:xfrm>
              <a:prstGeom prst="roundRect">
                <a:avLst>
                  <a:gd name="adj" fmla="val 14047"/>
                </a:avLst>
              </a:prstGeom>
              <a:solidFill>
                <a:schemeClr val="accent1"/>
              </a:solidFill>
              <a:ln w="38100">
                <a:noFill/>
              </a:ln>
            </p:spPr>
            <p:style>
              <a:lnRef idx="2">
                <a:schemeClr val="dk1"/>
              </a:lnRef>
              <a:fillRef idx="1">
                <a:schemeClr val="lt1"/>
              </a:fillRef>
              <a:effectRef idx="0">
                <a:schemeClr val="dk1"/>
              </a:effectRef>
              <a:fontRef idx="minor">
                <a:schemeClr val="dk1"/>
              </a:fontRef>
            </p:style>
            <p:txBody>
              <a:bodyPr wrap="none" rtlCol="0" anchor="ctr">
                <a:normAutofit/>
              </a:bodyPr>
              <a:lstStyle/>
              <a:p>
                <a:r>
                  <a:rPr lang="zh-CN" altLang="en-US" sz="1600" b="1">
                    <a:solidFill>
                      <a:schemeClr val="bg1"/>
                    </a:solidFill>
                  </a:rPr>
                  <a:t>汽车使用指南</a:t>
                </a:r>
                <a:endParaRPr lang="en-US" altLang="zh-CN" sz="1600" b="1" dirty="0">
                  <a:solidFill>
                    <a:schemeClr val="bg1"/>
                  </a:solidFill>
                </a:endParaRPr>
              </a:p>
            </p:txBody>
          </p:sp>
          <p:sp>
            <p:nvSpPr>
              <p:cNvPr id="17" name="í$1íďê">
                <a:extLst>
                  <a:ext uri="{FF2B5EF4-FFF2-40B4-BE49-F238E27FC236}">
                    <a16:creationId xmlns:a16="http://schemas.microsoft.com/office/drawing/2014/main" id="{C9476209-F2F2-13AE-E5BF-6A4E9A4DDD49}"/>
                  </a:ext>
                </a:extLst>
              </p:cNvPr>
              <p:cNvSpPr/>
              <p:nvPr/>
            </p:nvSpPr>
            <p:spPr bwMode="auto">
              <a:xfrm>
                <a:off x="3567387" y="3554866"/>
                <a:ext cx="3023613" cy="95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171450" indent="-171450">
                  <a:lnSpc>
                    <a:spcPct val="150000"/>
                  </a:lnSpc>
                  <a:buFont typeface="Arial" panose="020B0604020202020204" pitchFamily="34" charset="0"/>
                  <a:buChar char="•"/>
                </a:pPr>
                <a:r>
                  <a:rPr lang="zh-CN" altLang="en-US" sz="1200"/>
                  <a:t>可以从不同品牌、不同车型的各种使用功能上进行内容创作</a:t>
                </a:r>
                <a:endParaRPr lang="en-US" altLang="zh-CN" sz="1200" dirty="0"/>
              </a:p>
            </p:txBody>
          </p:sp>
        </p:grpSp>
        <p:grpSp>
          <p:nvGrpSpPr>
            <p:cNvPr id="9" name="ïṩḻiḑè">
              <a:extLst>
                <a:ext uri="{FF2B5EF4-FFF2-40B4-BE49-F238E27FC236}">
                  <a16:creationId xmlns:a16="http://schemas.microsoft.com/office/drawing/2014/main" id="{4F10BF62-7298-D6A7-AA7A-02EBE077DCD5}"/>
                </a:ext>
              </a:extLst>
            </p:cNvPr>
            <p:cNvGrpSpPr/>
            <p:nvPr/>
          </p:nvGrpSpPr>
          <p:grpSpPr>
            <a:xfrm>
              <a:off x="8495281" y="4450515"/>
              <a:ext cx="3023614" cy="1192755"/>
              <a:chOff x="7684951" y="4747796"/>
              <a:chExt cx="3023614" cy="1192755"/>
            </a:xfrm>
          </p:grpSpPr>
          <p:sp>
            <p:nvSpPr>
              <p:cNvPr id="14" name="ïṥlïḋê">
                <a:extLst>
                  <a:ext uri="{FF2B5EF4-FFF2-40B4-BE49-F238E27FC236}">
                    <a16:creationId xmlns:a16="http://schemas.microsoft.com/office/drawing/2014/main" id="{7839947D-9482-E7E1-9066-923653451A16}"/>
                  </a:ext>
                </a:extLst>
              </p:cNvPr>
              <p:cNvSpPr/>
              <p:nvPr/>
            </p:nvSpPr>
            <p:spPr bwMode="auto">
              <a:xfrm>
                <a:off x="7684951" y="4747796"/>
                <a:ext cx="1592195" cy="368022"/>
              </a:xfrm>
              <a:prstGeom prst="roundRect">
                <a:avLst>
                  <a:gd name="adj" fmla="val 14047"/>
                </a:avLst>
              </a:prstGeom>
              <a:solidFill>
                <a:schemeClr val="accent4"/>
              </a:solidFill>
              <a:ln w="38100">
                <a:noFill/>
              </a:ln>
            </p:spPr>
            <p:style>
              <a:lnRef idx="2">
                <a:schemeClr val="dk1"/>
              </a:lnRef>
              <a:fillRef idx="1">
                <a:schemeClr val="lt1"/>
              </a:fillRef>
              <a:effectRef idx="0">
                <a:schemeClr val="dk1"/>
              </a:effectRef>
              <a:fontRef idx="minor">
                <a:schemeClr val="dk1"/>
              </a:fontRef>
            </p:style>
            <p:txBody>
              <a:bodyPr wrap="none" rtlCol="0" anchor="ctr">
                <a:normAutofit/>
              </a:bodyPr>
              <a:lstStyle/>
              <a:p>
                <a:r>
                  <a:rPr lang="zh-CN" altLang="en-US" sz="1600" b="1">
                    <a:solidFill>
                      <a:schemeClr val="bg1"/>
                    </a:solidFill>
                  </a:rPr>
                  <a:t>消费场景展示</a:t>
                </a:r>
                <a:endParaRPr lang="en-US" altLang="zh-CN" sz="1600" b="1" dirty="0">
                  <a:solidFill>
                    <a:schemeClr val="bg1"/>
                  </a:solidFill>
                </a:endParaRPr>
              </a:p>
            </p:txBody>
          </p:sp>
          <p:sp>
            <p:nvSpPr>
              <p:cNvPr id="15" name="ïŝļiḋè">
                <a:extLst>
                  <a:ext uri="{FF2B5EF4-FFF2-40B4-BE49-F238E27FC236}">
                    <a16:creationId xmlns:a16="http://schemas.microsoft.com/office/drawing/2014/main" id="{C2769A99-7742-6F04-3983-A55888574E82}"/>
                  </a:ext>
                </a:extLst>
              </p:cNvPr>
              <p:cNvSpPr/>
              <p:nvPr/>
            </p:nvSpPr>
            <p:spPr bwMode="auto">
              <a:xfrm>
                <a:off x="7684952" y="5115818"/>
                <a:ext cx="3023613" cy="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171450" indent="-171450">
                  <a:lnSpc>
                    <a:spcPct val="150000"/>
                  </a:lnSpc>
                  <a:buFont typeface="Arial" panose="020B0604020202020204" pitchFamily="34" charset="0"/>
                  <a:buChar char="•"/>
                </a:pPr>
                <a:r>
                  <a:rPr lang="zh-CN" altLang="en-US" sz="1200"/>
                  <a:t>揭秘不易被消费者看到短服务场景，展示服务过程</a:t>
                </a:r>
                <a:endParaRPr lang="en-US" altLang="zh-CN" sz="1200" dirty="0"/>
              </a:p>
            </p:txBody>
          </p:sp>
        </p:grpSp>
        <p:grpSp>
          <p:nvGrpSpPr>
            <p:cNvPr id="10" name="isḷidé">
              <a:extLst>
                <a:ext uri="{FF2B5EF4-FFF2-40B4-BE49-F238E27FC236}">
                  <a16:creationId xmlns:a16="http://schemas.microsoft.com/office/drawing/2014/main" id="{9A062E78-B9AB-618C-965E-96F57A72223A}"/>
                </a:ext>
              </a:extLst>
            </p:cNvPr>
            <p:cNvGrpSpPr/>
            <p:nvPr/>
          </p:nvGrpSpPr>
          <p:grpSpPr>
            <a:xfrm>
              <a:off x="669922" y="4450515"/>
              <a:ext cx="3023614" cy="1192755"/>
              <a:chOff x="3567386" y="4747796"/>
              <a:chExt cx="3023614" cy="1192755"/>
            </a:xfrm>
          </p:grpSpPr>
          <p:sp>
            <p:nvSpPr>
              <p:cNvPr id="12" name="iṧḻîḋé">
                <a:extLst>
                  <a:ext uri="{FF2B5EF4-FFF2-40B4-BE49-F238E27FC236}">
                    <a16:creationId xmlns:a16="http://schemas.microsoft.com/office/drawing/2014/main" id="{B3234DC4-0B0C-3F51-EBFC-579250C3E7FF}"/>
                  </a:ext>
                </a:extLst>
              </p:cNvPr>
              <p:cNvSpPr/>
              <p:nvPr/>
            </p:nvSpPr>
            <p:spPr bwMode="auto">
              <a:xfrm>
                <a:off x="3567386" y="4747796"/>
                <a:ext cx="1592195" cy="368022"/>
              </a:xfrm>
              <a:prstGeom prst="roundRect">
                <a:avLst>
                  <a:gd name="adj" fmla="val 14047"/>
                </a:avLst>
              </a:prstGeom>
              <a:solidFill>
                <a:schemeClr val="accent3"/>
              </a:solidFill>
              <a:ln w="38100">
                <a:noFill/>
              </a:ln>
            </p:spPr>
            <p:style>
              <a:lnRef idx="2">
                <a:schemeClr val="dk1"/>
              </a:lnRef>
              <a:fillRef idx="1">
                <a:schemeClr val="lt1"/>
              </a:fillRef>
              <a:effectRef idx="0">
                <a:schemeClr val="dk1"/>
              </a:effectRef>
              <a:fontRef idx="minor">
                <a:schemeClr val="dk1"/>
              </a:fontRef>
            </p:style>
            <p:txBody>
              <a:bodyPr wrap="none" rtlCol="0" anchor="ctr">
                <a:normAutofit/>
              </a:bodyPr>
              <a:lstStyle/>
              <a:p>
                <a:r>
                  <a:rPr lang="zh-CN" altLang="en-US" sz="1600" b="1">
                    <a:solidFill>
                      <a:schemeClr val="bg1"/>
                    </a:solidFill>
                  </a:rPr>
                  <a:t>汽车保养知识</a:t>
                </a:r>
                <a:endParaRPr lang="en-US" altLang="zh-CN" sz="1600" b="1" dirty="0">
                  <a:solidFill>
                    <a:schemeClr val="bg1"/>
                  </a:solidFill>
                </a:endParaRPr>
              </a:p>
            </p:txBody>
          </p:sp>
          <p:sp>
            <p:nvSpPr>
              <p:cNvPr id="13" name="iS1íḑe">
                <a:extLst>
                  <a:ext uri="{FF2B5EF4-FFF2-40B4-BE49-F238E27FC236}">
                    <a16:creationId xmlns:a16="http://schemas.microsoft.com/office/drawing/2014/main" id="{8FBB5438-1F02-3AC2-2EA7-885160E0F370}"/>
                  </a:ext>
                </a:extLst>
              </p:cNvPr>
              <p:cNvSpPr/>
              <p:nvPr/>
            </p:nvSpPr>
            <p:spPr bwMode="auto">
              <a:xfrm>
                <a:off x="3567387" y="5115818"/>
                <a:ext cx="3023613" cy="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171450" indent="-171450">
                  <a:lnSpc>
                    <a:spcPct val="150000"/>
                  </a:lnSpc>
                  <a:buFont typeface="Arial" panose="020B0604020202020204" pitchFamily="34" charset="0"/>
                  <a:buChar char="•"/>
                </a:pPr>
                <a:r>
                  <a:rPr lang="zh-CN" altLang="en-US" sz="1200"/>
                  <a:t>通过现场实录展示真实汽车保养场景，展示常见保养知识并讲解相关技巧</a:t>
                </a:r>
                <a:endParaRPr lang="en-US" altLang="zh-CN" sz="1200" dirty="0"/>
              </a:p>
            </p:txBody>
          </p:sp>
        </p:grpSp>
        <p:pic>
          <p:nvPicPr>
            <p:cNvPr id="11" name="图片 10">
              <a:extLst>
                <a:ext uri="{FF2B5EF4-FFF2-40B4-BE49-F238E27FC236}">
                  <a16:creationId xmlns:a16="http://schemas.microsoft.com/office/drawing/2014/main" id="{431F6AA8-B877-4D9D-DE01-4331868E60F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667" r="16667"/>
            <a:stretch/>
          </p:blipFill>
          <p:spPr>
            <a:xfrm>
              <a:off x="4530167" y="2246844"/>
              <a:ext cx="3128483" cy="3128483"/>
            </a:xfrm>
            <a:prstGeom prst="ellipse">
              <a:avLst/>
            </a:prstGeom>
          </p:spPr>
        </p:pic>
      </p:grpSp>
      <p:sp>
        <p:nvSpPr>
          <p:cNvPr id="23" name="文本框 22">
            <a:extLst>
              <a:ext uri="{FF2B5EF4-FFF2-40B4-BE49-F238E27FC236}">
                <a16:creationId xmlns:a16="http://schemas.microsoft.com/office/drawing/2014/main" id="{643376A1-B8E3-0DC4-45B8-FE9717F89D0B}"/>
              </a:ext>
            </a:extLst>
          </p:cNvPr>
          <p:cNvSpPr txBox="1"/>
          <p:nvPr/>
        </p:nvSpPr>
        <p:spPr>
          <a:xfrm>
            <a:off x="2051001" y="1357619"/>
            <a:ext cx="8089997" cy="369332"/>
          </a:xfrm>
          <a:prstGeom prst="rect">
            <a:avLst/>
          </a:prstGeom>
          <a:noFill/>
        </p:spPr>
        <p:txBody>
          <a:bodyPr wrap="square">
            <a:spAutoFit/>
          </a:bodyPr>
          <a:lstStyle/>
          <a:p>
            <a:pPr algn="ctr"/>
            <a:r>
              <a:rPr lang="zh-CN" altLang="en-US" b="1"/>
              <a:t>爆款公式：产品应用场景+服务过程（讲解重要性)+服务后的效果呈现场景</a:t>
            </a:r>
          </a:p>
        </p:txBody>
      </p:sp>
    </p:spTree>
    <p:extLst>
      <p:ext uri="{BB962C8B-B14F-4D97-AF65-F5344CB8AC3E}">
        <p14:creationId xmlns:p14="http://schemas.microsoft.com/office/powerpoint/2010/main" val="674428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solidFill>
                  <a:schemeClr val="accent1"/>
                </a:solidFill>
                <a:effectLst/>
                <a:latin typeface="Arial" panose="020B0604020202020204" pitchFamily="34" charset="0"/>
                <a:ea typeface="微软雅黑" panose="020B0503020204020204" pitchFamily="34" charset="-122"/>
              </a:rPr>
              <a:t>门店直播运营策划</a:t>
            </a:r>
            <a:endParaRPr lang="en-US" altLang="zh-CN">
              <a:solidFill>
                <a:schemeClr val="accent1"/>
              </a:solidFill>
              <a:effectLst/>
              <a:latin typeface="Arial" panose="020B0604020202020204" pitchFamily="34" charset="0"/>
              <a:ea typeface="微软雅黑" panose="020B0503020204020204" pitchFamily="34" charset="-122"/>
            </a:endParaRPr>
          </a:p>
        </p:txBody>
      </p:sp>
      <p:sp>
        <p:nvSpPr>
          <p:cNvPr id="6" name="文本占位符 5"/>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a:solidFill>
                  <a:schemeClr val="accent1"/>
                </a:solidFill>
                <a:latin typeface="Impact" panose="020B0806030902050204" pitchFamily="34" charset="0"/>
                <a:cs typeface="Arial" panose="020B0604020202020204" pitchFamily="34" charset="0"/>
              </a:rPr>
              <a:t>/04</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1343-97AD-E5C2-4E51-863375F3EF19}"/>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32ACD603-7045-3B2F-B8B7-E0C582B010DB}"/>
              </a:ext>
            </a:extLst>
          </p:cNvPr>
          <p:cNvSpPr>
            <a:spLocks noGrp="1"/>
          </p:cNvSpPr>
          <p:nvPr>
            <p:ph type="title"/>
          </p:nvPr>
        </p:nvSpPr>
        <p:spPr/>
        <p:txBody>
          <a:bodyPr/>
          <a:lstStyle/>
          <a:p>
            <a:r>
              <a:rPr lang="zh-CN" altLang="en-US"/>
              <a:t>明确直播目标</a:t>
            </a:r>
            <a:endParaRPr lang="zh-CN" altLang="en-US" dirty="0"/>
          </a:p>
        </p:txBody>
      </p:sp>
      <p:sp>
        <p:nvSpPr>
          <p:cNvPr id="4" name="灯片编号占位符 3">
            <a:extLst>
              <a:ext uri="{FF2B5EF4-FFF2-40B4-BE49-F238E27FC236}">
                <a16:creationId xmlns:a16="http://schemas.microsoft.com/office/drawing/2014/main" id="{13935F1E-DB9C-DB10-9FA9-2482C6C3BFDD}"/>
              </a:ext>
            </a:extLst>
          </p:cNvPr>
          <p:cNvSpPr>
            <a:spLocks noGrp="1"/>
          </p:cNvSpPr>
          <p:nvPr>
            <p:ph type="sldNum" sz="quarter" idx="12"/>
          </p:nvPr>
        </p:nvSpPr>
        <p:spPr/>
        <p:txBody>
          <a:bodyPr/>
          <a:lstStyle/>
          <a:p>
            <a:fld id="{5DD3DB80-B894-403A-B48E-6FDC1A72010E}" type="slidenum">
              <a:rPr lang="zh-CN" altLang="en-US" smtClean="0"/>
              <a:t>35</a:t>
            </a:fld>
            <a:endParaRPr lang="zh-CN" altLang="en-US"/>
          </a:p>
        </p:txBody>
      </p:sp>
      <p:grpSp>
        <p:nvGrpSpPr>
          <p:cNvPr id="3" name="组合 2">
            <a:extLst>
              <a:ext uri="{FF2B5EF4-FFF2-40B4-BE49-F238E27FC236}">
                <a16:creationId xmlns:a16="http://schemas.microsoft.com/office/drawing/2014/main" id="{AA5F6D7D-4B74-7440-2E62-19307029226D}"/>
              </a:ext>
            </a:extLst>
          </p:cNvPr>
          <p:cNvGrpSpPr/>
          <p:nvPr/>
        </p:nvGrpSpPr>
        <p:grpSpPr>
          <a:xfrm>
            <a:off x="660400" y="1699460"/>
            <a:ext cx="10857909" cy="4112474"/>
            <a:chOff x="660400" y="1699460"/>
            <a:chExt cx="10857909" cy="4112474"/>
          </a:xfrm>
        </p:grpSpPr>
        <p:grpSp>
          <p:nvGrpSpPr>
            <p:cNvPr id="34" name="组合 33">
              <a:extLst>
                <a:ext uri="{FF2B5EF4-FFF2-40B4-BE49-F238E27FC236}">
                  <a16:creationId xmlns:a16="http://schemas.microsoft.com/office/drawing/2014/main" id="{EE840A8A-B1A1-E9B8-034D-366003B8EC17}"/>
                </a:ext>
              </a:extLst>
            </p:cNvPr>
            <p:cNvGrpSpPr/>
            <p:nvPr/>
          </p:nvGrpSpPr>
          <p:grpSpPr>
            <a:xfrm>
              <a:off x="660400" y="1699460"/>
              <a:ext cx="5332507" cy="1229903"/>
              <a:chOff x="5995893" y="1289917"/>
              <a:chExt cx="5332507" cy="1229903"/>
            </a:xfrm>
          </p:grpSpPr>
          <p:grpSp>
            <p:nvGrpSpPr>
              <p:cNvPr id="127" name="组合 126">
                <a:extLst>
                  <a:ext uri="{FF2B5EF4-FFF2-40B4-BE49-F238E27FC236}">
                    <a16:creationId xmlns:a16="http://schemas.microsoft.com/office/drawing/2014/main" id="{E061027C-7760-8135-A787-04F3B921C51E}"/>
                  </a:ext>
                </a:extLst>
              </p:cNvPr>
              <p:cNvGrpSpPr/>
              <p:nvPr/>
            </p:nvGrpSpPr>
            <p:grpSpPr>
              <a:xfrm>
                <a:off x="5995893" y="1289917"/>
                <a:ext cx="540000" cy="540000"/>
                <a:chOff x="2832175" y="5599496"/>
                <a:chExt cx="540000" cy="540000"/>
              </a:xfrm>
            </p:grpSpPr>
            <p:sp>
              <p:nvSpPr>
                <p:cNvPr id="131" name="文本框 130">
                  <a:extLst>
                    <a:ext uri="{FF2B5EF4-FFF2-40B4-BE49-F238E27FC236}">
                      <a16:creationId xmlns:a16="http://schemas.microsoft.com/office/drawing/2014/main" id="{9837475F-0490-15FE-BFB5-0F74DA96D8B8}"/>
                    </a:ext>
                  </a:extLst>
                </p:cNvPr>
                <p:cNvSpPr txBox="1"/>
                <p:nvPr/>
              </p:nvSpPr>
              <p:spPr>
                <a:xfrm>
                  <a:off x="2832175" y="5599496"/>
                  <a:ext cx="540000" cy="540000"/>
                </a:xfrm>
                <a:prstGeom prst="roundRect">
                  <a:avLst>
                    <a:gd name="adj" fmla="val 50000"/>
                  </a:avLst>
                </a:prstGeom>
                <a:solidFill>
                  <a:schemeClr val="accent1"/>
                </a:solidFill>
              </p:spPr>
              <p:txBody>
                <a:bodyPr wrap="none" lIns="108000" tIns="108000" rIns="108000" bIns="108000" rtlCol="0" anchor="ctr" anchorCtr="0">
                  <a:noAutofit/>
                </a:bodyPr>
                <a:lstStyle/>
                <a:p>
                  <a:pPr algn="ctr"/>
                  <a:endParaRPr kumimoji="1" lang="zh-CN" altLang="en-US" sz="2000" b="1" dirty="0">
                    <a:noFill/>
                  </a:endParaRPr>
                </a:p>
              </p:txBody>
            </p:sp>
            <p:sp>
              <p:nvSpPr>
                <p:cNvPr id="132" name="任意多边形: 形状 131">
                  <a:extLst>
                    <a:ext uri="{FF2B5EF4-FFF2-40B4-BE49-F238E27FC236}">
                      <a16:creationId xmlns:a16="http://schemas.microsoft.com/office/drawing/2014/main" id="{BDDEF45C-BD47-AA23-DCFE-447D9EF4A18F}"/>
                    </a:ext>
                  </a:extLst>
                </p:cNvPr>
                <p:cNvSpPr/>
                <p:nvPr/>
              </p:nvSpPr>
              <p:spPr>
                <a:xfrm>
                  <a:off x="2989061" y="5731793"/>
                  <a:ext cx="226228" cy="275406"/>
                </a:xfrm>
                <a:custGeom>
                  <a:avLst/>
                  <a:gdLst>
                    <a:gd name="connsiteX0" fmla="*/ 284197 w 438150"/>
                    <a:gd name="connsiteY0" fmla="*/ 621 h 533400"/>
                    <a:gd name="connsiteX1" fmla="*/ 286102 w 438150"/>
                    <a:gd name="connsiteY1" fmla="*/ 621 h 533400"/>
                    <a:gd name="connsiteX2" fmla="*/ 286102 w 438150"/>
                    <a:gd name="connsiteY2" fmla="*/ 124446 h 533400"/>
                    <a:gd name="connsiteX3" fmla="*/ 286102 w 438150"/>
                    <a:gd name="connsiteY3" fmla="*/ 126351 h 533400"/>
                    <a:gd name="connsiteX4" fmla="*/ 314677 w 438150"/>
                    <a:gd name="connsiteY4" fmla="*/ 153021 h 533400"/>
                    <a:gd name="connsiteX5" fmla="*/ 314677 w 438150"/>
                    <a:gd name="connsiteY5" fmla="*/ 153021 h 533400"/>
                    <a:gd name="connsiteX6" fmla="*/ 438502 w 438150"/>
                    <a:gd name="connsiteY6" fmla="*/ 153021 h 533400"/>
                    <a:gd name="connsiteX7" fmla="*/ 438502 w 438150"/>
                    <a:gd name="connsiteY7" fmla="*/ 154926 h 533400"/>
                    <a:gd name="connsiteX8" fmla="*/ 438502 w 438150"/>
                    <a:gd name="connsiteY8" fmla="*/ 505446 h 533400"/>
                    <a:gd name="connsiteX9" fmla="*/ 409927 w 438150"/>
                    <a:gd name="connsiteY9" fmla="*/ 534021 h 533400"/>
                    <a:gd name="connsiteX10" fmla="*/ 28927 w 438150"/>
                    <a:gd name="connsiteY10" fmla="*/ 534021 h 533400"/>
                    <a:gd name="connsiteX11" fmla="*/ 352 w 438150"/>
                    <a:gd name="connsiteY11" fmla="*/ 505446 h 533400"/>
                    <a:gd name="connsiteX12" fmla="*/ 352 w 438150"/>
                    <a:gd name="connsiteY12" fmla="*/ 29196 h 533400"/>
                    <a:gd name="connsiteX13" fmla="*/ 28927 w 438150"/>
                    <a:gd name="connsiteY13" fmla="*/ 621 h 533400"/>
                    <a:gd name="connsiteX14" fmla="*/ 284197 w 438150"/>
                    <a:gd name="connsiteY14" fmla="*/ 621 h 533400"/>
                    <a:gd name="connsiteX15" fmla="*/ 248002 w 438150"/>
                    <a:gd name="connsiteY15" fmla="*/ 200646 h 533400"/>
                    <a:gd name="connsiteX16" fmla="*/ 152752 w 438150"/>
                    <a:gd name="connsiteY16" fmla="*/ 200646 h 533400"/>
                    <a:gd name="connsiteX17" fmla="*/ 152752 w 438150"/>
                    <a:gd name="connsiteY17" fmla="*/ 410196 h 533400"/>
                    <a:gd name="connsiteX18" fmla="*/ 171802 w 438150"/>
                    <a:gd name="connsiteY18" fmla="*/ 410196 h 533400"/>
                    <a:gd name="connsiteX19" fmla="*/ 171802 w 438150"/>
                    <a:gd name="connsiteY19" fmla="*/ 314946 h 533400"/>
                    <a:gd name="connsiteX20" fmla="*/ 248002 w 438150"/>
                    <a:gd name="connsiteY20" fmla="*/ 314946 h 533400"/>
                    <a:gd name="connsiteX21" fmla="*/ 249907 w 438150"/>
                    <a:gd name="connsiteY21" fmla="*/ 314946 h 533400"/>
                    <a:gd name="connsiteX22" fmla="*/ 305152 w 438150"/>
                    <a:gd name="connsiteY22" fmla="*/ 257796 h 533400"/>
                    <a:gd name="connsiteX23" fmla="*/ 248002 w 438150"/>
                    <a:gd name="connsiteY23" fmla="*/ 200646 h 533400"/>
                    <a:gd name="connsiteX24" fmla="*/ 248002 w 438150"/>
                    <a:gd name="connsiteY24" fmla="*/ 200646 h 533400"/>
                    <a:gd name="connsiteX25" fmla="*/ 248002 w 438150"/>
                    <a:gd name="connsiteY25" fmla="*/ 219696 h 533400"/>
                    <a:gd name="connsiteX26" fmla="*/ 286102 w 438150"/>
                    <a:gd name="connsiteY26" fmla="*/ 257796 h 533400"/>
                    <a:gd name="connsiteX27" fmla="*/ 248002 w 438150"/>
                    <a:gd name="connsiteY27" fmla="*/ 295896 h 533400"/>
                    <a:gd name="connsiteX28" fmla="*/ 248002 w 438150"/>
                    <a:gd name="connsiteY28" fmla="*/ 295896 h 533400"/>
                    <a:gd name="connsiteX29" fmla="*/ 171802 w 438150"/>
                    <a:gd name="connsiteY29" fmla="*/ 295896 h 533400"/>
                    <a:gd name="connsiteX30" fmla="*/ 171802 w 438150"/>
                    <a:gd name="connsiteY30" fmla="*/ 219696 h 533400"/>
                    <a:gd name="connsiteX31" fmla="*/ 248002 w 438150"/>
                    <a:gd name="connsiteY31" fmla="*/ 219696 h 533400"/>
                    <a:gd name="connsiteX32" fmla="*/ 428977 w 438150"/>
                    <a:gd name="connsiteY32" fmla="*/ 133971 h 533400"/>
                    <a:gd name="connsiteX33" fmla="*/ 314677 w 438150"/>
                    <a:gd name="connsiteY33" fmla="*/ 133971 h 533400"/>
                    <a:gd name="connsiteX34" fmla="*/ 313724 w 438150"/>
                    <a:gd name="connsiteY34" fmla="*/ 133971 h 533400"/>
                    <a:gd name="connsiteX35" fmla="*/ 305152 w 438150"/>
                    <a:gd name="connsiteY35" fmla="*/ 124446 h 533400"/>
                    <a:gd name="connsiteX36" fmla="*/ 305152 w 438150"/>
                    <a:gd name="connsiteY36" fmla="*/ 124446 h 533400"/>
                    <a:gd name="connsiteX37" fmla="*/ 305152 w 438150"/>
                    <a:gd name="connsiteY37" fmla="*/ 10146 h 533400"/>
                    <a:gd name="connsiteX38" fmla="*/ 428977 w 438150"/>
                    <a:gd name="connsiteY38" fmla="*/ 133971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38150" h="533400">
                      <a:moveTo>
                        <a:pt x="284197" y="621"/>
                      </a:moveTo>
                      <a:cubicBezTo>
                        <a:pt x="285149" y="621"/>
                        <a:pt x="286102" y="621"/>
                        <a:pt x="286102" y="621"/>
                      </a:cubicBezTo>
                      <a:lnTo>
                        <a:pt x="286102" y="124446"/>
                      </a:lnTo>
                      <a:lnTo>
                        <a:pt x="286102" y="126351"/>
                      </a:lnTo>
                      <a:cubicBezTo>
                        <a:pt x="287055" y="141591"/>
                        <a:pt x="299437" y="153021"/>
                        <a:pt x="314677" y="153021"/>
                      </a:cubicBezTo>
                      <a:lnTo>
                        <a:pt x="314677" y="153021"/>
                      </a:lnTo>
                      <a:lnTo>
                        <a:pt x="438502" y="153021"/>
                      </a:lnTo>
                      <a:cubicBezTo>
                        <a:pt x="438502" y="153974"/>
                        <a:pt x="438502" y="154926"/>
                        <a:pt x="438502" y="154926"/>
                      </a:cubicBezTo>
                      <a:lnTo>
                        <a:pt x="438502" y="505446"/>
                      </a:lnTo>
                      <a:cubicBezTo>
                        <a:pt x="438502" y="521639"/>
                        <a:pt x="426120" y="534021"/>
                        <a:pt x="409927" y="534021"/>
                      </a:cubicBezTo>
                      <a:lnTo>
                        <a:pt x="28927" y="534021"/>
                      </a:lnTo>
                      <a:cubicBezTo>
                        <a:pt x="12734" y="534021"/>
                        <a:pt x="352" y="521639"/>
                        <a:pt x="352" y="505446"/>
                      </a:cubicBezTo>
                      <a:lnTo>
                        <a:pt x="352" y="29196"/>
                      </a:lnTo>
                      <a:cubicBezTo>
                        <a:pt x="352" y="13004"/>
                        <a:pt x="12734" y="621"/>
                        <a:pt x="28927" y="621"/>
                      </a:cubicBezTo>
                      <a:lnTo>
                        <a:pt x="284197" y="621"/>
                      </a:lnTo>
                      <a:close/>
                      <a:moveTo>
                        <a:pt x="248002" y="200646"/>
                      </a:moveTo>
                      <a:lnTo>
                        <a:pt x="152752" y="200646"/>
                      </a:lnTo>
                      <a:lnTo>
                        <a:pt x="152752" y="410196"/>
                      </a:lnTo>
                      <a:lnTo>
                        <a:pt x="171802" y="410196"/>
                      </a:lnTo>
                      <a:lnTo>
                        <a:pt x="171802" y="314946"/>
                      </a:lnTo>
                      <a:lnTo>
                        <a:pt x="248002" y="314946"/>
                      </a:lnTo>
                      <a:lnTo>
                        <a:pt x="249907" y="314946"/>
                      </a:lnTo>
                      <a:cubicBezTo>
                        <a:pt x="280387" y="313994"/>
                        <a:pt x="305152" y="288276"/>
                        <a:pt x="305152" y="257796"/>
                      </a:cubicBezTo>
                      <a:cubicBezTo>
                        <a:pt x="305152" y="226364"/>
                        <a:pt x="279434" y="200646"/>
                        <a:pt x="248002" y="200646"/>
                      </a:cubicBezTo>
                      <a:lnTo>
                        <a:pt x="248002" y="200646"/>
                      </a:lnTo>
                      <a:close/>
                      <a:moveTo>
                        <a:pt x="248002" y="219696"/>
                      </a:moveTo>
                      <a:cubicBezTo>
                        <a:pt x="268957" y="219696"/>
                        <a:pt x="286102" y="236841"/>
                        <a:pt x="286102" y="257796"/>
                      </a:cubicBezTo>
                      <a:cubicBezTo>
                        <a:pt x="286102" y="278751"/>
                        <a:pt x="268957" y="295896"/>
                        <a:pt x="248002" y="295896"/>
                      </a:cubicBezTo>
                      <a:lnTo>
                        <a:pt x="248002" y="295896"/>
                      </a:lnTo>
                      <a:lnTo>
                        <a:pt x="171802" y="295896"/>
                      </a:lnTo>
                      <a:lnTo>
                        <a:pt x="171802" y="219696"/>
                      </a:lnTo>
                      <a:lnTo>
                        <a:pt x="248002" y="219696"/>
                      </a:lnTo>
                      <a:close/>
                      <a:moveTo>
                        <a:pt x="428977" y="133971"/>
                      </a:moveTo>
                      <a:lnTo>
                        <a:pt x="314677" y="133971"/>
                      </a:lnTo>
                      <a:lnTo>
                        <a:pt x="313724" y="133971"/>
                      </a:lnTo>
                      <a:cubicBezTo>
                        <a:pt x="308962" y="133019"/>
                        <a:pt x="305152" y="129209"/>
                        <a:pt x="305152" y="124446"/>
                      </a:cubicBezTo>
                      <a:lnTo>
                        <a:pt x="305152" y="124446"/>
                      </a:lnTo>
                      <a:lnTo>
                        <a:pt x="305152" y="10146"/>
                      </a:lnTo>
                      <a:lnTo>
                        <a:pt x="428977" y="133971"/>
                      </a:ln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p>
              </p:txBody>
            </p:sp>
          </p:grpSp>
          <p:grpSp>
            <p:nvGrpSpPr>
              <p:cNvPr id="128" name="组合 127">
                <a:extLst>
                  <a:ext uri="{FF2B5EF4-FFF2-40B4-BE49-F238E27FC236}">
                    <a16:creationId xmlns:a16="http://schemas.microsoft.com/office/drawing/2014/main" id="{D5E436B2-C6D6-4882-F56F-6F8C12C8C22D}"/>
                  </a:ext>
                </a:extLst>
              </p:cNvPr>
              <p:cNvGrpSpPr/>
              <p:nvPr/>
            </p:nvGrpSpPr>
            <p:grpSpPr>
              <a:xfrm>
                <a:off x="6855595" y="1321381"/>
                <a:ext cx="4472805" cy="1198439"/>
                <a:chOff x="6855595" y="1321381"/>
                <a:chExt cx="4472805" cy="1198439"/>
              </a:xfrm>
            </p:grpSpPr>
            <p:sp>
              <p:nvSpPr>
                <p:cNvPr id="129" name="矩形 128">
                  <a:extLst>
                    <a:ext uri="{FF2B5EF4-FFF2-40B4-BE49-F238E27FC236}">
                      <a16:creationId xmlns:a16="http://schemas.microsoft.com/office/drawing/2014/main" id="{821CFC5D-8E28-92D2-3558-C1BFE8659F17}"/>
                    </a:ext>
                  </a:extLst>
                </p:cNvPr>
                <p:cNvSpPr/>
                <p:nvPr/>
              </p:nvSpPr>
              <p:spPr>
                <a:xfrm>
                  <a:off x="6855595" y="1321381"/>
                  <a:ext cx="4472804" cy="400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p>
                  <a:r>
                    <a:rPr kumimoji="1" lang="zh-CN" altLang="en-US" sz="2000" b="1">
                      <a:solidFill>
                        <a:schemeClr val="accent1"/>
                      </a:solidFill>
                      <a:latin typeface="Arial" panose="020B0604020202020204" pitchFamily="34" charset="0"/>
                      <a:ea typeface="微软雅黑" panose="020B0503020204020204" pitchFamily="34" charset="-122"/>
                    </a:rPr>
                    <a:t>初期目标</a:t>
                  </a:r>
                  <a:endParaRPr kumimoji="1" lang="en-US" altLang="zh-CN" sz="2000" b="1" dirty="0">
                    <a:solidFill>
                      <a:schemeClr val="accent1"/>
                    </a:solidFill>
                    <a:latin typeface="Arial" panose="020B0604020202020204" pitchFamily="34" charset="0"/>
                    <a:ea typeface="微软雅黑" panose="020B0503020204020204" pitchFamily="34" charset="-122"/>
                  </a:endParaRPr>
                </a:p>
              </p:txBody>
            </p:sp>
            <p:sp>
              <p:nvSpPr>
                <p:cNvPr id="130" name="矩形 129">
                  <a:extLst>
                    <a:ext uri="{FF2B5EF4-FFF2-40B4-BE49-F238E27FC236}">
                      <a16:creationId xmlns:a16="http://schemas.microsoft.com/office/drawing/2014/main" id="{C1B67E22-E11B-AE2A-157C-973BAB94F968}"/>
                    </a:ext>
                  </a:extLst>
                </p:cNvPr>
                <p:cNvSpPr/>
                <p:nvPr/>
              </p:nvSpPr>
              <p:spPr>
                <a:xfrm>
                  <a:off x="6855596" y="1731014"/>
                  <a:ext cx="4472804" cy="788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跑通整体流程（测试出合适的内容方向</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提升账号热度（增粉、提升直播间场观等</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积累下单人群（人群画像</a:t>
                  </a:r>
                  <a:r>
                    <a:rPr kumimoji="1" lang="en-US" altLang="zh-CN" sz="1200">
                      <a:solidFill>
                        <a:schemeClr val="tx1"/>
                      </a:solidFill>
                      <a:latin typeface="Arial" panose="020B0604020202020204" pitchFamily="34" charset="0"/>
                      <a:ea typeface="微软雅黑" panose="020B0503020204020204" pitchFamily="34" charset="-122"/>
                    </a:rPr>
                    <a:t>)</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35" name="组合 34">
              <a:extLst>
                <a:ext uri="{FF2B5EF4-FFF2-40B4-BE49-F238E27FC236}">
                  <a16:creationId xmlns:a16="http://schemas.microsoft.com/office/drawing/2014/main" id="{3E92AB83-AE77-61D0-B196-66F6BC38DABE}"/>
                </a:ext>
              </a:extLst>
            </p:cNvPr>
            <p:cNvGrpSpPr/>
            <p:nvPr/>
          </p:nvGrpSpPr>
          <p:grpSpPr>
            <a:xfrm>
              <a:off x="669924" y="3153542"/>
              <a:ext cx="5730875" cy="1203895"/>
              <a:chOff x="5995893" y="2538303"/>
              <a:chExt cx="5730875" cy="1203895"/>
            </a:xfrm>
          </p:grpSpPr>
          <p:grpSp>
            <p:nvGrpSpPr>
              <p:cNvPr id="121" name="组合 120">
                <a:extLst>
                  <a:ext uri="{FF2B5EF4-FFF2-40B4-BE49-F238E27FC236}">
                    <a16:creationId xmlns:a16="http://schemas.microsoft.com/office/drawing/2014/main" id="{7CE88D47-4647-15F6-44E8-E48ACA3868F2}"/>
                  </a:ext>
                </a:extLst>
              </p:cNvPr>
              <p:cNvGrpSpPr/>
              <p:nvPr/>
            </p:nvGrpSpPr>
            <p:grpSpPr>
              <a:xfrm>
                <a:off x="5995893" y="2538303"/>
                <a:ext cx="540000" cy="540000"/>
                <a:chOff x="3708127" y="5599496"/>
                <a:chExt cx="540000" cy="540000"/>
              </a:xfrm>
            </p:grpSpPr>
            <p:sp>
              <p:nvSpPr>
                <p:cNvPr id="125" name="文本框 124">
                  <a:extLst>
                    <a:ext uri="{FF2B5EF4-FFF2-40B4-BE49-F238E27FC236}">
                      <a16:creationId xmlns:a16="http://schemas.microsoft.com/office/drawing/2014/main" id="{6D26AA19-DE29-2DAD-812B-EBD3A53C6CE6}"/>
                    </a:ext>
                  </a:extLst>
                </p:cNvPr>
                <p:cNvSpPr txBox="1"/>
                <p:nvPr/>
              </p:nvSpPr>
              <p:spPr>
                <a:xfrm>
                  <a:off x="3708127" y="5599496"/>
                  <a:ext cx="540000" cy="540000"/>
                </a:xfrm>
                <a:prstGeom prst="roundRect">
                  <a:avLst>
                    <a:gd name="adj" fmla="val 50000"/>
                  </a:avLst>
                </a:prstGeom>
                <a:solidFill>
                  <a:schemeClr val="tx2"/>
                </a:solidFill>
              </p:spPr>
              <p:txBody>
                <a:bodyPr wrap="none" lIns="108000" tIns="108000" rIns="108000" bIns="108000" rtlCol="0" anchor="ctr" anchorCtr="0">
                  <a:noAutofit/>
                </a:bodyPr>
                <a:lstStyle/>
                <a:p>
                  <a:pPr algn="ctr"/>
                  <a:endParaRPr kumimoji="1" lang="zh-CN" altLang="en-US" sz="2000" b="1" dirty="0">
                    <a:noFill/>
                  </a:endParaRPr>
                </a:p>
              </p:txBody>
            </p:sp>
            <p:sp>
              <p:nvSpPr>
                <p:cNvPr id="126" name="任意多边形: 形状 125">
                  <a:extLst>
                    <a:ext uri="{FF2B5EF4-FFF2-40B4-BE49-F238E27FC236}">
                      <a16:creationId xmlns:a16="http://schemas.microsoft.com/office/drawing/2014/main" id="{87EA13B7-CDA5-B513-76AF-B37D32ADDF66}"/>
                    </a:ext>
                  </a:extLst>
                </p:cNvPr>
                <p:cNvSpPr/>
                <p:nvPr/>
              </p:nvSpPr>
              <p:spPr>
                <a:xfrm>
                  <a:off x="3850260" y="5734252"/>
                  <a:ext cx="255734" cy="270488"/>
                </a:xfrm>
                <a:custGeom>
                  <a:avLst/>
                  <a:gdLst>
                    <a:gd name="connsiteX0" fmla="*/ 371955 w 495300"/>
                    <a:gd name="connsiteY0" fmla="*/ 621 h 523875"/>
                    <a:gd name="connsiteX1" fmla="*/ 400530 w 495300"/>
                    <a:gd name="connsiteY1" fmla="*/ 29196 h 523875"/>
                    <a:gd name="connsiteX2" fmla="*/ 400530 w 495300"/>
                    <a:gd name="connsiteY2" fmla="*/ 133971 h 523875"/>
                    <a:gd name="connsiteX3" fmla="*/ 371955 w 495300"/>
                    <a:gd name="connsiteY3" fmla="*/ 162546 h 523875"/>
                    <a:gd name="connsiteX4" fmla="*/ 257655 w 495300"/>
                    <a:gd name="connsiteY4" fmla="*/ 162546 h 523875"/>
                    <a:gd name="connsiteX5" fmla="*/ 257655 w 495300"/>
                    <a:gd name="connsiteY5" fmla="*/ 286371 h 523875"/>
                    <a:gd name="connsiteX6" fmla="*/ 419580 w 495300"/>
                    <a:gd name="connsiteY6" fmla="*/ 286371 h 523875"/>
                    <a:gd name="connsiteX7" fmla="*/ 457680 w 495300"/>
                    <a:gd name="connsiteY7" fmla="*/ 322566 h 523875"/>
                    <a:gd name="connsiteX8" fmla="*/ 457680 w 495300"/>
                    <a:gd name="connsiteY8" fmla="*/ 324471 h 523875"/>
                    <a:gd name="connsiteX9" fmla="*/ 457680 w 495300"/>
                    <a:gd name="connsiteY9" fmla="*/ 429246 h 523875"/>
                    <a:gd name="connsiteX10" fmla="*/ 476730 w 495300"/>
                    <a:gd name="connsiteY10" fmla="*/ 429246 h 523875"/>
                    <a:gd name="connsiteX11" fmla="*/ 495780 w 495300"/>
                    <a:gd name="connsiteY11" fmla="*/ 448296 h 523875"/>
                    <a:gd name="connsiteX12" fmla="*/ 495780 w 495300"/>
                    <a:gd name="connsiteY12" fmla="*/ 505446 h 523875"/>
                    <a:gd name="connsiteX13" fmla="*/ 476730 w 495300"/>
                    <a:gd name="connsiteY13" fmla="*/ 524496 h 523875"/>
                    <a:gd name="connsiteX14" fmla="*/ 419580 w 495300"/>
                    <a:gd name="connsiteY14" fmla="*/ 524496 h 523875"/>
                    <a:gd name="connsiteX15" fmla="*/ 400530 w 495300"/>
                    <a:gd name="connsiteY15" fmla="*/ 505446 h 523875"/>
                    <a:gd name="connsiteX16" fmla="*/ 400530 w 495300"/>
                    <a:gd name="connsiteY16" fmla="*/ 448296 h 523875"/>
                    <a:gd name="connsiteX17" fmla="*/ 419580 w 495300"/>
                    <a:gd name="connsiteY17" fmla="*/ 429246 h 523875"/>
                    <a:gd name="connsiteX18" fmla="*/ 438630 w 495300"/>
                    <a:gd name="connsiteY18" fmla="*/ 429246 h 523875"/>
                    <a:gd name="connsiteX19" fmla="*/ 438630 w 495300"/>
                    <a:gd name="connsiteY19" fmla="*/ 324471 h 523875"/>
                    <a:gd name="connsiteX20" fmla="*/ 420533 w 495300"/>
                    <a:gd name="connsiteY20" fmla="*/ 305421 h 523875"/>
                    <a:gd name="connsiteX21" fmla="*/ 419580 w 495300"/>
                    <a:gd name="connsiteY21" fmla="*/ 305421 h 523875"/>
                    <a:gd name="connsiteX22" fmla="*/ 257655 w 495300"/>
                    <a:gd name="connsiteY22" fmla="*/ 305421 h 523875"/>
                    <a:gd name="connsiteX23" fmla="*/ 257655 w 495300"/>
                    <a:gd name="connsiteY23" fmla="*/ 429246 h 523875"/>
                    <a:gd name="connsiteX24" fmla="*/ 276705 w 495300"/>
                    <a:gd name="connsiteY24" fmla="*/ 429246 h 523875"/>
                    <a:gd name="connsiteX25" fmla="*/ 295755 w 495300"/>
                    <a:gd name="connsiteY25" fmla="*/ 448296 h 523875"/>
                    <a:gd name="connsiteX26" fmla="*/ 295755 w 495300"/>
                    <a:gd name="connsiteY26" fmla="*/ 505446 h 523875"/>
                    <a:gd name="connsiteX27" fmla="*/ 276705 w 495300"/>
                    <a:gd name="connsiteY27" fmla="*/ 524496 h 523875"/>
                    <a:gd name="connsiteX28" fmla="*/ 219555 w 495300"/>
                    <a:gd name="connsiteY28" fmla="*/ 524496 h 523875"/>
                    <a:gd name="connsiteX29" fmla="*/ 200505 w 495300"/>
                    <a:gd name="connsiteY29" fmla="*/ 505446 h 523875"/>
                    <a:gd name="connsiteX30" fmla="*/ 200505 w 495300"/>
                    <a:gd name="connsiteY30" fmla="*/ 448296 h 523875"/>
                    <a:gd name="connsiteX31" fmla="*/ 219555 w 495300"/>
                    <a:gd name="connsiteY31" fmla="*/ 429246 h 523875"/>
                    <a:gd name="connsiteX32" fmla="*/ 238605 w 495300"/>
                    <a:gd name="connsiteY32" fmla="*/ 429246 h 523875"/>
                    <a:gd name="connsiteX33" fmla="*/ 238605 w 495300"/>
                    <a:gd name="connsiteY33" fmla="*/ 305421 h 523875"/>
                    <a:gd name="connsiteX34" fmla="*/ 76680 w 495300"/>
                    <a:gd name="connsiteY34" fmla="*/ 305421 h 523875"/>
                    <a:gd name="connsiteX35" fmla="*/ 57630 w 495300"/>
                    <a:gd name="connsiteY35" fmla="*/ 323519 h 523875"/>
                    <a:gd name="connsiteX36" fmla="*/ 57630 w 495300"/>
                    <a:gd name="connsiteY36" fmla="*/ 324471 h 523875"/>
                    <a:gd name="connsiteX37" fmla="*/ 57630 w 495300"/>
                    <a:gd name="connsiteY37" fmla="*/ 429246 h 523875"/>
                    <a:gd name="connsiteX38" fmla="*/ 76680 w 495300"/>
                    <a:gd name="connsiteY38" fmla="*/ 429246 h 523875"/>
                    <a:gd name="connsiteX39" fmla="*/ 95730 w 495300"/>
                    <a:gd name="connsiteY39" fmla="*/ 448296 h 523875"/>
                    <a:gd name="connsiteX40" fmla="*/ 95730 w 495300"/>
                    <a:gd name="connsiteY40" fmla="*/ 505446 h 523875"/>
                    <a:gd name="connsiteX41" fmla="*/ 76680 w 495300"/>
                    <a:gd name="connsiteY41" fmla="*/ 524496 h 523875"/>
                    <a:gd name="connsiteX42" fmla="*/ 19530 w 495300"/>
                    <a:gd name="connsiteY42" fmla="*/ 524496 h 523875"/>
                    <a:gd name="connsiteX43" fmla="*/ 480 w 495300"/>
                    <a:gd name="connsiteY43" fmla="*/ 505446 h 523875"/>
                    <a:gd name="connsiteX44" fmla="*/ 480 w 495300"/>
                    <a:gd name="connsiteY44" fmla="*/ 448296 h 523875"/>
                    <a:gd name="connsiteX45" fmla="*/ 19530 w 495300"/>
                    <a:gd name="connsiteY45" fmla="*/ 429246 h 523875"/>
                    <a:gd name="connsiteX46" fmla="*/ 38580 w 495300"/>
                    <a:gd name="connsiteY46" fmla="*/ 429246 h 523875"/>
                    <a:gd name="connsiteX47" fmla="*/ 38580 w 495300"/>
                    <a:gd name="connsiteY47" fmla="*/ 324471 h 523875"/>
                    <a:gd name="connsiteX48" fmla="*/ 74775 w 495300"/>
                    <a:gd name="connsiteY48" fmla="*/ 286371 h 523875"/>
                    <a:gd name="connsiteX49" fmla="*/ 76680 w 495300"/>
                    <a:gd name="connsiteY49" fmla="*/ 286371 h 523875"/>
                    <a:gd name="connsiteX50" fmla="*/ 238605 w 495300"/>
                    <a:gd name="connsiteY50" fmla="*/ 286371 h 523875"/>
                    <a:gd name="connsiteX51" fmla="*/ 238605 w 495300"/>
                    <a:gd name="connsiteY51" fmla="*/ 162546 h 523875"/>
                    <a:gd name="connsiteX52" fmla="*/ 124305 w 495300"/>
                    <a:gd name="connsiteY52" fmla="*/ 162546 h 523875"/>
                    <a:gd name="connsiteX53" fmla="*/ 95730 w 495300"/>
                    <a:gd name="connsiteY53" fmla="*/ 133971 h 523875"/>
                    <a:gd name="connsiteX54" fmla="*/ 95730 w 495300"/>
                    <a:gd name="connsiteY54" fmla="*/ 29196 h 523875"/>
                    <a:gd name="connsiteX55" fmla="*/ 124305 w 495300"/>
                    <a:gd name="connsiteY55" fmla="*/ 621 h 523875"/>
                    <a:gd name="connsiteX56" fmla="*/ 371955 w 495300"/>
                    <a:gd name="connsiteY56" fmla="*/ 621 h 523875"/>
                    <a:gd name="connsiteX57" fmla="*/ 148118 w 495300"/>
                    <a:gd name="connsiteY57" fmla="*/ 95871 h 523875"/>
                    <a:gd name="connsiteX58" fmla="*/ 133830 w 495300"/>
                    <a:gd name="connsiteY58" fmla="*/ 110159 h 523875"/>
                    <a:gd name="connsiteX59" fmla="*/ 148118 w 495300"/>
                    <a:gd name="connsiteY59" fmla="*/ 124446 h 523875"/>
                    <a:gd name="connsiteX60" fmla="*/ 162405 w 495300"/>
                    <a:gd name="connsiteY60" fmla="*/ 110159 h 523875"/>
                    <a:gd name="connsiteX61" fmla="*/ 148118 w 495300"/>
                    <a:gd name="connsiteY61" fmla="*/ 95871 h 523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95300" h="523875">
                      <a:moveTo>
                        <a:pt x="371955" y="621"/>
                      </a:moveTo>
                      <a:cubicBezTo>
                        <a:pt x="388148" y="621"/>
                        <a:pt x="400530" y="13004"/>
                        <a:pt x="400530" y="29196"/>
                      </a:cubicBezTo>
                      <a:lnTo>
                        <a:pt x="400530" y="133971"/>
                      </a:lnTo>
                      <a:cubicBezTo>
                        <a:pt x="400530" y="150164"/>
                        <a:pt x="388148" y="162546"/>
                        <a:pt x="371955" y="162546"/>
                      </a:cubicBezTo>
                      <a:lnTo>
                        <a:pt x="257655" y="162546"/>
                      </a:lnTo>
                      <a:lnTo>
                        <a:pt x="257655" y="286371"/>
                      </a:lnTo>
                      <a:lnTo>
                        <a:pt x="419580" y="286371"/>
                      </a:lnTo>
                      <a:cubicBezTo>
                        <a:pt x="439583" y="286371"/>
                        <a:pt x="456727" y="302564"/>
                        <a:pt x="457680" y="322566"/>
                      </a:cubicBezTo>
                      <a:lnTo>
                        <a:pt x="457680" y="324471"/>
                      </a:lnTo>
                      <a:lnTo>
                        <a:pt x="457680" y="429246"/>
                      </a:lnTo>
                      <a:lnTo>
                        <a:pt x="476730" y="429246"/>
                      </a:lnTo>
                      <a:cubicBezTo>
                        <a:pt x="487208" y="429246"/>
                        <a:pt x="495780" y="437819"/>
                        <a:pt x="495780" y="448296"/>
                      </a:cubicBezTo>
                      <a:lnTo>
                        <a:pt x="495780" y="505446"/>
                      </a:lnTo>
                      <a:cubicBezTo>
                        <a:pt x="495780" y="515924"/>
                        <a:pt x="487208" y="524496"/>
                        <a:pt x="476730" y="524496"/>
                      </a:cubicBezTo>
                      <a:lnTo>
                        <a:pt x="419580" y="524496"/>
                      </a:lnTo>
                      <a:cubicBezTo>
                        <a:pt x="409102" y="524496"/>
                        <a:pt x="400530" y="515924"/>
                        <a:pt x="400530" y="505446"/>
                      </a:cubicBezTo>
                      <a:lnTo>
                        <a:pt x="400530" y="448296"/>
                      </a:lnTo>
                      <a:cubicBezTo>
                        <a:pt x="400530" y="437819"/>
                        <a:pt x="409102" y="429246"/>
                        <a:pt x="419580" y="429246"/>
                      </a:cubicBezTo>
                      <a:lnTo>
                        <a:pt x="438630" y="429246"/>
                      </a:lnTo>
                      <a:lnTo>
                        <a:pt x="438630" y="324471"/>
                      </a:lnTo>
                      <a:cubicBezTo>
                        <a:pt x="438630" y="313994"/>
                        <a:pt x="431010" y="306374"/>
                        <a:pt x="420533" y="305421"/>
                      </a:cubicBezTo>
                      <a:lnTo>
                        <a:pt x="419580" y="305421"/>
                      </a:lnTo>
                      <a:lnTo>
                        <a:pt x="257655" y="305421"/>
                      </a:lnTo>
                      <a:lnTo>
                        <a:pt x="257655" y="429246"/>
                      </a:lnTo>
                      <a:lnTo>
                        <a:pt x="276705" y="429246"/>
                      </a:lnTo>
                      <a:cubicBezTo>
                        <a:pt x="287183" y="429246"/>
                        <a:pt x="295755" y="437819"/>
                        <a:pt x="295755" y="448296"/>
                      </a:cubicBezTo>
                      <a:lnTo>
                        <a:pt x="295755" y="505446"/>
                      </a:lnTo>
                      <a:cubicBezTo>
                        <a:pt x="295755" y="515924"/>
                        <a:pt x="287183" y="524496"/>
                        <a:pt x="276705" y="524496"/>
                      </a:cubicBezTo>
                      <a:lnTo>
                        <a:pt x="219555" y="524496"/>
                      </a:lnTo>
                      <a:cubicBezTo>
                        <a:pt x="209077" y="524496"/>
                        <a:pt x="200505" y="515924"/>
                        <a:pt x="200505" y="505446"/>
                      </a:cubicBezTo>
                      <a:lnTo>
                        <a:pt x="200505" y="448296"/>
                      </a:lnTo>
                      <a:cubicBezTo>
                        <a:pt x="200505" y="437819"/>
                        <a:pt x="209077" y="429246"/>
                        <a:pt x="219555" y="429246"/>
                      </a:cubicBezTo>
                      <a:lnTo>
                        <a:pt x="238605" y="429246"/>
                      </a:lnTo>
                      <a:lnTo>
                        <a:pt x="238605" y="305421"/>
                      </a:lnTo>
                      <a:lnTo>
                        <a:pt x="76680" y="305421"/>
                      </a:lnTo>
                      <a:cubicBezTo>
                        <a:pt x="66202" y="305421"/>
                        <a:pt x="58583" y="313041"/>
                        <a:pt x="57630" y="323519"/>
                      </a:cubicBezTo>
                      <a:lnTo>
                        <a:pt x="57630" y="324471"/>
                      </a:lnTo>
                      <a:lnTo>
                        <a:pt x="57630" y="429246"/>
                      </a:lnTo>
                      <a:lnTo>
                        <a:pt x="76680" y="429246"/>
                      </a:lnTo>
                      <a:cubicBezTo>
                        <a:pt x="87158" y="429246"/>
                        <a:pt x="95730" y="437819"/>
                        <a:pt x="95730" y="448296"/>
                      </a:cubicBezTo>
                      <a:lnTo>
                        <a:pt x="95730" y="505446"/>
                      </a:lnTo>
                      <a:cubicBezTo>
                        <a:pt x="95730" y="515924"/>
                        <a:pt x="87158" y="524496"/>
                        <a:pt x="76680" y="524496"/>
                      </a:cubicBezTo>
                      <a:lnTo>
                        <a:pt x="19530" y="524496"/>
                      </a:lnTo>
                      <a:cubicBezTo>
                        <a:pt x="9052" y="524496"/>
                        <a:pt x="480" y="515924"/>
                        <a:pt x="480" y="505446"/>
                      </a:cubicBezTo>
                      <a:lnTo>
                        <a:pt x="480" y="448296"/>
                      </a:lnTo>
                      <a:cubicBezTo>
                        <a:pt x="480" y="437819"/>
                        <a:pt x="9052" y="429246"/>
                        <a:pt x="19530" y="429246"/>
                      </a:cubicBezTo>
                      <a:lnTo>
                        <a:pt x="38580" y="429246"/>
                      </a:lnTo>
                      <a:lnTo>
                        <a:pt x="38580" y="324471"/>
                      </a:lnTo>
                      <a:cubicBezTo>
                        <a:pt x="38580" y="304469"/>
                        <a:pt x="54773" y="287324"/>
                        <a:pt x="74775" y="286371"/>
                      </a:cubicBezTo>
                      <a:lnTo>
                        <a:pt x="76680" y="286371"/>
                      </a:lnTo>
                      <a:lnTo>
                        <a:pt x="238605" y="286371"/>
                      </a:lnTo>
                      <a:lnTo>
                        <a:pt x="238605" y="162546"/>
                      </a:lnTo>
                      <a:lnTo>
                        <a:pt x="124305" y="162546"/>
                      </a:lnTo>
                      <a:cubicBezTo>
                        <a:pt x="108112" y="162546"/>
                        <a:pt x="95730" y="150164"/>
                        <a:pt x="95730" y="133971"/>
                      </a:cubicBezTo>
                      <a:lnTo>
                        <a:pt x="95730" y="29196"/>
                      </a:lnTo>
                      <a:cubicBezTo>
                        <a:pt x="95730" y="13004"/>
                        <a:pt x="108112" y="621"/>
                        <a:pt x="124305" y="621"/>
                      </a:cubicBezTo>
                      <a:lnTo>
                        <a:pt x="371955" y="621"/>
                      </a:lnTo>
                      <a:close/>
                      <a:moveTo>
                        <a:pt x="148118" y="95871"/>
                      </a:moveTo>
                      <a:cubicBezTo>
                        <a:pt x="140498" y="95871"/>
                        <a:pt x="133830" y="102539"/>
                        <a:pt x="133830" y="110159"/>
                      </a:cubicBezTo>
                      <a:cubicBezTo>
                        <a:pt x="133830" y="117779"/>
                        <a:pt x="140498" y="124446"/>
                        <a:pt x="148118" y="124446"/>
                      </a:cubicBezTo>
                      <a:cubicBezTo>
                        <a:pt x="155737" y="124446"/>
                        <a:pt x="162405" y="117779"/>
                        <a:pt x="162405" y="110159"/>
                      </a:cubicBezTo>
                      <a:cubicBezTo>
                        <a:pt x="162405" y="102539"/>
                        <a:pt x="155737" y="95871"/>
                        <a:pt x="148118" y="95871"/>
                      </a:cubicBezTo>
                      <a:close/>
                    </a:path>
                  </a:pathLst>
                </a:custGeom>
                <a:solidFill>
                  <a:schemeClr val="bg1"/>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p>
              </p:txBody>
            </p:sp>
          </p:grpSp>
          <p:grpSp>
            <p:nvGrpSpPr>
              <p:cNvPr id="122" name="组合 121">
                <a:extLst>
                  <a:ext uri="{FF2B5EF4-FFF2-40B4-BE49-F238E27FC236}">
                    <a16:creationId xmlns:a16="http://schemas.microsoft.com/office/drawing/2014/main" id="{EE9A19D6-EB09-CB71-C538-00AEC1FBDE44}"/>
                  </a:ext>
                </a:extLst>
              </p:cNvPr>
              <p:cNvGrpSpPr/>
              <p:nvPr/>
            </p:nvGrpSpPr>
            <p:grpSpPr>
              <a:xfrm>
                <a:off x="6855595" y="2543759"/>
                <a:ext cx="4871173" cy="1198439"/>
                <a:chOff x="6855595" y="1321381"/>
                <a:chExt cx="4871173" cy="1198439"/>
              </a:xfrm>
            </p:grpSpPr>
            <p:sp>
              <p:nvSpPr>
                <p:cNvPr id="123" name="矩形 122">
                  <a:extLst>
                    <a:ext uri="{FF2B5EF4-FFF2-40B4-BE49-F238E27FC236}">
                      <a16:creationId xmlns:a16="http://schemas.microsoft.com/office/drawing/2014/main" id="{DEDA7632-E5AB-5F0C-229C-0314E67F6907}"/>
                    </a:ext>
                  </a:extLst>
                </p:cNvPr>
                <p:cNvSpPr/>
                <p:nvPr/>
              </p:nvSpPr>
              <p:spPr>
                <a:xfrm>
                  <a:off x="6855595" y="1321381"/>
                  <a:ext cx="4472804" cy="400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p>
                  <a:r>
                    <a:rPr kumimoji="1" lang="zh-CN" altLang="en-US" sz="2000" b="1">
                      <a:solidFill>
                        <a:schemeClr val="tx2"/>
                      </a:solidFill>
                      <a:latin typeface="Arial" panose="020B0604020202020204" pitchFamily="34" charset="0"/>
                      <a:ea typeface="微软雅黑" panose="020B0503020204020204" pitchFamily="34" charset="-122"/>
                    </a:rPr>
                    <a:t>中期目标</a:t>
                  </a:r>
                  <a:endParaRPr kumimoji="1" lang="en-US" altLang="zh-CN" sz="2000" b="1" dirty="0">
                    <a:solidFill>
                      <a:schemeClr val="tx2"/>
                    </a:solidFill>
                    <a:latin typeface="Arial" panose="020B0604020202020204" pitchFamily="34" charset="0"/>
                    <a:ea typeface="微软雅黑" panose="020B0503020204020204" pitchFamily="34" charset="-122"/>
                  </a:endParaRPr>
                </a:p>
              </p:txBody>
            </p:sp>
            <p:sp>
              <p:nvSpPr>
                <p:cNvPr id="124" name="矩形 123">
                  <a:extLst>
                    <a:ext uri="{FF2B5EF4-FFF2-40B4-BE49-F238E27FC236}">
                      <a16:creationId xmlns:a16="http://schemas.microsoft.com/office/drawing/2014/main" id="{0994B021-FB9E-BADA-D0E4-E13A997F32C2}"/>
                    </a:ext>
                  </a:extLst>
                </p:cNvPr>
                <p:cNvSpPr/>
                <p:nvPr/>
              </p:nvSpPr>
              <p:spPr>
                <a:xfrm>
                  <a:off x="6855595" y="1731014"/>
                  <a:ext cx="4871173" cy="788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优化商域流量效果</a:t>
                  </a: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扩大深转目标投放</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提升停留时长和对自然流量的撬动能力（优化货品组合和直播内容</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提升私域流量</a:t>
                  </a: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持续累积粉丝</a:t>
                  </a:r>
                  <a:r>
                    <a:rPr kumimoji="1" lang="en-US" altLang="zh-CN" sz="1200">
                      <a:solidFill>
                        <a:schemeClr val="tx1"/>
                      </a:solidFill>
                      <a:latin typeface="Arial" panose="020B0604020202020204" pitchFamily="34" charset="0"/>
                      <a:ea typeface="微软雅黑" panose="020B0503020204020204" pitchFamily="34" charset="-122"/>
                    </a:rPr>
                    <a:t>)</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36" name="组合 35">
              <a:extLst>
                <a:ext uri="{FF2B5EF4-FFF2-40B4-BE49-F238E27FC236}">
                  <a16:creationId xmlns:a16="http://schemas.microsoft.com/office/drawing/2014/main" id="{DB52B938-157E-A4E8-BE02-C92375E85D33}"/>
                </a:ext>
              </a:extLst>
            </p:cNvPr>
            <p:cNvGrpSpPr/>
            <p:nvPr/>
          </p:nvGrpSpPr>
          <p:grpSpPr>
            <a:xfrm>
              <a:off x="669924" y="4613495"/>
              <a:ext cx="5842557" cy="1198439"/>
              <a:chOff x="5995893" y="4695975"/>
              <a:chExt cx="5842557" cy="1198439"/>
            </a:xfrm>
          </p:grpSpPr>
          <p:grpSp>
            <p:nvGrpSpPr>
              <p:cNvPr id="115" name="组合 114">
                <a:extLst>
                  <a:ext uri="{FF2B5EF4-FFF2-40B4-BE49-F238E27FC236}">
                    <a16:creationId xmlns:a16="http://schemas.microsoft.com/office/drawing/2014/main" id="{2EF4720E-4F78-84B0-D1CD-8DFA12AEDCA8}"/>
                  </a:ext>
                </a:extLst>
              </p:cNvPr>
              <p:cNvGrpSpPr/>
              <p:nvPr/>
            </p:nvGrpSpPr>
            <p:grpSpPr>
              <a:xfrm>
                <a:off x="5995893" y="4716527"/>
                <a:ext cx="540000" cy="540000"/>
                <a:chOff x="4584079" y="5599496"/>
                <a:chExt cx="540000" cy="540000"/>
              </a:xfrm>
            </p:grpSpPr>
            <p:sp>
              <p:nvSpPr>
                <p:cNvPr id="119" name="文本框 118">
                  <a:extLst>
                    <a:ext uri="{FF2B5EF4-FFF2-40B4-BE49-F238E27FC236}">
                      <a16:creationId xmlns:a16="http://schemas.microsoft.com/office/drawing/2014/main" id="{BB07699A-EEF7-266E-8D82-8357E244023B}"/>
                    </a:ext>
                  </a:extLst>
                </p:cNvPr>
                <p:cNvSpPr txBox="1"/>
                <p:nvPr/>
              </p:nvSpPr>
              <p:spPr>
                <a:xfrm>
                  <a:off x="4584079" y="5599496"/>
                  <a:ext cx="540000" cy="540000"/>
                </a:xfrm>
                <a:prstGeom prst="roundRect">
                  <a:avLst>
                    <a:gd name="adj" fmla="val 50000"/>
                  </a:avLst>
                </a:prstGeom>
                <a:solidFill>
                  <a:schemeClr val="accent1"/>
                </a:solidFill>
              </p:spPr>
              <p:txBody>
                <a:bodyPr wrap="none" lIns="108000" tIns="108000" rIns="108000" bIns="108000" rtlCol="0" anchor="ctr" anchorCtr="0">
                  <a:noAutofit/>
                </a:bodyPr>
                <a:lstStyle/>
                <a:p>
                  <a:pPr algn="ctr"/>
                  <a:endParaRPr kumimoji="1" lang="zh-CN" altLang="en-US" sz="2000" b="1" dirty="0">
                    <a:noFill/>
                  </a:endParaRPr>
                </a:p>
              </p:txBody>
            </p:sp>
            <p:sp>
              <p:nvSpPr>
                <p:cNvPr id="120" name="任意多边形: 形状 119">
                  <a:extLst>
                    <a:ext uri="{FF2B5EF4-FFF2-40B4-BE49-F238E27FC236}">
                      <a16:creationId xmlns:a16="http://schemas.microsoft.com/office/drawing/2014/main" id="{798DBC41-89C0-0EF2-AB72-20F80AC52426}"/>
                    </a:ext>
                  </a:extLst>
                </p:cNvPr>
                <p:cNvSpPr/>
                <p:nvPr/>
              </p:nvSpPr>
              <p:spPr>
                <a:xfrm>
                  <a:off x="4716376" y="5766219"/>
                  <a:ext cx="275406" cy="206554"/>
                </a:xfrm>
                <a:custGeom>
                  <a:avLst/>
                  <a:gdLst>
                    <a:gd name="connsiteX0" fmla="*/ 505433 w 533400"/>
                    <a:gd name="connsiteY0" fmla="*/ 621 h 400050"/>
                    <a:gd name="connsiteX1" fmla="*/ 534008 w 533400"/>
                    <a:gd name="connsiteY1" fmla="*/ 29196 h 400050"/>
                    <a:gd name="connsiteX2" fmla="*/ 534008 w 533400"/>
                    <a:gd name="connsiteY2" fmla="*/ 372096 h 400050"/>
                    <a:gd name="connsiteX3" fmla="*/ 505433 w 533400"/>
                    <a:gd name="connsiteY3" fmla="*/ 400671 h 400050"/>
                    <a:gd name="connsiteX4" fmla="*/ 29183 w 533400"/>
                    <a:gd name="connsiteY4" fmla="*/ 400671 h 400050"/>
                    <a:gd name="connsiteX5" fmla="*/ 608 w 533400"/>
                    <a:gd name="connsiteY5" fmla="*/ 372096 h 400050"/>
                    <a:gd name="connsiteX6" fmla="*/ 608 w 533400"/>
                    <a:gd name="connsiteY6" fmla="*/ 29196 h 400050"/>
                    <a:gd name="connsiteX7" fmla="*/ 29183 w 533400"/>
                    <a:gd name="connsiteY7" fmla="*/ 621 h 400050"/>
                    <a:gd name="connsiteX8" fmla="*/ 505433 w 533400"/>
                    <a:gd name="connsiteY8" fmla="*/ 621 h 400050"/>
                    <a:gd name="connsiteX9" fmla="*/ 391133 w 533400"/>
                    <a:gd name="connsiteY9" fmla="*/ 198741 h 400050"/>
                    <a:gd name="connsiteX10" fmla="*/ 351128 w 533400"/>
                    <a:gd name="connsiteY10" fmla="*/ 204456 h 400050"/>
                    <a:gd name="connsiteX11" fmla="*/ 351128 w 533400"/>
                    <a:gd name="connsiteY11" fmla="*/ 204456 h 400050"/>
                    <a:gd name="connsiteX12" fmla="*/ 267308 w 533400"/>
                    <a:gd name="connsiteY12" fmla="*/ 315899 h 400050"/>
                    <a:gd name="connsiteX13" fmla="*/ 264451 w 533400"/>
                    <a:gd name="connsiteY13" fmla="*/ 318756 h 400050"/>
                    <a:gd name="connsiteX14" fmla="*/ 224446 w 533400"/>
                    <a:gd name="connsiteY14" fmla="*/ 318756 h 400050"/>
                    <a:gd name="connsiteX15" fmla="*/ 224446 w 533400"/>
                    <a:gd name="connsiteY15" fmla="*/ 318756 h 400050"/>
                    <a:gd name="connsiteX16" fmla="*/ 162533 w 533400"/>
                    <a:gd name="connsiteY16" fmla="*/ 257796 h 400050"/>
                    <a:gd name="connsiteX17" fmla="*/ 160628 w 533400"/>
                    <a:gd name="connsiteY17" fmla="*/ 255891 h 400050"/>
                    <a:gd name="connsiteX18" fmla="*/ 120623 w 533400"/>
                    <a:gd name="connsiteY18" fmla="*/ 259701 h 400050"/>
                    <a:gd name="connsiteX19" fmla="*/ 120623 w 533400"/>
                    <a:gd name="connsiteY19" fmla="*/ 259701 h 400050"/>
                    <a:gd name="connsiteX20" fmla="*/ 32993 w 533400"/>
                    <a:gd name="connsiteY20" fmla="*/ 366381 h 400050"/>
                    <a:gd name="connsiteX21" fmla="*/ 31088 w 533400"/>
                    <a:gd name="connsiteY21" fmla="*/ 372096 h 400050"/>
                    <a:gd name="connsiteX22" fmla="*/ 40613 w 533400"/>
                    <a:gd name="connsiteY22" fmla="*/ 381621 h 400050"/>
                    <a:gd name="connsiteX23" fmla="*/ 40613 w 533400"/>
                    <a:gd name="connsiteY23" fmla="*/ 381621 h 400050"/>
                    <a:gd name="connsiteX24" fmla="*/ 497813 w 533400"/>
                    <a:gd name="connsiteY24" fmla="*/ 381621 h 400050"/>
                    <a:gd name="connsiteX25" fmla="*/ 503528 w 533400"/>
                    <a:gd name="connsiteY25" fmla="*/ 379716 h 400050"/>
                    <a:gd name="connsiteX26" fmla="*/ 506386 w 533400"/>
                    <a:gd name="connsiteY26" fmla="*/ 366381 h 400050"/>
                    <a:gd name="connsiteX27" fmla="*/ 506386 w 533400"/>
                    <a:gd name="connsiteY27" fmla="*/ 366381 h 400050"/>
                    <a:gd name="connsiteX28" fmla="*/ 398753 w 533400"/>
                    <a:gd name="connsiteY28" fmla="*/ 205409 h 400050"/>
                    <a:gd name="connsiteX29" fmla="*/ 391133 w 533400"/>
                    <a:gd name="connsiteY29" fmla="*/ 198741 h 400050"/>
                    <a:gd name="connsiteX30" fmla="*/ 95858 w 533400"/>
                    <a:gd name="connsiteY30" fmla="*/ 57771 h 400050"/>
                    <a:gd name="connsiteX31" fmla="*/ 57758 w 533400"/>
                    <a:gd name="connsiteY31" fmla="*/ 95871 h 400050"/>
                    <a:gd name="connsiteX32" fmla="*/ 95858 w 533400"/>
                    <a:gd name="connsiteY32" fmla="*/ 133971 h 400050"/>
                    <a:gd name="connsiteX33" fmla="*/ 133958 w 533400"/>
                    <a:gd name="connsiteY33" fmla="*/ 95871 h 400050"/>
                    <a:gd name="connsiteX34" fmla="*/ 95858 w 533400"/>
                    <a:gd name="connsiteY34" fmla="*/ 57771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33400" h="400050">
                      <a:moveTo>
                        <a:pt x="505433" y="621"/>
                      </a:moveTo>
                      <a:cubicBezTo>
                        <a:pt x="521626" y="621"/>
                        <a:pt x="534008" y="13004"/>
                        <a:pt x="534008" y="29196"/>
                      </a:cubicBezTo>
                      <a:lnTo>
                        <a:pt x="534008" y="372096"/>
                      </a:lnTo>
                      <a:cubicBezTo>
                        <a:pt x="534008" y="388289"/>
                        <a:pt x="521626" y="400671"/>
                        <a:pt x="505433" y="400671"/>
                      </a:cubicBezTo>
                      <a:lnTo>
                        <a:pt x="29183" y="400671"/>
                      </a:lnTo>
                      <a:cubicBezTo>
                        <a:pt x="12990" y="400671"/>
                        <a:pt x="608" y="388289"/>
                        <a:pt x="608" y="372096"/>
                      </a:cubicBezTo>
                      <a:lnTo>
                        <a:pt x="608" y="29196"/>
                      </a:lnTo>
                      <a:cubicBezTo>
                        <a:pt x="608" y="13004"/>
                        <a:pt x="12990" y="621"/>
                        <a:pt x="29183" y="621"/>
                      </a:cubicBezTo>
                      <a:lnTo>
                        <a:pt x="505433" y="621"/>
                      </a:lnTo>
                      <a:close/>
                      <a:moveTo>
                        <a:pt x="391133" y="198741"/>
                      </a:moveTo>
                      <a:cubicBezTo>
                        <a:pt x="378751" y="189216"/>
                        <a:pt x="360653" y="192074"/>
                        <a:pt x="351128" y="204456"/>
                      </a:cubicBezTo>
                      <a:lnTo>
                        <a:pt x="351128" y="204456"/>
                      </a:lnTo>
                      <a:lnTo>
                        <a:pt x="267308" y="315899"/>
                      </a:lnTo>
                      <a:cubicBezTo>
                        <a:pt x="266355" y="316851"/>
                        <a:pt x="265403" y="317804"/>
                        <a:pt x="264451" y="318756"/>
                      </a:cubicBezTo>
                      <a:cubicBezTo>
                        <a:pt x="253021" y="330186"/>
                        <a:pt x="234923" y="330186"/>
                        <a:pt x="224446" y="318756"/>
                      </a:cubicBezTo>
                      <a:lnTo>
                        <a:pt x="224446" y="318756"/>
                      </a:lnTo>
                      <a:lnTo>
                        <a:pt x="162533" y="257796"/>
                      </a:lnTo>
                      <a:cubicBezTo>
                        <a:pt x="161580" y="256844"/>
                        <a:pt x="161580" y="256844"/>
                        <a:pt x="160628" y="255891"/>
                      </a:cubicBezTo>
                      <a:cubicBezTo>
                        <a:pt x="148246" y="245414"/>
                        <a:pt x="130148" y="247319"/>
                        <a:pt x="120623" y="259701"/>
                      </a:cubicBezTo>
                      <a:lnTo>
                        <a:pt x="120623" y="259701"/>
                      </a:lnTo>
                      <a:lnTo>
                        <a:pt x="32993" y="366381"/>
                      </a:lnTo>
                      <a:cubicBezTo>
                        <a:pt x="32040" y="368286"/>
                        <a:pt x="31088" y="370191"/>
                        <a:pt x="31088" y="372096"/>
                      </a:cubicBezTo>
                      <a:cubicBezTo>
                        <a:pt x="31088" y="377811"/>
                        <a:pt x="34898" y="381621"/>
                        <a:pt x="40613" y="381621"/>
                      </a:cubicBezTo>
                      <a:lnTo>
                        <a:pt x="40613" y="381621"/>
                      </a:lnTo>
                      <a:lnTo>
                        <a:pt x="497813" y="381621"/>
                      </a:lnTo>
                      <a:cubicBezTo>
                        <a:pt x="499718" y="381621"/>
                        <a:pt x="501623" y="380669"/>
                        <a:pt x="503528" y="379716"/>
                      </a:cubicBezTo>
                      <a:cubicBezTo>
                        <a:pt x="508290" y="376859"/>
                        <a:pt x="509243" y="371144"/>
                        <a:pt x="506386" y="366381"/>
                      </a:cubicBezTo>
                      <a:lnTo>
                        <a:pt x="506386" y="366381"/>
                      </a:lnTo>
                      <a:lnTo>
                        <a:pt x="398753" y="205409"/>
                      </a:lnTo>
                      <a:cubicBezTo>
                        <a:pt x="395896" y="202551"/>
                        <a:pt x="393990" y="200646"/>
                        <a:pt x="391133" y="198741"/>
                      </a:cubicBezTo>
                      <a:close/>
                      <a:moveTo>
                        <a:pt x="95858" y="57771"/>
                      </a:moveTo>
                      <a:cubicBezTo>
                        <a:pt x="74903" y="57771"/>
                        <a:pt x="57758" y="74916"/>
                        <a:pt x="57758" y="95871"/>
                      </a:cubicBezTo>
                      <a:cubicBezTo>
                        <a:pt x="57758" y="116826"/>
                        <a:pt x="74903" y="133971"/>
                        <a:pt x="95858" y="133971"/>
                      </a:cubicBezTo>
                      <a:cubicBezTo>
                        <a:pt x="116813" y="133971"/>
                        <a:pt x="133958" y="116826"/>
                        <a:pt x="133958" y="95871"/>
                      </a:cubicBezTo>
                      <a:cubicBezTo>
                        <a:pt x="133958" y="74916"/>
                        <a:pt x="116813" y="57771"/>
                        <a:pt x="95858" y="57771"/>
                      </a:cubicBez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p>
              </p:txBody>
            </p:sp>
          </p:grpSp>
          <p:grpSp>
            <p:nvGrpSpPr>
              <p:cNvPr id="116" name="组合 115">
                <a:extLst>
                  <a:ext uri="{FF2B5EF4-FFF2-40B4-BE49-F238E27FC236}">
                    <a16:creationId xmlns:a16="http://schemas.microsoft.com/office/drawing/2014/main" id="{C2B4280C-25AB-AFA4-6958-DBA464726AB5}"/>
                  </a:ext>
                </a:extLst>
              </p:cNvPr>
              <p:cNvGrpSpPr/>
              <p:nvPr/>
            </p:nvGrpSpPr>
            <p:grpSpPr>
              <a:xfrm>
                <a:off x="6855595" y="4695975"/>
                <a:ext cx="4982855" cy="1198439"/>
                <a:chOff x="6855595" y="1321381"/>
                <a:chExt cx="4982855" cy="1198439"/>
              </a:xfrm>
            </p:grpSpPr>
            <p:sp>
              <p:nvSpPr>
                <p:cNvPr id="117" name="矩形 116">
                  <a:extLst>
                    <a:ext uri="{FF2B5EF4-FFF2-40B4-BE49-F238E27FC236}">
                      <a16:creationId xmlns:a16="http://schemas.microsoft.com/office/drawing/2014/main" id="{B4186F03-21E5-6C8D-4DD5-3A8EB4C4B051}"/>
                    </a:ext>
                  </a:extLst>
                </p:cNvPr>
                <p:cNvSpPr/>
                <p:nvPr/>
              </p:nvSpPr>
              <p:spPr>
                <a:xfrm>
                  <a:off x="6855595" y="1321381"/>
                  <a:ext cx="4472804" cy="400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p>
                  <a:r>
                    <a:rPr kumimoji="1" lang="zh-CN" altLang="en-US" sz="2000" b="1">
                      <a:solidFill>
                        <a:schemeClr val="accent1"/>
                      </a:solidFill>
                      <a:latin typeface="Arial" panose="020B0604020202020204" pitchFamily="34" charset="0"/>
                      <a:ea typeface="微软雅黑" panose="020B0503020204020204" pitchFamily="34" charset="-122"/>
                    </a:rPr>
                    <a:t>成熟期目标</a:t>
                  </a:r>
                  <a:endParaRPr kumimoji="1" lang="en-US" altLang="zh-CN" sz="2000" b="1" dirty="0">
                    <a:solidFill>
                      <a:schemeClr val="accent1"/>
                    </a:solidFill>
                    <a:latin typeface="Arial" panose="020B0604020202020204" pitchFamily="34" charset="0"/>
                    <a:ea typeface="微软雅黑" panose="020B0503020204020204" pitchFamily="34" charset="-122"/>
                  </a:endParaRPr>
                </a:p>
              </p:txBody>
            </p:sp>
            <p:sp>
              <p:nvSpPr>
                <p:cNvPr id="118" name="矩形 117">
                  <a:extLst>
                    <a:ext uri="{FF2B5EF4-FFF2-40B4-BE49-F238E27FC236}">
                      <a16:creationId xmlns:a16="http://schemas.microsoft.com/office/drawing/2014/main" id="{8222FBAC-A9FC-06E1-6BCA-62E0E8AD3F89}"/>
                    </a:ext>
                  </a:extLst>
                </p:cNvPr>
                <p:cNvSpPr/>
                <p:nvPr/>
              </p:nvSpPr>
              <p:spPr>
                <a:xfrm>
                  <a:off x="6855595" y="1731014"/>
                  <a:ext cx="4982855" cy="788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扩展客群</a:t>
                  </a: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提升新粉占比等</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持续优化人货场</a:t>
                  </a: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提升转化率</a:t>
                  </a:r>
                  <a:r>
                    <a:rPr kumimoji="1" lang="en-US" altLang="zh-CN" sz="1200">
                      <a:solidFill>
                        <a:schemeClr val="tx1"/>
                      </a:solidFill>
                      <a:latin typeface="Arial" panose="020B0604020202020204" pitchFamily="34" charset="0"/>
                      <a:ea typeface="微软雅黑" panose="020B0503020204020204" pitchFamily="34" charset="-122"/>
                    </a:rPr>
                    <a:t>)</a:t>
                  </a:r>
                </a:p>
                <a:p>
                  <a:pPr marL="228600" indent="-228600">
                    <a:lnSpc>
                      <a:spcPct val="130000"/>
                    </a:lnSpc>
                    <a:buFont typeface="+mj-lt"/>
                    <a:buAutoNum type="arabicPeriod"/>
                  </a:pPr>
                  <a:r>
                    <a:rPr kumimoji="1" lang="zh-CN" altLang="en-US" sz="1200">
                      <a:solidFill>
                        <a:schemeClr val="tx1"/>
                      </a:solidFill>
                      <a:latin typeface="Arial" panose="020B0604020202020204" pitchFamily="34" charset="0"/>
                      <a:ea typeface="微软雅黑" panose="020B0503020204020204" pitchFamily="34" charset="-122"/>
                    </a:rPr>
                    <a:t>精细化运营，提升粉丝价值</a:t>
                  </a:r>
                  <a:r>
                    <a:rPr kumimoji="1" lang="en-US" altLang="zh-CN" sz="1200">
                      <a:solidFill>
                        <a:schemeClr val="tx1"/>
                      </a:solidFill>
                      <a:latin typeface="Arial" panose="020B0604020202020204" pitchFamily="34" charset="0"/>
                      <a:ea typeface="微软雅黑" panose="020B0503020204020204" pitchFamily="34" charset="-122"/>
                    </a:rPr>
                    <a:t>-</a:t>
                  </a:r>
                  <a:r>
                    <a:rPr kumimoji="1" lang="zh-CN" altLang="en-US" sz="1200">
                      <a:solidFill>
                        <a:schemeClr val="tx1"/>
                      </a:solidFill>
                      <a:latin typeface="Arial" panose="020B0604020202020204" pitchFamily="34" charset="0"/>
                      <a:ea typeface="微软雅黑" panose="020B0503020204020204" pitchFamily="34" charset="-122"/>
                    </a:rPr>
                    <a:t>针对不同类型粉丝进行精细化运营</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37" name="组合 36"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319423A6-94B8-6A0A-C071-D938A786388D}"/>
                </a:ext>
              </a:extLst>
            </p:cNvPr>
            <p:cNvGrpSpPr>
              <a:grpSpLocks noChangeAspect="1"/>
            </p:cNvGrpSpPr>
            <p:nvPr/>
          </p:nvGrpSpPr>
          <p:grpSpPr>
            <a:xfrm>
              <a:off x="6312608" y="1897900"/>
              <a:ext cx="5205701" cy="3832912"/>
              <a:chOff x="3267228" y="1346200"/>
              <a:chExt cx="5657545" cy="4165601"/>
            </a:xfrm>
          </p:grpSpPr>
          <p:sp>
            <p:nvSpPr>
              <p:cNvPr id="38" name="任意多边形: 形状 37">
                <a:extLst>
                  <a:ext uri="{FF2B5EF4-FFF2-40B4-BE49-F238E27FC236}">
                    <a16:creationId xmlns:a16="http://schemas.microsoft.com/office/drawing/2014/main" id="{46C86DE2-1E4D-1138-51DF-0726B5B29B27}"/>
                  </a:ext>
                </a:extLst>
              </p:cNvPr>
              <p:cNvSpPr/>
              <p:nvPr/>
            </p:nvSpPr>
            <p:spPr bwMode="auto">
              <a:xfrm>
                <a:off x="3574886" y="2027165"/>
                <a:ext cx="4958558" cy="3484636"/>
              </a:xfrm>
              <a:custGeom>
                <a:avLst/>
                <a:gdLst>
                  <a:gd name="T0" fmla="*/ 194 w 1854"/>
                  <a:gd name="T1" fmla="*/ 1304 h 1304"/>
                  <a:gd name="T2" fmla="*/ 56 w 1854"/>
                  <a:gd name="T3" fmla="*/ 431 h 1304"/>
                  <a:gd name="T4" fmla="*/ 550 w 1854"/>
                  <a:gd name="T5" fmla="*/ 75 h 1304"/>
                  <a:gd name="T6" fmla="*/ 1295 w 1854"/>
                  <a:gd name="T7" fmla="*/ 286 h 1304"/>
                  <a:gd name="T8" fmla="*/ 1839 w 1854"/>
                  <a:gd name="T9" fmla="*/ 471 h 1304"/>
                  <a:gd name="T10" fmla="*/ 1656 w 1854"/>
                  <a:gd name="T11" fmla="*/ 1304 h 1304"/>
                  <a:gd name="T12" fmla="*/ 194 w 1854"/>
                  <a:gd name="T13" fmla="*/ 1304 h 1304"/>
                </a:gdLst>
                <a:ahLst/>
                <a:cxnLst>
                  <a:cxn ang="0">
                    <a:pos x="T0" y="T1"/>
                  </a:cxn>
                  <a:cxn ang="0">
                    <a:pos x="T2" y="T3"/>
                  </a:cxn>
                  <a:cxn ang="0">
                    <a:pos x="T4" y="T5"/>
                  </a:cxn>
                  <a:cxn ang="0">
                    <a:pos x="T6" y="T7"/>
                  </a:cxn>
                  <a:cxn ang="0">
                    <a:pos x="T8" y="T9"/>
                  </a:cxn>
                  <a:cxn ang="0">
                    <a:pos x="T10" y="T11"/>
                  </a:cxn>
                  <a:cxn ang="0">
                    <a:pos x="T12" y="T13"/>
                  </a:cxn>
                </a:cxnLst>
                <a:rect l="0" t="0" r="r" b="b"/>
                <a:pathLst>
                  <a:path w="1854" h="1304">
                    <a:moveTo>
                      <a:pt x="194" y="1304"/>
                    </a:moveTo>
                    <a:cubicBezTo>
                      <a:pt x="287" y="885"/>
                      <a:pt x="0" y="693"/>
                      <a:pt x="56" y="431"/>
                    </a:cubicBezTo>
                    <a:cubicBezTo>
                      <a:pt x="112" y="170"/>
                      <a:pt x="271" y="0"/>
                      <a:pt x="550" y="75"/>
                    </a:cubicBezTo>
                    <a:cubicBezTo>
                      <a:pt x="829" y="150"/>
                      <a:pt x="943" y="376"/>
                      <a:pt x="1295" y="286"/>
                    </a:cubicBezTo>
                    <a:cubicBezTo>
                      <a:pt x="1646" y="197"/>
                      <a:pt x="1825" y="265"/>
                      <a:pt x="1839" y="471"/>
                    </a:cubicBezTo>
                    <a:cubicBezTo>
                      <a:pt x="1854" y="677"/>
                      <a:pt x="1780" y="1120"/>
                      <a:pt x="1656" y="1304"/>
                    </a:cubicBezTo>
                    <a:lnTo>
                      <a:pt x="194" y="1304"/>
                    </a:lnTo>
                    <a:close/>
                  </a:path>
                </a:pathLst>
              </a:custGeom>
              <a:solidFill>
                <a:srgbClr val="CBE4F7"/>
              </a:solidFill>
              <a:ln>
                <a:noFill/>
              </a:ln>
            </p:spPr>
            <p:txBody>
              <a:bodyPr anchor="ctr"/>
              <a:lstStyle/>
              <a:p>
                <a:pPr algn="ctr"/>
                <a:endParaRPr/>
              </a:p>
            </p:txBody>
          </p:sp>
          <p:sp>
            <p:nvSpPr>
              <p:cNvPr id="39" name="任意多边形: 形状 38">
                <a:extLst>
                  <a:ext uri="{FF2B5EF4-FFF2-40B4-BE49-F238E27FC236}">
                    <a16:creationId xmlns:a16="http://schemas.microsoft.com/office/drawing/2014/main" id="{963B852B-50E4-94B1-8A5E-8A252A068032}"/>
                  </a:ext>
                </a:extLst>
              </p:cNvPr>
              <p:cNvSpPr/>
              <p:nvPr/>
            </p:nvSpPr>
            <p:spPr bwMode="auto">
              <a:xfrm>
                <a:off x="3599343" y="3812606"/>
                <a:ext cx="576696" cy="755627"/>
              </a:xfrm>
              <a:custGeom>
                <a:avLst/>
                <a:gdLst>
                  <a:gd name="T0" fmla="*/ 148 w 216"/>
                  <a:gd name="T1" fmla="*/ 283 h 283"/>
                  <a:gd name="T2" fmla="*/ 98 w 216"/>
                  <a:gd name="T3" fmla="*/ 167 h 283"/>
                  <a:gd name="T4" fmla="*/ 17 w 216"/>
                  <a:gd name="T5" fmla="*/ 54 h 283"/>
                  <a:gd name="T6" fmla="*/ 162 w 216"/>
                  <a:gd name="T7" fmla="*/ 43 h 283"/>
                  <a:gd name="T8" fmla="*/ 213 w 216"/>
                  <a:gd name="T9" fmla="*/ 209 h 283"/>
                  <a:gd name="T10" fmla="*/ 148 w 216"/>
                  <a:gd name="T11" fmla="*/ 283 h 283"/>
                </a:gdLst>
                <a:ahLst/>
                <a:cxnLst>
                  <a:cxn ang="0">
                    <a:pos x="T0" y="T1"/>
                  </a:cxn>
                  <a:cxn ang="0">
                    <a:pos x="T2" y="T3"/>
                  </a:cxn>
                  <a:cxn ang="0">
                    <a:pos x="T4" y="T5"/>
                  </a:cxn>
                  <a:cxn ang="0">
                    <a:pos x="T6" y="T7"/>
                  </a:cxn>
                  <a:cxn ang="0">
                    <a:pos x="T8" y="T9"/>
                  </a:cxn>
                  <a:cxn ang="0">
                    <a:pos x="T10" y="T11"/>
                  </a:cxn>
                </a:cxnLst>
                <a:rect l="0" t="0" r="r" b="b"/>
                <a:pathLst>
                  <a:path w="216" h="283">
                    <a:moveTo>
                      <a:pt x="148" y="283"/>
                    </a:moveTo>
                    <a:cubicBezTo>
                      <a:pt x="141" y="229"/>
                      <a:pt x="163" y="195"/>
                      <a:pt x="98" y="167"/>
                    </a:cubicBezTo>
                    <a:cubicBezTo>
                      <a:pt x="34" y="138"/>
                      <a:pt x="0" y="105"/>
                      <a:pt x="17" y="54"/>
                    </a:cubicBezTo>
                    <a:cubicBezTo>
                      <a:pt x="35" y="3"/>
                      <a:pt x="129" y="0"/>
                      <a:pt x="162" y="43"/>
                    </a:cubicBezTo>
                    <a:cubicBezTo>
                      <a:pt x="194" y="86"/>
                      <a:pt x="216" y="136"/>
                      <a:pt x="213" y="209"/>
                    </a:cubicBezTo>
                    <a:lnTo>
                      <a:pt x="148" y="283"/>
                    </a:lnTo>
                    <a:close/>
                  </a:path>
                </a:pathLst>
              </a:custGeom>
              <a:solidFill>
                <a:srgbClr val="14BBA2"/>
              </a:solidFill>
              <a:ln>
                <a:noFill/>
              </a:ln>
            </p:spPr>
            <p:txBody>
              <a:bodyPr anchor="ctr"/>
              <a:lstStyle/>
              <a:p>
                <a:pPr algn="ctr"/>
                <a:endParaRPr/>
              </a:p>
            </p:txBody>
          </p:sp>
          <p:sp>
            <p:nvSpPr>
              <p:cNvPr id="40" name="任意多边形: 形状 39">
                <a:extLst>
                  <a:ext uri="{FF2B5EF4-FFF2-40B4-BE49-F238E27FC236}">
                    <a16:creationId xmlns:a16="http://schemas.microsoft.com/office/drawing/2014/main" id="{1FFD642A-E603-B8F7-A894-081B9DBBD5B4}"/>
                  </a:ext>
                </a:extLst>
              </p:cNvPr>
              <p:cNvSpPr/>
              <p:nvPr/>
            </p:nvSpPr>
            <p:spPr bwMode="auto">
              <a:xfrm>
                <a:off x="3775699" y="4012133"/>
                <a:ext cx="307658" cy="417075"/>
              </a:xfrm>
              <a:custGeom>
                <a:avLst/>
                <a:gdLst>
                  <a:gd name="T0" fmla="*/ 0 w 115"/>
                  <a:gd name="T1" fmla="*/ 1 h 156"/>
                  <a:gd name="T2" fmla="*/ 115 w 115"/>
                  <a:gd name="T3" fmla="*/ 156 h 156"/>
                </a:gdLst>
                <a:ahLst/>
                <a:cxnLst>
                  <a:cxn ang="0">
                    <a:pos x="T0" y="T1"/>
                  </a:cxn>
                  <a:cxn ang="0">
                    <a:pos x="T2" y="T3"/>
                  </a:cxn>
                </a:cxnLst>
                <a:rect l="0" t="0" r="r" b="b"/>
                <a:pathLst>
                  <a:path w="115" h="156">
                    <a:moveTo>
                      <a:pt x="0" y="1"/>
                    </a:moveTo>
                    <a:cubicBezTo>
                      <a:pt x="0" y="1"/>
                      <a:pt x="111" y="0"/>
                      <a:pt x="115" y="156"/>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1" name="任意多边形: 形状 40">
                <a:extLst>
                  <a:ext uri="{FF2B5EF4-FFF2-40B4-BE49-F238E27FC236}">
                    <a16:creationId xmlns:a16="http://schemas.microsoft.com/office/drawing/2014/main" id="{153C5C81-8109-034D-CBD8-BE65E973AEE9}"/>
                  </a:ext>
                </a:extLst>
              </p:cNvPr>
              <p:cNvSpPr/>
              <p:nvPr/>
            </p:nvSpPr>
            <p:spPr bwMode="auto">
              <a:xfrm>
                <a:off x="3758965" y="3606643"/>
                <a:ext cx="513620" cy="715721"/>
              </a:xfrm>
              <a:custGeom>
                <a:avLst/>
                <a:gdLst>
                  <a:gd name="T0" fmla="*/ 145 w 192"/>
                  <a:gd name="T1" fmla="*/ 268 h 268"/>
                  <a:gd name="T2" fmla="*/ 81 w 192"/>
                  <a:gd name="T3" fmla="*/ 120 h 268"/>
                  <a:gd name="T4" fmla="*/ 10 w 192"/>
                  <a:gd name="T5" fmla="*/ 38 h 268"/>
                  <a:gd name="T6" fmla="*/ 135 w 192"/>
                  <a:gd name="T7" fmla="*/ 45 h 268"/>
                  <a:gd name="T8" fmla="*/ 192 w 192"/>
                  <a:gd name="T9" fmla="*/ 212 h 268"/>
                  <a:gd name="T10" fmla="*/ 145 w 192"/>
                  <a:gd name="T11" fmla="*/ 268 h 268"/>
                </a:gdLst>
                <a:ahLst/>
                <a:cxnLst>
                  <a:cxn ang="0">
                    <a:pos x="T0" y="T1"/>
                  </a:cxn>
                  <a:cxn ang="0">
                    <a:pos x="T2" y="T3"/>
                  </a:cxn>
                  <a:cxn ang="0">
                    <a:pos x="T4" y="T5"/>
                  </a:cxn>
                  <a:cxn ang="0">
                    <a:pos x="T6" y="T7"/>
                  </a:cxn>
                  <a:cxn ang="0">
                    <a:pos x="T8" y="T9"/>
                  </a:cxn>
                  <a:cxn ang="0">
                    <a:pos x="T10" y="T11"/>
                  </a:cxn>
                </a:cxnLst>
                <a:rect l="0" t="0" r="r" b="b"/>
                <a:pathLst>
                  <a:path w="192" h="268">
                    <a:moveTo>
                      <a:pt x="145" y="268"/>
                    </a:moveTo>
                    <a:cubicBezTo>
                      <a:pt x="145" y="268"/>
                      <a:pt x="139" y="150"/>
                      <a:pt x="81" y="120"/>
                    </a:cubicBezTo>
                    <a:cubicBezTo>
                      <a:pt x="23" y="90"/>
                      <a:pt x="0" y="75"/>
                      <a:pt x="10" y="38"/>
                    </a:cubicBezTo>
                    <a:cubicBezTo>
                      <a:pt x="20" y="0"/>
                      <a:pt x="101" y="3"/>
                      <a:pt x="135" y="45"/>
                    </a:cubicBezTo>
                    <a:cubicBezTo>
                      <a:pt x="169" y="87"/>
                      <a:pt x="192" y="135"/>
                      <a:pt x="192" y="212"/>
                    </a:cubicBezTo>
                    <a:lnTo>
                      <a:pt x="145" y="268"/>
                    </a:lnTo>
                    <a:close/>
                  </a:path>
                </a:pathLst>
              </a:custGeom>
              <a:solidFill>
                <a:srgbClr val="14AD98"/>
              </a:solidFill>
              <a:ln>
                <a:noFill/>
              </a:ln>
            </p:spPr>
            <p:txBody>
              <a:bodyPr anchor="ctr"/>
              <a:lstStyle/>
              <a:p>
                <a:pPr algn="ctr"/>
                <a:endParaRPr/>
              </a:p>
            </p:txBody>
          </p:sp>
          <p:sp>
            <p:nvSpPr>
              <p:cNvPr id="42" name="任意多边形: 形状 41">
                <a:extLst>
                  <a:ext uri="{FF2B5EF4-FFF2-40B4-BE49-F238E27FC236}">
                    <a16:creationId xmlns:a16="http://schemas.microsoft.com/office/drawing/2014/main" id="{34839125-E179-089A-E72C-341FF5B95042}"/>
                  </a:ext>
                </a:extLst>
              </p:cNvPr>
              <p:cNvSpPr/>
              <p:nvPr/>
            </p:nvSpPr>
            <p:spPr bwMode="auto">
              <a:xfrm>
                <a:off x="3860659" y="3721210"/>
                <a:ext cx="350137" cy="486587"/>
              </a:xfrm>
              <a:custGeom>
                <a:avLst/>
                <a:gdLst>
                  <a:gd name="T0" fmla="*/ 0 w 131"/>
                  <a:gd name="T1" fmla="*/ 0 h 182"/>
                  <a:gd name="T2" fmla="*/ 131 w 131"/>
                  <a:gd name="T3" fmla="*/ 182 h 182"/>
                </a:gdLst>
                <a:ahLst/>
                <a:cxnLst>
                  <a:cxn ang="0">
                    <a:pos x="T0" y="T1"/>
                  </a:cxn>
                  <a:cxn ang="0">
                    <a:pos x="T2" y="T3"/>
                  </a:cxn>
                </a:cxnLst>
                <a:rect l="0" t="0" r="r" b="b"/>
                <a:pathLst>
                  <a:path w="131" h="182">
                    <a:moveTo>
                      <a:pt x="0" y="0"/>
                    </a:moveTo>
                    <a:cubicBezTo>
                      <a:pt x="0" y="0"/>
                      <a:pt x="111" y="2"/>
                      <a:pt x="131" y="182"/>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3" name="任意多边形: 形状 42">
                <a:extLst>
                  <a:ext uri="{FF2B5EF4-FFF2-40B4-BE49-F238E27FC236}">
                    <a16:creationId xmlns:a16="http://schemas.microsoft.com/office/drawing/2014/main" id="{BF41DDE0-A05B-7E76-C21C-97C8C532B9EE}"/>
                  </a:ext>
                </a:extLst>
              </p:cNvPr>
              <p:cNvSpPr/>
              <p:nvPr/>
            </p:nvSpPr>
            <p:spPr bwMode="auto">
              <a:xfrm>
                <a:off x="4064048" y="3226899"/>
                <a:ext cx="446683" cy="940994"/>
              </a:xfrm>
              <a:custGeom>
                <a:avLst/>
                <a:gdLst>
                  <a:gd name="T0" fmla="*/ 68 w 167"/>
                  <a:gd name="T1" fmla="*/ 352 h 352"/>
                  <a:gd name="T2" fmla="*/ 28 w 167"/>
                  <a:gd name="T3" fmla="*/ 208 h 352"/>
                  <a:gd name="T4" fmla="*/ 55 w 167"/>
                  <a:gd name="T5" fmla="*/ 9 h 352"/>
                  <a:gd name="T6" fmla="*/ 119 w 167"/>
                  <a:gd name="T7" fmla="*/ 147 h 352"/>
                  <a:gd name="T8" fmla="*/ 145 w 167"/>
                  <a:gd name="T9" fmla="*/ 308 h 352"/>
                  <a:gd name="T10" fmla="*/ 68 w 167"/>
                  <a:gd name="T11" fmla="*/ 352 h 352"/>
                </a:gdLst>
                <a:ahLst/>
                <a:cxnLst>
                  <a:cxn ang="0">
                    <a:pos x="T0" y="T1"/>
                  </a:cxn>
                  <a:cxn ang="0">
                    <a:pos x="T2" y="T3"/>
                  </a:cxn>
                  <a:cxn ang="0">
                    <a:pos x="T4" y="T5"/>
                  </a:cxn>
                  <a:cxn ang="0">
                    <a:pos x="T6" y="T7"/>
                  </a:cxn>
                  <a:cxn ang="0">
                    <a:pos x="T8" y="T9"/>
                  </a:cxn>
                  <a:cxn ang="0">
                    <a:pos x="T10" y="T11"/>
                  </a:cxn>
                </a:cxnLst>
                <a:rect l="0" t="0" r="r" b="b"/>
                <a:pathLst>
                  <a:path w="167" h="352">
                    <a:moveTo>
                      <a:pt x="68" y="352"/>
                    </a:moveTo>
                    <a:cubicBezTo>
                      <a:pt x="68" y="352"/>
                      <a:pt x="56" y="283"/>
                      <a:pt x="28" y="208"/>
                    </a:cubicBezTo>
                    <a:cubicBezTo>
                      <a:pt x="0" y="134"/>
                      <a:pt x="3" y="19"/>
                      <a:pt x="55" y="9"/>
                    </a:cubicBezTo>
                    <a:cubicBezTo>
                      <a:pt x="107" y="0"/>
                      <a:pt x="91" y="95"/>
                      <a:pt x="119" y="147"/>
                    </a:cubicBezTo>
                    <a:cubicBezTo>
                      <a:pt x="146" y="199"/>
                      <a:pt x="167" y="242"/>
                      <a:pt x="145" y="308"/>
                    </a:cubicBezTo>
                    <a:lnTo>
                      <a:pt x="68" y="352"/>
                    </a:lnTo>
                    <a:close/>
                  </a:path>
                </a:pathLst>
              </a:custGeom>
              <a:solidFill>
                <a:srgbClr val="14BBA2"/>
              </a:solidFill>
              <a:ln>
                <a:noFill/>
              </a:ln>
            </p:spPr>
            <p:txBody>
              <a:bodyPr anchor="ctr"/>
              <a:lstStyle/>
              <a:p>
                <a:pPr algn="ctr"/>
                <a:endParaRPr/>
              </a:p>
            </p:txBody>
          </p:sp>
          <p:sp>
            <p:nvSpPr>
              <p:cNvPr id="44" name="任意多边形: 形状 43">
                <a:extLst>
                  <a:ext uri="{FF2B5EF4-FFF2-40B4-BE49-F238E27FC236}">
                    <a16:creationId xmlns:a16="http://schemas.microsoft.com/office/drawing/2014/main" id="{70867348-3915-3BD3-13E1-15978571CC64}"/>
                  </a:ext>
                </a:extLst>
              </p:cNvPr>
              <p:cNvSpPr/>
              <p:nvPr/>
            </p:nvSpPr>
            <p:spPr bwMode="auto">
              <a:xfrm>
                <a:off x="4155443" y="3313146"/>
                <a:ext cx="194378" cy="763351"/>
              </a:xfrm>
              <a:custGeom>
                <a:avLst/>
                <a:gdLst>
                  <a:gd name="T0" fmla="*/ 21 w 73"/>
                  <a:gd name="T1" fmla="*/ 0 h 286"/>
                  <a:gd name="T2" fmla="*/ 73 w 73"/>
                  <a:gd name="T3" fmla="*/ 286 h 286"/>
                </a:gdLst>
                <a:ahLst/>
                <a:cxnLst>
                  <a:cxn ang="0">
                    <a:pos x="T0" y="T1"/>
                  </a:cxn>
                  <a:cxn ang="0">
                    <a:pos x="T2" y="T3"/>
                  </a:cxn>
                </a:cxnLst>
                <a:rect l="0" t="0" r="r" b="b"/>
                <a:pathLst>
                  <a:path w="73" h="286">
                    <a:moveTo>
                      <a:pt x="21" y="0"/>
                    </a:moveTo>
                    <a:cubicBezTo>
                      <a:pt x="0" y="114"/>
                      <a:pt x="66" y="124"/>
                      <a:pt x="73" y="286"/>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5" name="任意多边形: 形状 44">
                <a:extLst>
                  <a:ext uri="{FF2B5EF4-FFF2-40B4-BE49-F238E27FC236}">
                    <a16:creationId xmlns:a16="http://schemas.microsoft.com/office/drawing/2014/main" id="{6F4DA73E-2A07-22F0-0521-9D4E6C0D1523}"/>
                  </a:ext>
                </a:extLst>
              </p:cNvPr>
              <p:cNvSpPr/>
              <p:nvPr/>
            </p:nvSpPr>
            <p:spPr bwMode="auto">
              <a:xfrm>
                <a:off x="4385865" y="3382658"/>
                <a:ext cx="437671" cy="646209"/>
              </a:xfrm>
              <a:custGeom>
                <a:avLst/>
                <a:gdLst>
                  <a:gd name="T0" fmla="*/ 24 w 164"/>
                  <a:gd name="T1" fmla="*/ 242 h 242"/>
                  <a:gd name="T2" fmla="*/ 21 w 164"/>
                  <a:gd name="T3" fmla="*/ 93 h 242"/>
                  <a:gd name="T4" fmla="*/ 140 w 164"/>
                  <a:gd name="T5" fmla="*/ 32 h 242"/>
                  <a:gd name="T6" fmla="*/ 120 w 164"/>
                  <a:gd name="T7" fmla="*/ 196 h 242"/>
                  <a:gd name="T8" fmla="*/ 24 w 164"/>
                  <a:gd name="T9" fmla="*/ 242 h 242"/>
                </a:gdLst>
                <a:ahLst/>
                <a:cxnLst>
                  <a:cxn ang="0">
                    <a:pos x="T0" y="T1"/>
                  </a:cxn>
                  <a:cxn ang="0">
                    <a:pos x="T2" y="T3"/>
                  </a:cxn>
                  <a:cxn ang="0">
                    <a:pos x="T4" y="T5"/>
                  </a:cxn>
                  <a:cxn ang="0">
                    <a:pos x="T6" y="T7"/>
                  </a:cxn>
                  <a:cxn ang="0">
                    <a:pos x="T8" y="T9"/>
                  </a:cxn>
                </a:cxnLst>
                <a:rect l="0" t="0" r="r" b="b"/>
                <a:pathLst>
                  <a:path w="164" h="242">
                    <a:moveTo>
                      <a:pt x="24" y="242"/>
                    </a:moveTo>
                    <a:cubicBezTo>
                      <a:pt x="24" y="242"/>
                      <a:pt x="0" y="164"/>
                      <a:pt x="21" y="93"/>
                    </a:cubicBezTo>
                    <a:cubicBezTo>
                      <a:pt x="43" y="22"/>
                      <a:pt x="116" y="0"/>
                      <a:pt x="140" y="32"/>
                    </a:cubicBezTo>
                    <a:cubicBezTo>
                      <a:pt x="164" y="63"/>
                      <a:pt x="99" y="117"/>
                      <a:pt x="120" y="196"/>
                    </a:cubicBezTo>
                    <a:lnTo>
                      <a:pt x="24" y="242"/>
                    </a:lnTo>
                    <a:close/>
                  </a:path>
                </a:pathLst>
              </a:custGeom>
              <a:solidFill>
                <a:srgbClr val="14AD98"/>
              </a:solidFill>
              <a:ln>
                <a:noFill/>
              </a:ln>
            </p:spPr>
            <p:txBody>
              <a:bodyPr anchor="ctr"/>
              <a:lstStyle/>
              <a:p>
                <a:pPr algn="ctr"/>
                <a:endParaRPr/>
              </a:p>
            </p:txBody>
          </p:sp>
          <p:sp>
            <p:nvSpPr>
              <p:cNvPr id="46" name="任意多边形: 形状 45">
                <a:extLst>
                  <a:ext uri="{FF2B5EF4-FFF2-40B4-BE49-F238E27FC236}">
                    <a16:creationId xmlns:a16="http://schemas.microsoft.com/office/drawing/2014/main" id="{9D1C4DC3-91A7-19C0-6AE5-67344C506174}"/>
                  </a:ext>
                </a:extLst>
              </p:cNvPr>
              <p:cNvSpPr/>
              <p:nvPr/>
            </p:nvSpPr>
            <p:spPr bwMode="auto">
              <a:xfrm>
                <a:off x="4475973" y="3497226"/>
                <a:ext cx="205963" cy="442820"/>
              </a:xfrm>
              <a:custGeom>
                <a:avLst/>
                <a:gdLst>
                  <a:gd name="T0" fmla="*/ 77 w 77"/>
                  <a:gd name="T1" fmla="*/ 0 h 166"/>
                  <a:gd name="T2" fmla="*/ 33 w 77"/>
                  <a:gd name="T3" fmla="*/ 166 h 166"/>
                </a:gdLst>
                <a:ahLst/>
                <a:cxnLst>
                  <a:cxn ang="0">
                    <a:pos x="T0" y="T1"/>
                  </a:cxn>
                  <a:cxn ang="0">
                    <a:pos x="T2" y="T3"/>
                  </a:cxn>
                </a:cxnLst>
                <a:rect l="0" t="0" r="r" b="b"/>
                <a:pathLst>
                  <a:path w="77" h="166">
                    <a:moveTo>
                      <a:pt x="77" y="0"/>
                    </a:moveTo>
                    <a:cubicBezTo>
                      <a:pt x="77" y="0"/>
                      <a:pt x="0" y="63"/>
                      <a:pt x="33" y="166"/>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7" name="任意多边形: 形状 46">
                <a:extLst>
                  <a:ext uri="{FF2B5EF4-FFF2-40B4-BE49-F238E27FC236}">
                    <a16:creationId xmlns:a16="http://schemas.microsoft.com/office/drawing/2014/main" id="{8434D551-4DA1-241C-F0C9-AE7D572D59EC}"/>
                  </a:ext>
                </a:extLst>
              </p:cNvPr>
              <p:cNvSpPr/>
              <p:nvPr/>
            </p:nvSpPr>
            <p:spPr bwMode="auto">
              <a:xfrm>
                <a:off x="6659181" y="4135711"/>
                <a:ext cx="397766" cy="414500"/>
              </a:xfrm>
              <a:custGeom>
                <a:avLst/>
                <a:gdLst>
                  <a:gd name="T0" fmla="*/ 81 w 149"/>
                  <a:gd name="T1" fmla="*/ 145 h 155"/>
                  <a:gd name="T2" fmla="*/ 8 w 149"/>
                  <a:gd name="T3" fmla="*/ 45 h 155"/>
                  <a:gd name="T4" fmla="*/ 119 w 149"/>
                  <a:gd name="T5" fmla="*/ 54 h 155"/>
                  <a:gd name="T6" fmla="*/ 149 w 149"/>
                  <a:gd name="T7" fmla="*/ 155 h 155"/>
                  <a:gd name="T8" fmla="*/ 81 w 149"/>
                  <a:gd name="T9" fmla="*/ 145 h 155"/>
                </a:gdLst>
                <a:ahLst/>
                <a:cxnLst>
                  <a:cxn ang="0">
                    <a:pos x="T0" y="T1"/>
                  </a:cxn>
                  <a:cxn ang="0">
                    <a:pos x="T2" y="T3"/>
                  </a:cxn>
                  <a:cxn ang="0">
                    <a:pos x="T4" y="T5"/>
                  </a:cxn>
                  <a:cxn ang="0">
                    <a:pos x="T6" y="T7"/>
                  </a:cxn>
                  <a:cxn ang="0">
                    <a:pos x="T8" y="T9"/>
                  </a:cxn>
                </a:cxnLst>
                <a:rect l="0" t="0" r="r" b="b"/>
                <a:pathLst>
                  <a:path w="149" h="155">
                    <a:moveTo>
                      <a:pt x="81" y="145"/>
                    </a:moveTo>
                    <a:cubicBezTo>
                      <a:pt x="66" y="120"/>
                      <a:pt x="0" y="86"/>
                      <a:pt x="8" y="45"/>
                    </a:cubicBezTo>
                    <a:cubicBezTo>
                      <a:pt x="15" y="5"/>
                      <a:pt x="89" y="0"/>
                      <a:pt x="119" y="54"/>
                    </a:cubicBezTo>
                    <a:cubicBezTo>
                      <a:pt x="149" y="107"/>
                      <a:pt x="149" y="155"/>
                      <a:pt x="149" y="155"/>
                    </a:cubicBezTo>
                    <a:lnTo>
                      <a:pt x="81" y="145"/>
                    </a:lnTo>
                    <a:close/>
                  </a:path>
                </a:pathLst>
              </a:custGeom>
              <a:solidFill>
                <a:srgbClr val="14BCA3"/>
              </a:solidFill>
              <a:ln>
                <a:noFill/>
              </a:ln>
            </p:spPr>
            <p:txBody>
              <a:bodyPr anchor="ctr"/>
              <a:lstStyle/>
              <a:p>
                <a:pPr algn="ctr"/>
                <a:endParaRPr/>
              </a:p>
            </p:txBody>
          </p:sp>
          <p:sp>
            <p:nvSpPr>
              <p:cNvPr id="48" name="任意多边形: 形状 47">
                <a:extLst>
                  <a:ext uri="{FF2B5EF4-FFF2-40B4-BE49-F238E27FC236}">
                    <a16:creationId xmlns:a16="http://schemas.microsoft.com/office/drawing/2014/main" id="{BB41F8F1-7B85-CAF1-4501-410C8A58394F}"/>
                  </a:ext>
                </a:extLst>
              </p:cNvPr>
              <p:cNvSpPr/>
              <p:nvPr/>
            </p:nvSpPr>
            <p:spPr bwMode="auto">
              <a:xfrm>
                <a:off x="6781471" y="4250277"/>
                <a:ext cx="166058" cy="256167"/>
              </a:xfrm>
              <a:custGeom>
                <a:avLst/>
                <a:gdLst>
                  <a:gd name="T0" fmla="*/ 0 w 62"/>
                  <a:gd name="T1" fmla="*/ 0 h 96"/>
                  <a:gd name="T2" fmla="*/ 62 w 62"/>
                  <a:gd name="T3" fmla="*/ 96 h 96"/>
                </a:gdLst>
                <a:ahLst/>
                <a:cxnLst>
                  <a:cxn ang="0">
                    <a:pos x="T0" y="T1"/>
                  </a:cxn>
                  <a:cxn ang="0">
                    <a:pos x="T2" y="T3"/>
                  </a:cxn>
                </a:cxnLst>
                <a:rect l="0" t="0" r="r" b="b"/>
                <a:pathLst>
                  <a:path w="62" h="96">
                    <a:moveTo>
                      <a:pt x="0" y="0"/>
                    </a:moveTo>
                    <a:cubicBezTo>
                      <a:pt x="0" y="0"/>
                      <a:pt x="62" y="14"/>
                      <a:pt x="62" y="96"/>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9" name="任意多边形: 形状 48">
                <a:extLst>
                  <a:ext uri="{FF2B5EF4-FFF2-40B4-BE49-F238E27FC236}">
                    <a16:creationId xmlns:a16="http://schemas.microsoft.com/office/drawing/2014/main" id="{D1DCFFFA-BFE0-BA83-A4B8-6473F3E5F059}"/>
                  </a:ext>
                </a:extLst>
              </p:cNvPr>
              <p:cNvSpPr/>
              <p:nvPr/>
            </p:nvSpPr>
            <p:spPr bwMode="auto">
              <a:xfrm>
                <a:off x="6934656" y="3907864"/>
                <a:ext cx="424799" cy="642347"/>
              </a:xfrm>
              <a:custGeom>
                <a:avLst/>
                <a:gdLst>
                  <a:gd name="T0" fmla="*/ 40 w 159"/>
                  <a:gd name="T1" fmla="*/ 228 h 240"/>
                  <a:gd name="T2" fmla="*/ 22 w 159"/>
                  <a:gd name="T3" fmla="*/ 55 h 240"/>
                  <a:gd name="T4" fmla="*/ 110 w 159"/>
                  <a:gd name="T5" fmla="*/ 59 h 240"/>
                  <a:gd name="T6" fmla="*/ 159 w 159"/>
                  <a:gd name="T7" fmla="*/ 240 h 240"/>
                  <a:gd name="T8" fmla="*/ 40 w 159"/>
                  <a:gd name="T9" fmla="*/ 228 h 240"/>
                </a:gdLst>
                <a:ahLst/>
                <a:cxnLst>
                  <a:cxn ang="0">
                    <a:pos x="T0" y="T1"/>
                  </a:cxn>
                  <a:cxn ang="0">
                    <a:pos x="T2" y="T3"/>
                  </a:cxn>
                  <a:cxn ang="0">
                    <a:pos x="T4" y="T5"/>
                  </a:cxn>
                  <a:cxn ang="0">
                    <a:pos x="T6" y="T7"/>
                  </a:cxn>
                  <a:cxn ang="0">
                    <a:pos x="T8" y="T9"/>
                  </a:cxn>
                </a:cxnLst>
                <a:rect l="0" t="0" r="r" b="b"/>
                <a:pathLst>
                  <a:path w="159" h="240">
                    <a:moveTo>
                      <a:pt x="40" y="228"/>
                    </a:moveTo>
                    <a:cubicBezTo>
                      <a:pt x="21" y="190"/>
                      <a:pt x="0" y="106"/>
                      <a:pt x="22" y="55"/>
                    </a:cubicBezTo>
                    <a:cubicBezTo>
                      <a:pt x="45" y="4"/>
                      <a:pt x="114" y="0"/>
                      <a:pt x="110" y="59"/>
                    </a:cubicBezTo>
                    <a:cubicBezTo>
                      <a:pt x="105" y="118"/>
                      <a:pt x="92" y="183"/>
                      <a:pt x="159" y="240"/>
                    </a:cubicBezTo>
                    <a:lnTo>
                      <a:pt x="40" y="228"/>
                    </a:lnTo>
                    <a:close/>
                  </a:path>
                </a:pathLst>
              </a:custGeom>
              <a:solidFill>
                <a:srgbClr val="14AD98"/>
              </a:solidFill>
              <a:ln>
                <a:noFill/>
              </a:ln>
            </p:spPr>
            <p:txBody>
              <a:bodyPr anchor="ctr"/>
              <a:lstStyle/>
              <a:p>
                <a:pPr algn="ctr"/>
                <a:endParaRPr/>
              </a:p>
            </p:txBody>
          </p:sp>
          <p:sp>
            <p:nvSpPr>
              <p:cNvPr id="50" name="任意多边形: 形状 49">
                <a:extLst>
                  <a:ext uri="{FF2B5EF4-FFF2-40B4-BE49-F238E27FC236}">
                    <a16:creationId xmlns:a16="http://schemas.microsoft.com/office/drawing/2014/main" id="{7AF065E7-C9F6-BB30-4D14-3478BC0D6A62}"/>
                  </a:ext>
                </a:extLst>
              </p:cNvPr>
              <p:cNvSpPr/>
              <p:nvPr/>
            </p:nvSpPr>
            <p:spPr bwMode="auto">
              <a:xfrm>
                <a:off x="6996445" y="4012133"/>
                <a:ext cx="141600" cy="476289"/>
              </a:xfrm>
              <a:custGeom>
                <a:avLst/>
                <a:gdLst>
                  <a:gd name="T0" fmla="*/ 44 w 53"/>
                  <a:gd name="T1" fmla="*/ 0 h 178"/>
                  <a:gd name="T2" fmla="*/ 53 w 53"/>
                  <a:gd name="T3" fmla="*/ 178 h 178"/>
                </a:gdLst>
                <a:ahLst/>
                <a:cxnLst>
                  <a:cxn ang="0">
                    <a:pos x="T0" y="T1"/>
                  </a:cxn>
                  <a:cxn ang="0">
                    <a:pos x="T2" y="T3"/>
                  </a:cxn>
                </a:cxnLst>
                <a:rect l="0" t="0" r="r" b="b"/>
                <a:pathLst>
                  <a:path w="53" h="178">
                    <a:moveTo>
                      <a:pt x="44" y="0"/>
                    </a:moveTo>
                    <a:cubicBezTo>
                      <a:pt x="44" y="0"/>
                      <a:pt x="0" y="40"/>
                      <a:pt x="53" y="178"/>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51" name="任意多边形: 形状 50">
                <a:extLst>
                  <a:ext uri="{FF2B5EF4-FFF2-40B4-BE49-F238E27FC236}">
                    <a16:creationId xmlns:a16="http://schemas.microsoft.com/office/drawing/2014/main" id="{E4A7D7DC-9E08-54B9-ACF1-8D38468DF385}"/>
                  </a:ext>
                </a:extLst>
              </p:cNvPr>
              <p:cNvSpPr/>
              <p:nvPr/>
            </p:nvSpPr>
            <p:spPr bwMode="auto">
              <a:xfrm>
                <a:off x="7138044" y="3735370"/>
                <a:ext cx="566398" cy="862470"/>
              </a:xfrm>
              <a:custGeom>
                <a:avLst/>
                <a:gdLst>
                  <a:gd name="T0" fmla="*/ 61 w 212"/>
                  <a:gd name="T1" fmla="*/ 318 h 323"/>
                  <a:gd name="T2" fmla="*/ 10 w 212"/>
                  <a:gd name="T3" fmla="*/ 181 h 323"/>
                  <a:gd name="T4" fmla="*/ 95 w 212"/>
                  <a:gd name="T5" fmla="*/ 68 h 323"/>
                  <a:gd name="T6" fmla="*/ 199 w 212"/>
                  <a:gd name="T7" fmla="*/ 28 h 323"/>
                  <a:gd name="T8" fmla="*/ 115 w 212"/>
                  <a:gd name="T9" fmla="*/ 172 h 323"/>
                  <a:gd name="T10" fmla="*/ 159 w 212"/>
                  <a:gd name="T11" fmla="*/ 323 h 323"/>
                  <a:gd name="T12" fmla="*/ 61 w 212"/>
                  <a:gd name="T13" fmla="*/ 318 h 323"/>
                </a:gdLst>
                <a:ahLst/>
                <a:cxnLst>
                  <a:cxn ang="0">
                    <a:pos x="T0" y="T1"/>
                  </a:cxn>
                  <a:cxn ang="0">
                    <a:pos x="T2" y="T3"/>
                  </a:cxn>
                  <a:cxn ang="0">
                    <a:pos x="T4" y="T5"/>
                  </a:cxn>
                  <a:cxn ang="0">
                    <a:pos x="T6" y="T7"/>
                  </a:cxn>
                  <a:cxn ang="0">
                    <a:pos x="T8" y="T9"/>
                  </a:cxn>
                  <a:cxn ang="0">
                    <a:pos x="T10" y="T11"/>
                  </a:cxn>
                  <a:cxn ang="0">
                    <a:pos x="T12" y="T13"/>
                  </a:cxn>
                </a:cxnLst>
                <a:rect l="0" t="0" r="r" b="b"/>
                <a:pathLst>
                  <a:path w="212" h="323">
                    <a:moveTo>
                      <a:pt x="61" y="318"/>
                    </a:moveTo>
                    <a:cubicBezTo>
                      <a:pt x="30" y="278"/>
                      <a:pt x="0" y="240"/>
                      <a:pt x="10" y="181"/>
                    </a:cubicBezTo>
                    <a:cubicBezTo>
                      <a:pt x="19" y="122"/>
                      <a:pt x="47" y="102"/>
                      <a:pt x="95" y="68"/>
                    </a:cubicBezTo>
                    <a:cubicBezTo>
                      <a:pt x="142" y="34"/>
                      <a:pt x="187" y="0"/>
                      <a:pt x="199" y="28"/>
                    </a:cubicBezTo>
                    <a:cubicBezTo>
                      <a:pt x="212" y="56"/>
                      <a:pt x="123" y="119"/>
                      <a:pt x="115" y="172"/>
                    </a:cubicBezTo>
                    <a:cubicBezTo>
                      <a:pt x="107" y="226"/>
                      <a:pt x="159" y="323"/>
                      <a:pt x="159" y="323"/>
                    </a:cubicBezTo>
                    <a:lnTo>
                      <a:pt x="61" y="318"/>
                    </a:lnTo>
                    <a:close/>
                  </a:path>
                </a:pathLst>
              </a:custGeom>
              <a:solidFill>
                <a:srgbClr val="14BCA3"/>
              </a:solidFill>
              <a:ln>
                <a:noFill/>
              </a:ln>
            </p:spPr>
            <p:txBody>
              <a:bodyPr anchor="ctr"/>
              <a:lstStyle/>
              <a:p>
                <a:pPr algn="ctr"/>
                <a:endParaRPr/>
              </a:p>
            </p:txBody>
          </p:sp>
          <p:sp>
            <p:nvSpPr>
              <p:cNvPr id="52" name="任意多边形: 形状 51">
                <a:extLst>
                  <a:ext uri="{FF2B5EF4-FFF2-40B4-BE49-F238E27FC236}">
                    <a16:creationId xmlns:a16="http://schemas.microsoft.com/office/drawing/2014/main" id="{F57AA639-AE47-1954-B20E-56AFD10A22AB}"/>
                  </a:ext>
                </a:extLst>
              </p:cNvPr>
              <p:cNvSpPr/>
              <p:nvPr/>
            </p:nvSpPr>
            <p:spPr bwMode="auto">
              <a:xfrm>
                <a:off x="7105862" y="3862810"/>
                <a:ext cx="486587" cy="687401"/>
              </a:xfrm>
              <a:custGeom>
                <a:avLst/>
                <a:gdLst>
                  <a:gd name="T0" fmla="*/ 182 w 182"/>
                  <a:gd name="T1" fmla="*/ 0 h 257"/>
                  <a:gd name="T2" fmla="*/ 89 w 182"/>
                  <a:gd name="T3" fmla="*/ 257 h 257"/>
                </a:gdLst>
                <a:ahLst/>
                <a:cxnLst>
                  <a:cxn ang="0">
                    <a:pos x="T0" y="T1"/>
                  </a:cxn>
                  <a:cxn ang="0">
                    <a:pos x="T2" y="T3"/>
                  </a:cxn>
                </a:cxnLst>
                <a:rect l="0" t="0" r="r" b="b"/>
                <a:pathLst>
                  <a:path w="182" h="257">
                    <a:moveTo>
                      <a:pt x="182" y="0"/>
                    </a:moveTo>
                    <a:cubicBezTo>
                      <a:pt x="182" y="0"/>
                      <a:pt x="0" y="84"/>
                      <a:pt x="89" y="257"/>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53" name="任意多边形: 形状 52">
                <a:extLst>
                  <a:ext uri="{FF2B5EF4-FFF2-40B4-BE49-F238E27FC236}">
                    <a16:creationId xmlns:a16="http://schemas.microsoft.com/office/drawing/2014/main" id="{DED47AB1-607B-50C7-49FC-A7DD67B1FA76}"/>
                  </a:ext>
                </a:extLst>
              </p:cNvPr>
              <p:cNvSpPr/>
              <p:nvPr/>
            </p:nvSpPr>
            <p:spPr bwMode="auto">
              <a:xfrm>
                <a:off x="7381338" y="3937471"/>
                <a:ext cx="566398" cy="707998"/>
              </a:xfrm>
              <a:custGeom>
                <a:avLst/>
                <a:gdLst>
                  <a:gd name="T0" fmla="*/ 32 w 212"/>
                  <a:gd name="T1" fmla="*/ 238 h 265"/>
                  <a:gd name="T2" fmla="*/ 62 w 212"/>
                  <a:gd name="T3" fmla="*/ 52 h 265"/>
                  <a:gd name="T4" fmla="*/ 200 w 212"/>
                  <a:gd name="T5" fmla="*/ 85 h 265"/>
                  <a:gd name="T6" fmla="*/ 105 w 212"/>
                  <a:gd name="T7" fmla="*/ 169 h 265"/>
                  <a:gd name="T8" fmla="*/ 111 w 212"/>
                  <a:gd name="T9" fmla="*/ 265 h 265"/>
                  <a:gd name="T10" fmla="*/ 32 w 212"/>
                  <a:gd name="T11" fmla="*/ 238 h 265"/>
                </a:gdLst>
                <a:ahLst/>
                <a:cxnLst>
                  <a:cxn ang="0">
                    <a:pos x="T0" y="T1"/>
                  </a:cxn>
                  <a:cxn ang="0">
                    <a:pos x="T2" y="T3"/>
                  </a:cxn>
                  <a:cxn ang="0">
                    <a:pos x="T4" y="T5"/>
                  </a:cxn>
                  <a:cxn ang="0">
                    <a:pos x="T6" y="T7"/>
                  </a:cxn>
                  <a:cxn ang="0">
                    <a:pos x="T8" y="T9"/>
                  </a:cxn>
                  <a:cxn ang="0">
                    <a:pos x="T10" y="T11"/>
                  </a:cxn>
                </a:cxnLst>
                <a:rect l="0" t="0" r="r" b="b"/>
                <a:pathLst>
                  <a:path w="212" h="265">
                    <a:moveTo>
                      <a:pt x="32" y="238"/>
                    </a:moveTo>
                    <a:cubicBezTo>
                      <a:pt x="24" y="189"/>
                      <a:pt x="0" y="103"/>
                      <a:pt x="62" y="52"/>
                    </a:cubicBezTo>
                    <a:cubicBezTo>
                      <a:pt x="123" y="0"/>
                      <a:pt x="212" y="43"/>
                      <a:pt x="200" y="85"/>
                    </a:cubicBezTo>
                    <a:cubicBezTo>
                      <a:pt x="189" y="128"/>
                      <a:pt x="122" y="116"/>
                      <a:pt x="105" y="169"/>
                    </a:cubicBezTo>
                    <a:cubicBezTo>
                      <a:pt x="89" y="221"/>
                      <a:pt x="111" y="265"/>
                      <a:pt x="111" y="265"/>
                    </a:cubicBezTo>
                    <a:lnTo>
                      <a:pt x="32" y="238"/>
                    </a:lnTo>
                    <a:close/>
                  </a:path>
                </a:pathLst>
              </a:custGeom>
              <a:solidFill>
                <a:srgbClr val="14AD98"/>
              </a:solidFill>
              <a:ln>
                <a:noFill/>
              </a:ln>
            </p:spPr>
            <p:txBody>
              <a:bodyPr anchor="ctr"/>
              <a:lstStyle/>
              <a:p>
                <a:pPr algn="ctr"/>
                <a:endParaRPr/>
              </a:p>
            </p:txBody>
          </p:sp>
          <p:sp>
            <p:nvSpPr>
              <p:cNvPr id="54" name="任意多边形: 形状 53">
                <a:extLst>
                  <a:ext uri="{FF2B5EF4-FFF2-40B4-BE49-F238E27FC236}">
                    <a16:creationId xmlns:a16="http://schemas.microsoft.com/office/drawing/2014/main" id="{D68DAE86-E017-11AE-2A48-C78CCB3787FF}"/>
                  </a:ext>
                </a:extLst>
              </p:cNvPr>
              <p:cNvSpPr/>
              <p:nvPr/>
            </p:nvSpPr>
            <p:spPr bwMode="auto">
              <a:xfrm>
                <a:off x="7426393" y="4079071"/>
                <a:ext cx="414500" cy="446683"/>
              </a:xfrm>
              <a:custGeom>
                <a:avLst/>
                <a:gdLst>
                  <a:gd name="T0" fmla="*/ 155 w 155"/>
                  <a:gd name="T1" fmla="*/ 21 h 167"/>
                  <a:gd name="T2" fmla="*/ 45 w 155"/>
                  <a:gd name="T3" fmla="*/ 167 h 167"/>
                </a:gdLst>
                <a:ahLst/>
                <a:cxnLst>
                  <a:cxn ang="0">
                    <a:pos x="T0" y="T1"/>
                  </a:cxn>
                  <a:cxn ang="0">
                    <a:pos x="T2" y="T3"/>
                  </a:cxn>
                </a:cxnLst>
                <a:rect l="0" t="0" r="r" b="b"/>
                <a:pathLst>
                  <a:path w="155" h="167">
                    <a:moveTo>
                      <a:pt x="155" y="21"/>
                    </a:moveTo>
                    <a:cubicBezTo>
                      <a:pt x="155" y="21"/>
                      <a:pt x="0" y="0"/>
                      <a:pt x="45" y="167"/>
                    </a:cubicBezTo>
                  </a:path>
                </a:pathLst>
              </a:custGeom>
              <a:noFill/>
              <a:ln w="14288" cap="rnd">
                <a:solidFill>
                  <a:srgbClr val="1DCEB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55" name="任意多边形: 形状 54">
                <a:extLst>
                  <a:ext uri="{FF2B5EF4-FFF2-40B4-BE49-F238E27FC236}">
                    <a16:creationId xmlns:a16="http://schemas.microsoft.com/office/drawing/2014/main" id="{74615DA4-9DEC-42A4-2C06-83AFA0B203BE}"/>
                  </a:ext>
                </a:extLst>
              </p:cNvPr>
              <p:cNvSpPr/>
              <p:nvPr/>
            </p:nvSpPr>
            <p:spPr bwMode="auto">
              <a:xfrm>
                <a:off x="3729358" y="3731509"/>
                <a:ext cx="4641890" cy="1780292"/>
              </a:xfrm>
              <a:custGeom>
                <a:avLst/>
                <a:gdLst>
                  <a:gd name="T0" fmla="*/ 54 w 1735"/>
                  <a:gd name="T1" fmla="*/ 666 h 666"/>
                  <a:gd name="T2" fmla="*/ 1565 w 1735"/>
                  <a:gd name="T3" fmla="*/ 666 h 666"/>
                  <a:gd name="T4" fmla="*/ 1305 w 1735"/>
                  <a:gd name="T5" fmla="*/ 283 h 666"/>
                  <a:gd name="T6" fmla="*/ 570 w 1735"/>
                  <a:gd name="T7" fmla="*/ 19 h 666"/>
                  <a:gd name="T8" fmla="*/ 54 w 1735"/>
                  <a:gd name="T9" fmla="*/ 666 h 666"/>
                </a:gdLst>
                <a:ahLst/>
                <a:cxnLst>
                  <a:cxn ang="0">
                    <a:pos x="T0" y="T1"/>
                  </a:cxn>
                  <a:cxn ang="0">
                    <a:pos x="T2" y="T3"/>
                  </a:cxn>
                  <a:cxn ang="0">
                    <a:pos x="T4" y="T5"/>
                  </a:cxn>
                  <a:cxn ang="0">
                    <a:pos x="T6" y="T7"/>
                  </a:cxn>
                  <a:cxn ang="0">
                    <a:pos x="T8" y="T9"/>
                  </a:cxn>
                </a:cxnLst>
                <a:rect l="0" t="0" r="r" b="b"/>
                <a:pathLst>
                  <a:path w="1735" h="666">
                    <a:moveTo>
                      <a:pt x="54" y="666"/>
                    </a:moveTo>
                    <a:cubicBezTo>
                      <a:pt x="1565" y="666"/>
                      <a:pt x="1565" y="666"/>
                      <a:pt x="1565" y="666"/>
                    </a:cubicBezTo>
                    <a:cubicBezTo>
                      <a:pt x="1565" y="666"/>
                      <a:pt x="1735" y="323"/>
                      <a:pt x="1305" y="283"/>
                    </a:cubicBezTo>
                    <a:cubicBezTo>
                      <a:pt x="874" y="243"/>
                      <a:pt x="955" y="39"/>
                      <a:pt x="570" y="19"/>
                    </a:cubicBezTo>
                    <a:cubicBezTo>
                      <a:pt x="184" y="0"/>
                      <a:pt x="0" y="316"/>
                      <a:pt x="54" y="666"/>
                    </a:cubicBezTo>
                    <a:close/>
                  </a:path>
                </a:pathLst>
              </a:custGeom>
              <a:solidFill>
                <a:srgbClr val="F980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任意多边形: 形状 55">
                <a:extLst>
                  <a:ext uri="{FF2B5EF4-FFF2-40B4-BE49-F238E27FC236}">
                    <a16:creationId xmlns:a16="http://schemas.microsoft.com/office/drawing/2014/main" id="{E343BA8D-2452-A5A8-F69D-69E1AB008363}"/>
                  </a:ext>
                </a:extLst>
              </p:cNvPr>
              <p:cNvSpPr/>
              <p:nvPr/>
            </p:nvSpPr>
            <p:spPr bwMode="auto">
              <a:xfrm>
                <a:off x="6736417" y="4121550"/>
                <a:ext cx="2188356" cy="1390250"/>
              </a:xfrm>
              <a:custGeom>
                <a:avLst/>
                <a:gdLst>
                  <a:gd name="T0" fmla="*/ 64 w 818"/>
                  <a:gd name="T1" fmla="*/ 520 h 520"/>
                  <a:gd name="T2" fmla="*/ 159 w 818"/>
                  <a:gd name="T3" fmla="*/ 247 h 520"/>
                  <a:gd name="T4" fmla="*/ 561 w 818"/>
                  <a:gd name="T5" fmla="*/ 25 h 520"/>
                  <a:gd name="T6" fmla="*/ 653 w 818"/>
                  <a:gd name="T7" fmla="*/ 520 h 520"/>
                  <a:gd name="T8" fmla="*/ 64 w 818"/>
                  <a:gd name="T9" fmla="*/ 520 h 520"/>
                </a:gdLst>
                <a:ahLst/>
                <a:cxnLst>
                  <a:cxn ang="0">
                    <a:pos x="T0" y="T1"/>
                  </a:cxn>
                  <a:cxn ang="0">
                    <a:pos x="T2" y="T3"/>
                  </a:cxn>
                  <a:cxn ang="0">
                    <a:pos x="T4" y="T5"/>
                  </a:cxn>
                  <a:cxn ang="0">
                    <a:pos x="T6" y="T7"/>
                  </a:cxn>
                  <a:cxn ang="0">
                    <a:pos x="T8" y="T9"/>
                  </a:cxn>
                </a:cxnLst>
                <a:rect l="0" t="0" r="r" b="b"/>
                <a:pathLst>
                  <a:path w="818" h="520">
                    <a:moveTo>
                      <a:pt x="64" y="520"/>
                    </a:moveTo>
                    <a:cubicBezTo>
                      <a:pt x="13" y="431"/>
                      <a:pt x="0" y="307"/>
                      <a:pt x="159" y="247"/>
                    </a:cubicBezTo>
                    <a:cubicBezTo>
                      <a:pt x="319" y="188"/>
                      <a:pt x="305" y="0"/>
                      <a:pt x="561" y="25"/>
                    </a:cubicBezTo>
                    <a:cubicBezTo>
                      <a:pt x="818" y="50"/>
                      <a:pt x="692" y="446"/>
                      <a:pt x="653" y="520"/>
                    </a:cubicBezTo>
                    <a:lnTo>
                      <a:pt x="64" y="520"/>
                    </a:lnTo>
                    <a:close/>
                  </a:path>
                </a:pathLst>
              </a:custGeom>
              <a:solidFill>
                <a:srgbClr val="62A5E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任意多边形: 形状 56">
                <a:extLst>
                  <a:ext uri="{FF2B5EF4-FFF2-40B4-BE49-F238E27FC236}">
                    <a16:creationId xmlns:a16="http://schemas.microsoft.com/office/drawing/2014/main" id="{86AB4C14-3CDC-3094-D9F2-1792A572A702}"/>
                  </a:ext>
                </a:extLst>
              </p:cNvPr>
              <p:cNvSpPr/>
              <p:nvPr/>
            </p:nvSpPr>
            <p:spPr bwMode="auto">
              <a:xfrm>
                <a:off x="6175168" y="3355626"/>
                <a:ext cx="772361" cy="42480"/>
              </a:xfrm>
              <a:custGeom>
                <a:avLst/>
                <a:gdLst>
                  <a:gd name="T0" fmla="*/ 289 w 289"/>
                  <a:gd name="T1" fmla="*/ 16 h 16"/>
                  <a:gd name="T2" fmla="*/ 8 w 289"/>
                  <a:gd name="T3" fmla="*/ 16 h 16"/>
                  <a:gd name="T4" fmla="*/ 0 w 289"/>
                  <a:gd name="T5" fmla="*/ 8 h 16"/>
                  <a:gd name="T6" fmla="*/ 0 w 289"/>
                  <a:gd name="T7" fmla="*/ 8 h 16"/>
                  <a:gd name="T8" fmla="*/ 8 w 289"/>
                  <a:gd name="T9" fmla="*/ 0 h 16"/>
                  <a:gd name="T10" fmla="*/ 289 w 289"/>
                  <a:gd name="T11" fmla="*/ 0 h 16"/>
                  <a:gd name="T12" fmla="*/ 289 w 28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289" h="16">
                    <a:moveTo>
                      <a:pt x="289" y="16"/>
                    </a:moveTo>
                    <a:cubicBezTo>
                      <a:pt x="8" y="16"/>
                      <a:pt x="8" y="16"/>
                      <a:pt x="8" y="16"/>
                    </a:cubicBezTo>
                    <a:cubicBezTo>
                      <a:pt x="4" y="16"/>
                      <a:pt x="0" y="12"/>
                      <a:pt x="0" y="8"/>
                    </a:cubicBezTo>
                    <a:cubicBezTo>
                      <a:pt x="0" y="8"/>
                      <a:pt x="0" y="8"/>
                      <a:pt x="0" y="8"/>
                    </a:cubicBezTo>
                    <a:cubicBezTo>
                      <a:pt x="0" y="3"/>
                      <a:pt x="4" y="0"/>
                      <a:pt x="8" y="0"/>
                    </a:cubicBezTo>
                    <a:cubicBezTo>
                      <a:pt x="289" y="0"/>
                      <a:pt x="289" y="0"/>
                      <a:pt x="289" y="0"/>
                    </a:cubicBezTo>
                    <a:lnTo>
                      <a:pt x="289"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任意多边形: 形状 57">
                <a:extLst>
                  <a:ext uri="{FF2B5EF4-FFF2-40B4-BE49-F238E27FC236}">
                    <a16:creationId xmlns:a16="http://schemas.microsoft.com/office/drawing/2014/main" id="{A4607E6F-20F8-327A-830A-69D3D1C7378E}"/>
                  </a:ext>
                </a:extLst>
              </p:cNvPr>
              <p:cNvSpPr/>
              <p:nvPr/>
            </p:nvSpPr>
            <p:spPr bwMode="auto">
              <a:xfrm>
                <a:off x="7156066" y="2791803"/>
                <a:ext cx="257454" cy="563824"/>
              </a:xfrm>
              <a:custGeom>
                <a:avLst/>
                <a:gdLst>
                  <a:gd name="T0" fmla="*/ 0 w 96"/>
                  <a:gd name="T1" fmla="*/ 0 h 211"/>
                  <a:gd name="T2" fmla="*/ 0 w 96"/>
                  <a:gd name="T3" fmla="*/ 211 h 211"/>
                  <a:gd name="T4" fmla="*/ 54 w 96"/>
                  <a:gd name="T5" fmla="*/ 211 h 211"/>
                  <a:gd name="T6" fmla="*/ 95 w 96"/>
                  <a:gd name="T7" fmla="*/ 7 h 211"/>
                  <a:gd name="T8" fmla="*/ 89 w 96"/>
                  <a:gd name="T9" fmla="*/ 0 h 211"/>
                  <a:gd name="T10" fmla="*/ 0 w 96"/>
                  <a:gd name="T11" fmla="*/ 0 h 211"/>
                </a:gdLst>
                <a:ahLst/>
                <a:cxnLst>
                  <a:cxn ang="0">
                    <a:pos x="T0" y="T1"/>
                  </a:cxn>
                  <a:cxn ang="0">
                    <a:pos x="T2" y="T3"/>
                  </a:cxn>
                  <a:cxn ang="0">
                    <a:pos x="T4" y="T5"/>
                  </a:cxn>
                  <a:cxn ang="0">
                    <a:pos x="T6" y="T7"/>
                  </a:cxn>
                  <a:cxn ang="0">
                    <a:pos x="T8" y="T9"/>
                  </a:cxn>
                  <a:cxn ang="0">
                    <a:pos x="T10" y="T11"/>
                  </a:cxn>
                </a:cxnLst>
                <a:rect l="0" t="0" r="r" b="b"/>
                <a:pathLst>
                  <a:path w="96" h="211">
                    <a:moveTo>
                      <a:pt x="0" y="0"/>
                    </a:moveTo>
                    <a:cubicBezTo>
                      <a:pt x="0" y="211"/>
                      <a:pt x="0" y="211"/>
                      <a:pt x="0" y="211"/>
                    </a:cubicBezTo>
                    <a:cubicBezTo>
                      <a:pt x="54" y="211"/>
                      <a:pt x="54" y="211"/>
                      <a:pt x="54" y="211"/>
                    </a:cubicBezTo>
                    <a:cubicBezTo>
                      <a:pt x="95" y="7"/>
                      <a:pt x="95" y="7"/>
                      <a:pt x="95" y="7"/>
                    </a:cubicBezTo>
                    <a:cubicBezTo>
                      <a:pt x="96" y="4"/>
                      <a:pt x="93" y="0"/>
                      <a:pt x="89" y="0"/>
                    </a:cubicBezTo>
                    <a:lnTo>
                      <a:pt x="0" y="0"/>
                    </a:lnTo>
                    <a:close/>
                  </a:path>
                </a:pathLst>
              </a:custGeom>
              <a:solidFill>
                <a:srgbClr val="C1C7D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任意多边形: 形状 58">
                <a:extLst>
                  <a:ext uri="{FF2B5EF4-FFF2-40B4-BE49-F238E27FC236}">
                    <a16:creationId xmlns:a16="http://schemas.microsoft.com/office/drawing/2014/main" id="{7F5C7666-C2D6-43C4-D564-C8834B75C830}"/>
                  </a:ext>
                </a:extLst>
              </p:cNvPr>
              <p:cNvSpPr/>
              <p:nvPr/>
            </p:nvSpPr>
            <p:spPr bwMode="auto">
              <a:xfrm>
                <a:off x="6947529" y="3355626"/>
                <a:ext cx="352712" cy="42480"/>
              </a:xfrm>
              <a:custGeom>
                <a:avLst/>
                <a:gdLst>
                  <a:gd name="T0" fmla="*/ 123 w 132"/>
                  <a:gd name="T1" fmla="*/ 16 h 16"/>
                  <a:gd name="T2" fmla="*/ 0 w 132"/>
                  <a:gd name="T3" fmla="*/ 16 h 16"/>
                  <a:gd name="T4" fmla="*/ 0 w 132"/>
                  <a:gd name="T5" fmla="*/ 0 h 16"/>
                  <a:gd name="T6" fmla="*/ 132 w 132"/>
                  <a:gd name="T7" fmla="*/ 0 h 16"/>
                  <a:gd name="T8" fmla="*/ 132 w 132"/>
                  <a:gd name="T9" fmla="*/ 7 h 16"/>
                  <a:gd name="T10" fmla="*/ 123 w 132"/>
                  <a:gd name="T11" fmla="*/ 16 h 16"/>
                </a:gdLst>
                <a:ahLst/>
                <a:cxnLst>
                  <a:cxn ang="0">
                    <a:pos x="T0" y="T1"/>
                  </a:cxn>
                  <a:cxn ang="0">
                    <a:pos x="T2" y="T3"/>
                  </a:cxn>
                  <a:cxn ang="0">
                    <a:pos x="T4" y="T5"/>
                  </a:cxn>
                  <a:cxn ang="0">
                    <a:pos x="T6" y="T7"/>
                  </a:cxn>
                  <a:cxn ang="0">
                    <a:pos x="T8" y="T9"/>
                  </a:cxn>
                  <a:cxn ang="0">
                    <a:pos x="T10" y="T11"/>
                  </a:cxn>
                </a:cxnLst>
                <a:rect l="0" t="0" r="r" b="b"/>
                <a:pathLst>
                  <a:path w="132" h="16">
                    <a:moveTo>
                      <a:pt x="123" y="16"/>
                    </a:moveTo>
                    <a:cubicBezTo>
                      <a:pt x="0" y="16"/>
                      <a:pt x="0" y="16"/>
                      <a:pt x="0" y="16"/>
                    </a:cubicBezTo>
                    <a:cubicBezTo>
                      <a:pt x="0" y="0"/>
                      <a:pt x="0" y="0"/>
                      <a:pt x="0" y="0"/>
                    </a:cubicBezTo>
                    <a:cubicBezTo>
                      <a:pt x="132" y="0"/>
                      <a:pt x="132" y="0"/>
                      <a:pt x="132" y="0"/>
                    </a:cubicBezTo>
                    <a:cubicBezTo>
                      <a:pt x="132" y="7"/>
                      <a:pt x="132" y="7"/>
                      <a:pt x="132" y="7"/>
                    </a:cubicBezTo>
                    <a:cubicBezTo>
                      <a:pt x="132" y="12"/>
                      <a:pt x="128" y="16"/>
                      <a:pt x="123" y="16"/>
                    </a:cubicBezTo>
                    <a:close/>
                  </a:path>
                </a:pathLst>
              </a:custGeom>
              <a:solidFill>
                <a:srgbClr val="A9B2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任意多边形: 形状 59">
                <a:extLst>
                  <a:ext uri="{FF2B5EF4-FFF2-40B4-BE49-F238E27FC236}">
                    <a16:creationId xmlns:a16="http://schemas.microsoft.com/office/drawing/2014/main" id="{A9E6EA08-B8B4-E979-C397-AD8C7CD6A3AE}"/>
                  </a:ext>
                </a:extLst>
              </p:cNvPr>
              <p:cNvSpPr/>
              <p:nvPr/>
            </p:nvSpPr>
            <p:spPr bwMode="auto">
              <a:xfrm>
                <a:off x="6450643" y="2791803"/>
                <a:ext cx="930695" cy="563824"/>
              </a:xfrm>
              <a:custGeom>
                <a:avLst/>
                <a:gdLst>
                  <a:gd name="T0" fmla="*/ 50 w 348"/>
                  <a:gd name="T1" fmla="*/ 0 h 211"/>
                  <a:gd name="T2" fmla="*/ 348 w 348"/>
                  <a:gd name="T3" fmla="*/ 0 h 211"/>
                  <a:gd name="T4" fmla="*/ 305 w 348"/>
                  <a:gd name="T5" fmla="*/ 211 h 211"/>
                  <a:gd name="T6" fmla="*/ 0 w 348"/>
                  <a:gd name="T7" fmla="*/ 211 h 211"/>
                  <a:gd name="T8" fmla="*/ 41 w 348"/>
                  <a:gd name="T9" fmla="*/ 8 h 211"/>
                  <a:gd name="T10" fmla="*/ 50 w 348"/>
                  <a:gd name="T11" fmla="*/ 0 h 211"/>
                </a:gdLst>
                <a:ahLst/>
                <a:cxnLst>
                  <a:cxn ang="0">
                    <a:pos x="T0" y="T1"/>
                  </a:cxn>
                  <a:cxn ang="0">
                    <a:pos x="T2" y="T3"/>
                  </a:cxn>
                  <a:cxn ang="0">
                    <a:pos x="T4" y="T5"/>
                  </a:cxn>
                  <a:cxn ang="0">
                    <a:pos x="T6" y="T7"/>
                  </a:cxn>
                  <a:cxn ang="0">
                    <a:pos x="T8" y="T9"/>
                  </a:cxn>
                  <a:cxn ang="0">
                    <a:pos x="T10" y="T11"/>
                  </a:cxn>
                </a:cxnLst>
                <a:rect l="0" t="0" r="r" b="b"/>
                <a:pathLst>
                  <a:path w="348" h="211">
                    <a:moveTo>
                      <a:pt x="50" y="0"/>
                    </a:moveTo>
                    <a:cubicBezTo>
                      <a:pt x="348" y="0"/>
                      <a:pt x="348" y="0"/>
                      <a:pt x="348" y="0"/>
                    </a:cubicBezTo>
                    <a:cubicBezTo>
                      <a:pt x="305" y="211"/>
                      <a:pt x="305" y="211"/>
                      <a:pt x="305" y="211"/>
                    </a:cubicBezTo>
                    <a:cubicBezTo>
                      <a:pt x="0" y="211"/>
                      <a:pt x="0" y="211"/>
                      <a:pt x="0" y="211"/>
                    </a:cubicBezTo>
                    <a:cubicBezTo>
                      <a:pt x="41" y="8"/>
                      <a:pt x="41" y="8"/>
                      <a:pt x="41" y="8"/>
                    </a:cubicBezTo>
                    <a:cubicBezTo>
                      <a:pt x="42" y="4"/>
                      <a:pt x="46" y="0"/>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任意多边形: 形状 60">
                <a:extLst>
                  <a:ext uri="{FF2B5EF4-FFF2-40B4-BE49-F238E27FC236}">
                    <a16:creationId xmlns:a16="http://schemas.microsoft.com/office/drawing/2014/main" id="{12673D56-8EC2-003A-B8DB-EA8A42D53178}"/>
                  </a:ext>
                </a:extLst>
              </p:cNvPr>
              <p:cNvSpPr/>
              <p:nvPr/>
            </p:nvSpPr>
            <p:spPr bwMode="auto">
              <a:xfrm>
                <a:off x="6480250" y="2816260"/>
                <a:ext cx="868907" cy="514907"/>
              </a:xfrm>
              <a:custGeom>
                <a:avLst/>
                <a:gdLst>
                  <a:gd name="T0" fmla="*/ 1 w 325"/>
                  <a:gd name="T1" fmla="*/ 185 h 193"/>
                  <a:gd name="T2" fmla="*/ 38 w 325"/>
                  <a:gd name="T3" fmla="*/ 5 h 193"/>
                  <a:gd name="T4" fmla="*/ 44 w 325"/>
                  <a:gd name="T5" fmla="*/ 0 h 193"/>
                  <a:gd name="T6" fmla="*/ 318 w 325"/>
                  <a:gd name="T7" fmla="*/ 0 h 193"/>
                  <a:gd name="T8" fmla="*/ 324 w 325"/>
                  <a:gd name="T9" fmla="*/ 7 h 193"/>
                  <a:gd name="T10" fmla="*/ 287 w 325"/>
                  <a:gd name="T11" fmla="*/ 188 h 193"/>
                  <a:gd name="T12" fmla="*/ 282 w 325"/>
                  <a:gd name="T13" fmla="*/ 193 h 193"/>
                  <a:gd name="T14" fmla="*/ 7 w 325"/>
                  <a:gd name="T15" fmla="*/ 193 h 193"/>
                  <a:gd name="T16" fmla="*/ 1 w 325"/>
                  <a:gd name="T17" fmla="*/ 18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 h="193">
                    <a:moveTo>
                      <a:pt x="1" y="185"/>
                    </a:moveTo>
                    <a:cubicBezTo>
                      <a:pt x="38" y="5"/>
                      <a:pt x="38" y="5"/>
                      <a:pt x="38" y="5"/>
                    </a:cubicBezTo>
                    <a:cubicBezTo>
                      <a:pt x="39" y="2"/>
                      <a:pt x="41" y="0"/>
                      <a:pt x="44" y="0"/>
                    </a:cubicBezTo>
                    <a:cubicBezTo>
                      <a:pt x="318" y="0"/>
                      <a:pt x="318" y="0"/>
                      <a:pt x="318" y="0"/>
                    </a:cubicBezTo>
                    <a:cubicBezTo>
                      <a:pt x="322" y="0"/>
                      <a:pt x="325" y="4"/>
                      <a:pt x="324" y="7"/>
                    </a:cubicBezTo>
                    <a:cubicBezTo>
                      <a:pt x="287" y="188"/>
                      <a:pt x="287" y="188"/>
                      <a:pt x="287" y="188"/>
                    </a:cubicBezTo>
                    <a:cubicBezTo>
                      <a:pt x="287" y="191"/>
                      <a:pt x="284" y="193"/>
                      <a:pt x="282" y="193"/>
                    </a:cubicBezTo>
                    <a:cubicBezTo>
                      <a:pt x="7" y="193"/>
                      <a:pt x="7" y="193"/>
                      <a:pt x="7" y="193"/>
                    </a:cubicBezTo>
                    <a:cubicBezTo>
                      <a:pt x="3" y="193"/>
                      <a:pt x="0" y="189"/>
                      <a:pt x="1" y="185"/>
                    </a:cubicBezTo>
                    <a:close/>
                  </a:path>
                </a:pathLst>
              </a:custGeom>
              <a:solidFill>
                <a:srgbClr val="91B6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任意多边形: 形状 61">
                <a:extLst>
                  <a:ext uri="{FF2B5EF4-FFF2-40B4-BE49-F238E27FC236}">
                    <a16:creationId xmlns:a16="http://schemas.microsoft.com/office/drawing/2014/main" id="{F7CB92C4-CA7A-CDB0-2942-01B270745992}"/>
                  </a:ext>
                </a:extLst>
              </p:cNvPr>
              <p:cNvSpPr/>
              <p:nvPr/>
            </p:nvSpPr>
            <p:spPr bwMode="auto">
              <a:xfrm>
                <a:off x="6816227" y="2898646"/>
                <a:ext cx="168633" cy="370733"/>
              </a:xfrm>
              <a:custGeom>
                <a:avLst/>
                <a:gdLst>
                  <a:gd name="T0" fmla="*/ 25 w 63"/>
                  <a:gd name="T1" fmla="*/ 139 h 139"/>
                  <a:gd name="T2" fmla="*/ 26 w 63"/>
                  <a:gd name="T3" fmla="*/ 129 h 139"/>
                  <a:gd name="T4" fmla="*/ 6 w 63"/>
                  <a:gd name="T5" fmla="*/ 120 h 139"/>
                  <a:gd name="T6" fmla="*/ 0 w 63"/>
                  <a:gd name="T7" fmla="*/ 98 h 139"/>
                  <a:gd name="T8" fmla="*/ 0 w 63"/>
                  <a:gd name="T9" fmla="*/ 95 h 139"/>
                  <a:gd name="T10" fmla="*/ 14 w 63"/>
                  <a:gd name="T11" fmla="*/ 91 h 139"/>
                  <a:gd name="T12" fmla="*/ 14 w 63"/>
                  <a:gd name="T13" fmla="*/ 95 h 139"/>
                  <a:gd name="T14" fmla="*/ 15 w 63"/>
                  <a:gd name="T15" fmla="*/ 101 h 139"/>
                  <a:gd name="T16" fmla="*/ 17 w 63"/>
                  <a:gd name="T17" fmla="*/ 109 h 139"/>
                  <a:gd name="T18" fmla="*/ 21 w 63"/>
                  <a:gd name="T19" fmla="*/ 115 h 139"/>
                  <a:gd name="T20" fmla="*/ 29 w 63"/>
                  <a:gd name="T21" fmla="*/ 117 h 139"/>
                  <a:gd name="T22" fmla="*/ 39 w 63"/>
                  <a:gd name="T23" fmla="*/ 113 h 139"/>
                  <a:gd name="T24" fmla="*/ 43 w 63"/>
                  <a:gd name="T25" fmla="*/ 103 h 139"/>
                  <a:gd name="T26" fmla="*/ 44 w 63"/>
                  <a:gd name="T27" fmla="*/ 100 h 139"/>
                  <a:gd name="T28" fmla="*/ 43 w 63"/>
                  <a:gd name="T29" fmla="*/ 97 h 139"/>
                  <a:gd name="T30" fmla="*/ 42 w 63"/>
                  <a:gd name="T31" fmla="*/ 92 h 139"/>
                  <a:gd name="T32" fmla="*/ 40 w 63"/>
                  <a:gd name="T33" fmla="*/ 88 h 139"/>
                  <a:gd name="T34" fmla="*/ 37 w 63"/>
                  <a:gd name="T35" fmla="*/ 84 h 139"/>
                  <a:gd name="T36" fmla="*/ 33 w 63"/>
                  <a:gd name="T37" fmla="*/ 80 h 139"/>
                  <a:gd name="T38" fmla="*/ 15 w 63"/>
                  <a:gd name="T39" fmla="*/ 62 h 139"/>
                  <a:gd name="T40" fmla="*/ 8 w 63"/>
                  <a:gd name="T41" fmla="*/ 51 h 139"/>
                  <a:gd name="T42" fmla="*/ 6 w 63"/>
                  <a:gd name="T43" fmla="*/ 41 h 139"/>
                  <a:gd name="T44" fmla="*/ 6 w 63"/>
                  <a:gd name="T45" fmla="*/ 36 h 139"/>
                  <a:gd name="T46" fmla="*/ 16 w 63"/>
                  <a:gd name="T47" fmla="*/ 17 h 139"/>
                  <a:gd name="T48" fmla="*/ 36 w 63"/>
                  <a:gd name="T49" fmla="*/ 10 h 139"/>
                  <a:gd name="T50" fmla="*/ 37 w 63"/>
                  <a:gd name="T51" fmla="*/ 0 h 139"/>
                  <a:gd name="T52" fmla="*/ 42 w 63"/>
                  <a:gd name="T53" fmla="*/ 0 h 139"/>
                  <a:gd name="T54" fmla="*/ 41 w 63"/>
                  <a:gd name="T55" fmla="*/ 10 h 139"/>
                  <a:gd name="T56" fmla="*/ 58 w 63"/>
                  <a:gd name="T57" fmla="*/ 18 h 139"/>
                  <a:gd name="T58" fmla="*/ 63 w 63"/>
                  <a:gd name="T59" fmla="*/ 39 h 139"/>
                  <a:gd name="T60" fmla="*/ 63 w 63"/>
                  <a:gd name="T61" fmla="*/ 40 h 139"/>
                  <a:gd name="T62" fmla="*/ 49 w 63"/>
                  <a:gd name="T63" fmla="*/ 43 h 139"/>
                  <a:gd name="T64" fmla="*/ 49 w 63"/>
                  <a:gd name="T65" fmla="*/ 40 h 139"/>
                  <a:gd name="T66" fmla="*/ 49 w 63"/>
                  <a:gd name="T67" fmla="*/ 35 h 139"/>
                  <a:gd name="T68" fmla="*/ 47 w 63"/>
                  <a:gd name="T69" fmla="*/ 28 h 139"/>
                  <a:gd name="T70" fmla="*/ 43 w 63"/>
                  <a:gd name="T71" fmla="*/ 23 h 139"/>
                  <a:gd name="T72" fmla="*/ 37 w 63"/>
                  <a:gd name="T73" fmla="*/ 22 h 139"/>
                  <a:gd name="T74" fmla="*/ 36 w 63"/>
                  <a:gd name="T75" fmla="*/ 22 h 139"/>
                  <a:gd name="T76" fmla="*/ 21 w 63"/>
                  <a:gd name="T77" fmla="*/ 35 h 139"/>
                  <a:gd name="T78" fmla="*/ 21 w 63"/>
                  <a:gd name="T79" fmla="*/ 37 h 139"/>
                  <a:gd name="T80" fmla="*/ 22 w 63"/>
                  <a:gd name="T81" fmla="*/ 44 h 139"/>
                  <a:gd name="T82" fmla="*/ 27 w 63"/>
                  <a:gd name="T83" fmla="*/ 51 h 139"/>
                  <a:gd name="T84" fmla="*/ 45 w 63"/>
                  <a:gd name="T85" fmla="*/ 69 h 139"/>
                  <a:gd name="T86" fmla="*/ 56 w 63"/>
                  <a:gd name="T87" fmla="*/ 83 h 139"/>
                  <a:gd name="T88" fmla="*/ 58 w 63"/>
                  <a:gd name="T89" fmla="*/ 97 h 139"/>
                  <a:gd name="T90" fmla="*/ 58 w 63"/>
                  <a:gd name="T91" fmla="*/ 101 h 139"/>
                  <a:gd name="T92" fmla="*/ 50 w 63"/>
                  <a:gd name="T93" fmla="*/ 120 h 139"/>
                  <a:gd name="T94" fmla="*/ 31 w 63"/>
                  <a:gd name="T95" fmla="*/ 129 h 139"/>
                  <a:gd name="T96" fmla="*/ 30 w 63"/>
                  <a:gd name="T97" fmla="*/ 139 h 139"/>
                  <a:gd name="T98" fmla="*/ 25 w 63"/>
                  <a:gd name="T99" fmla="*/ 13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 h="139">
                    <a:moveTo>
                      <a:pt x="25" y="139"/>
                    </a:moveTo>
                    <a:cubicBezTo>
                      <a:pt x="26" y="129"/>
                      <a:pt x="26" y="129"/>
                      <a:pt x="26" y="129"/>
                    </a:cubicBezTo>
                    <a:cubicBezTo>
                      <a:pt x="17" y="129"/>
                      <a:pt x="10" y="126"/>
                      <a:pt x="6" y="120"/>
                    </a:cubicBezTo>
                    <a:cubicBezTo>
                      <a:pt x="2" y="114"/>
                      <a:pt x="0" y="107"/>
                      <a:pt x="0" y="98"/>
                    </a:cubicBezTo>
                    <a:cubicBezTo>
                      <a:pt x="0" y="97"/>
                      <a:pt x="0" y="96"/>
                      <a:pt x="0" y="95"/>
                    </a:cubicBezTo>
                    <a:cubicBezTo>
                      <a:pt x="14" y="91"/>
                      <a:pt x="14" y="91"/>
                      <a:pt x="14" y="91"/>
                    </a:cubicBezTo>
                    <a:cubicBezTo>
                      <a:pt x="14" y="93"/>
                      <a:pt x="14" y="94"/>
                      <a:pt x="14" y="95"/>
                    </a:cubicBezTo>
                    <a:cubicBezTo>
                      <a:pt x="14" y="97"/>
                      <a:pt x="15" y="99"/>
                      <a:pt x="15" y="101"/>
                    </a:cubicBezTo>
                    <a:cubicBezTo>
                      <a:pt x="15" y="104"/>
                      <a:pt x="16" y="106"/>
                      <a:pt x="17" y="109"/>
                    </a:cubicBezTo>
                    <a:cubicBezTo>
                      <a:pt x="18" y="111"/>
                      <a:pt x="19" y="113"/>
                      <a:pt x="21" y="115"/>
                    </a:cubicBezTo>
                    <a:cubicBezTo>
                      <a:pt x="23" y="116"/>
                      <a:pt x="26" y="117"/>
                      <a:pt x="29" y="117"/>
                    </a:cubicBezTo>
                    <a:cubicBezTo>
                      <a:pt x="33" y="117"/>
                      <a:pt x="36" y="115"/>
                      <a:pt x="39" y="113"/>
                    </a:cubicBezTo>
                    <a:cubicBezTo>
                      <a:pt x="41" y="111"/>
                      <a:pt x="43" y="107"/>
                      <a:pt x="43" y="103"/>
                    </a:cubicBezTo>
                    <a:cubicBezTo>
                      <a:pt x="44" y="102"/>
                      <a:pt x="44" y="101"/>
                      <a:pt x="44" y="100"/>
                    </a:cubicBezTo>
                    <a:cubicBezTo>
                      <a:pt x="44" y="99"/>
                      <a:pt x="43" y="98"/>
                      <a:pt x="43" y="97"/>
                    </a:cubicBezTo>
                    <a:cubicBezTo>
                      <a:pt x="43" y="95"/>
                      <a:pt x="43" y="93"/>
                      <a:pt x="42" y="92"/>
                    </a:cubicBezTo>
                    <a:cubicBezTo>
                      <a:pt x="42" y="91"/>
                      <a:pt x="41" y="89"/>
                      <a:pt x="40" y="88"/>
                    </a:cubicBezTo>
                    <a:cubicBezTo>
                      <a:pt x="39" y="86"/>
                      <a:pt x="38" y="85"/>
                      <a:pt x="37" y="84"/>
                    </a:cubicBezTo>
                    <a:cubicBezTo>
                      <a:pt x="36" y="83"/>
                      <a:pt x="35" y="81"/>
                      <a:pt x="33" y="80"/>
                    </a:cubicBezTo>
                    <a:cubicBezTo>
                      <a:pt x="15" y="62"/>
                      <a:pt x="15" y="62"/>
                      <a:pt x="15" y="62"/>
                    </a:cubicBezTo>
                    <a:cubicBezTo>
                      <a:pt x="12" y="59"/>
                      <a:pt x="9" y="55"/>
                      <a:pt x="8" y="51"/>
                    </a:cubicBezTo>
                    <a:cubicBezTo>
                      <a:pt x="7" y="48"/>
                      <a:pt x="6" y="45"/>
                      <a:pt x="6" y="41"/>
                    </a:cubicBezTo>
                    <a:cubicBezTo>
                      <a:pt x="6" y="40"/>
                      <a:pt x="6" y="38"/>
                      <a:pt x="6" y="36"/>
                    </a:cubicBezTo>
                    <a:cubicBezTo>
                      <a:pt x="7" y="28"/>
                      <a:pt x="10" y="22"/>
                      <a:pt x="16" y="17"/>
                    </a:cubicBezTo>
                    <a:cubicBezTo>
                      <a:pt x="21" y="12"/>
                      <a:pt x="27" y="10"/>
                      <a:pt x="36" y="10"/>
                    </a:cubicBezTo>
                    <a:cubicBezTo>
                      <a:pt x="37" y="0"/>
                      <a:pt x="37" y="0"/>
                      <a:pt x="37" y="0"/>
                    </a:cubicBezTo>
                    <a:cubicBezTo>
                      <a:pt x="42" y="0"/>
                      <a:pt x="42" y="0"/>
                      <a:pt x="42" y="0"/>
                    </a:cubicBezTo>
                    <a:cubicBezTo>
                      <a:pt x="41" y="10"/>
                      <a:pt x="41" y="10"/>
                      <a:pt x="41" y="10"/>
                    </a:cubicBezTo>
                    <a:cubicBezTo>
                      <a:pt x="48" y="10"/>
                      <a:pt x="54" y="13"/>
                      <a:pt x="58" y="18"/>
                    </a:cubicBezTo>
                    <a:cubicBezTo>
                      <a:pt x="61" y="23"/>
                      <a:pt x="63" y="29"/>
                      <a:pt x="63" y="39"/>
                    </a:cubicBezTo>
                    <a:cubicBezTo>
                      <a:pt x="63" y="39"/>
                      <a:pt x="63" y="39"/>
                      <a:pt x="63" y="40"/>
                    </a:cubicBezTo>
                    <a:cubicBezTo>
                      <a:pt x="49" y="43"/>
                      <a:pt x="49" y="43"/>
                      <a:pt x="49" y="43"/>
                    </a:cubicBezTo>
                    <a:cubicBezTo>
                      <a:pt x="49" y="42"/>
                      <a:pt x="49" y="41"/>
                      <a:pt x="49" y="40"/>
                    </a:cubicBezTo>
                    <a:cubicBezTo>
                      <a:pt x="49" y="38"/>
                      <a:pt x="49" y="36"/>
                      <a:pt x="49" y="35"/>
                    </a:cubicBezTo>
                    <a:cubicBezTo>
                      <a:pt x="49" y="32"/>
                      <a:pt x="48" y="30"/>
                      <a:pt x="47" y="28"/>
                    </a:cubicBezTo>
                    <a:cubicBezTo>
                      <a:pt x="46" y="26"/>
                      <a:pt x="45" y="24"/>
                      <a:pt x="43" y="23"/>
                    </a:cubicBezTo>
                    <a:cubicBezTo>
                      <a:pt x="41" y="22"/>
                      <a:pt x="39" y="22"/>
                      <a:pt x="37" y="22"/>
                    </a:cubicBezTo>
                    <a:cubicBezTo>
                      <a:pt x="36" y="22"/>
                      <a:pt x="36" y="22"/>
                      <a:pt x="36" y="22"/>
                    </a:cubicBezTo>
                    <a:cubicBezTo>
                      <a:pt x="27" y="22"/>
                      <a:pt x="22" y="27"/>
                      <a:pt x="21" y="35"/>
                    </a:cubicBezTo>
                    <a:cubicBezTo>
                      <a:pt x="21" y="36"/>
                      <a:pt x="21" y="37"/>
                      <a:pt x="21" y="37"/>
                    </a:cubicBezTo>
                    <a:cubicBezTo>
                      <a:pt x="21" y="40"/>
                      <a:pt x="21" y="42"/>
                      <a:pt x="22" y="44"/>
                    </a:cubicBezTo>
                    <a:cubicBezTo>
                      <a:pt x="23" y="46"/>
                      <a:pt x="24" y="48"/>
                      <a:pt x="27" y="51"/>
                    </a:cubicBezTo>
                    <a:cubicBezTo>
                      <a:pt x="45" y="69"/>
                      <a:pt x="45" y="69"/>
                      <a:pt x="45" y="69"/>
                    </a:cubicBezTo>
                    <a:cubicBezTo>
                      <a:pt x="50" y="73"/>
                      <a:pt x="53" y="78"/>
                      <a:pt x="56" y="83"/>
                    </a:cubicBezTo>
                    <a:cubicBezTo>
                      <a:pt x="57" y="88"/>
                      <a:pt x="58" y="92"/>
                      <a:pt x="58" y="97"/>
                    </a:cubicBezTo>
                    <a:cubicBezTo>
                      <a:pt x="58" y="99"/>
                      <a:pt x="58" y="100"/>
                      <a:pt x="58" y="101"/>
                    </a:cubicBezTo>
                    <a:cubicBezTo>
                      <a:pt x="57" y="109"/>
                      <a:pt x="55" y="116"/>
                      <a:pt x="50" y="120"/>
                    </a:cubicBezTo>
                    <a:cubicBezTo>
                      <a:pt x="45" y="125"/>
                      <a:pt x="39" y="128"/>
                      <a:pt x="31" y="129"/>
                    </a:cubicBezTo>
                    <a:cubicBezTo>
                      <a:pt x="30" y="139"/>
                      <a:pt x="30" y="139"/>
                      <a:pt x="30" y="139"/>
                    </a:cubicBezTo>
                    <a:lnTo>
                      <a:pt x="25" y="13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直接连接符 62">
                <a:extLst>
                  <a:ext uri="{FF2B5EF4-FFF2-40B4-BE49-F238E27FC236}">
                    <a16:creationId xmlns:a16="http://schemas.microsoft.com/office/drawing/2014/main" id="{001BA87F-6FB8-98B8-6AA9-5E797DE204DF}"/>
                  </a:ext>
                </a:extLst>
              </p:cNvPr>
              <p:cNvSpPr/>
              <p:nvPr/>
            </p:nvSpPr>
            <p:spPr bwMode="auto">
              <a:xfrm flipH="1">
                <a:off x="6105655" y="3467618"/>
                <a:ext cx="101695" cy="2044182"/>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64" name="直接连接符 63">
                <a:extLst>
                  <a:ext uri="{FF2B5EF4-FFF2-40B4-BE49-F238E27FC236}">
                    <a16:creationId xmlns:a16="http://schemas.microsoft.com/office/drawing/2014/main" id="{73258AC1-2BAB-7B3D-D9BE-E21644369CC3}"/>
                  </a:ext>
                </a:extLst>
              </p:cNvPr>
              <p:cNvSpPr/>
              <p:nvPr/>
            </p:nvSpPr>
            <p:spPr bwMode="auto">
              <a:xfrm>
                <a:off x="7445701" y="3467618"/>
                <a:ext cx="101695" cy="2044182"/>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65" name="直接连接符 64">
                <a:extLst>
                  <a:ext uri="{FF2B5EF4-FFF2-40B4-BE49-F238E27FC236}">
                    <a16:creationId xmlns:a16="http://schemas.microsoft.com/office/drawing/2014/main" id="{4CC99D10-84D6-1F58-6C82-2814B6FA5673}"/>
                  </a:ext>
                </a:extLst>
              </p:cNvPr>
              <p:cNvSpPr/>
              <p:nvPr/>
            </p:nvSpPr>
            <p:spPr bwMode="auto">
              <a:xfrm>
                <a:off x="6172593" y="4148583"/>
                <a:ext cx="1307865" cy="0"/>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66" name="直接连接符 65">
                <a:extLst>
                  <a:ext uri="{FF2B5EF4-FFF2-40B4-BE49-F238E27FC236}">
                    <a16:creationId xmlns:a16="http://schemas.microsoft.com/office/drawing/2014/main" id="{1A0E6B35-2F03-BABB-7281-67933DB6BFCE}"/>
                  </a:ext>
                </a:extLst>
              </p:cNvPr>
              <p:cNvSpPr/>
              <p:nvPr/>
            </p:nvSpPr>
            <p:spPr bwMode="auto">
              <a:xfrm flipH="1">
                <a:off x="6587094" y="3467618"/>
                <a:ext cx="20596" cy="2044182"/>
              </a:xfrm>
              <a:prstGeom prst="line">
                <a:avLst/>
              </a:prstGeom>
              <a:noFill/>
              <a:ln w="174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67" name="矩形 66">
                <a:extLst>
                  <a:ext uri="{FF2B5EF4-FFF2-40B4-BE49-F238E27FC236}">
                    <a16:creationId xmlns:a16="http://schemas.microsoft.com/office/drawing/2014/main" id="{C49CC2A8-E3E1-7DEA-E6B0-612560785EEF}"/>
                  </a:ext>
                </a:extLst>
              </p:cNvPr>
              <p:cNvSpPr/>
              <p:nvPr/>
            </p:nvSpPr>
            <p:spPr bwMode="auto">
              <a:xfrm>
                <a:off x="6200913" y="3497226"/>
                <a:ext cx="1247363" cy="55353"/>
              </a:xfrm>
              <a:prstGeom prst="rect">
                <a:avLst/>
              </a:prstGeom>
              <a:solidFill>
                <a:srgbClr val="01004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8" name="任意多边形: 形状 67">
                <a:extLst>
                  <a:ext uri="{FF2B5EF4-FFF2-40B4-BE49-F238E27FC236}">
                    <a16:creationId xmlns:a16="http://schemas.microsoft.com/office/drawing/2014/main" id="{08915AE3-E053-C77C-7DDD-CAFD56FEDC83}"/>
                  </a:ext>
                </a:extLst>
              </p:cNvPr>
              <p:cNvSpPr/>
              <p:nvPr/>
            </p:nvSpPr>
            <p:spPr bwMode="auto">
              <a:xfrm>
                <a:off x="6056739" y="3398106"/>
                <a:ext cx="1535712" cy="111993"/>
              </a:xfrm>
              <a:custGeom>
                <a:avLst/>
                <a:gdLst>
                  <a:gd name="T0" fmla="*/ 553 w 574"/>
                  <a:gd name="T1" fmla="*/ 42 h 42"/>
                  <a:gd name="T2" fmla="*/ 21 w 574"/>
                  <a:gd name="T3" fmla="*/ 42 h 42"/>
                  <a:gd name="T4" fmla="*/ 0 w 574"/>
                  <a:gd name="T5" fmla="*/ 21 h 42"/>
                  <a:gd name="T6" fmla="*/ 0 w 574"/>
                  <a:gd name="T7" fmla="*/ 21 h 42"/>
                  <a:gd name="T8" fmla="*/ 21 w 574"/>
                  <a:gd name="T9" fmla="*/ 0 h 42"/>
                  <a:gd name="T10" fmla="*/ 553 w 574"/>
                  <a:gd name="T11" fmla="*/ 0 h 42"/>
                  <a:gd name="T12" fmla="*/ 574 w 574"/>
                  <a:gd name="T13" fmla="*/ 21 h 42"/>
                  <a:gd name="T14" fmla="*/ 574 w 574"/>
                  <a:gd name="T15" fmla="*/ 21 h 42"/>
                  <a:gd name="T16" fmla="*/ 553 w 574"/>
                  <a:gd name="T1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4" h="42">
                    <a:moveTo>
                      <a:pt x="553" y="42"/>
                    </a:moveTo>
                    <a:cubicBezTo>
                      <a:pt x="21" y="42"/>
                      <a:pt x="21" y="42"/>
                      <a:pt x="21" y="42"/>
                    </a:cubicBezTo>
                    <a:cubicBezTo>
                      <a:pt x="9" y="42"/>
                      <a:pt x="0" y="32"/>
                      <a:pt x="0" y="21"/>
                    </a:cubicBezTo>
                    <a:cubicBezTo>
                      <a:pt x="0" y="21"/>
                      <a:pt x="0" y="21"/>
                      <a:pt x="0" y="21"/>
                    </a:cubicBezTo>
                    <a:cubicBezTo>
                      <a:pt x="0" y="9"/>
                      <a:pt x="9" y="0"/>
                      <a:pt x="21" y="0"/>
                    </a:cubicBezTo>
                    <a:cubicBezTo>
                      <a:pt x="553" y="0"/>
                      <a:pt x="553" y="0"/>
                      <a:pt x="553" y="0"/>
                    </a:cubicBezTo>
                    <a:cubicBezTo>
                      <a:pt x="565" y="0"/>
                      <a:pt x="574" y="9"/>
                      <a:pt x="574" y="21"/>
                    </a:cubicBezTo>
                    <a:cubicBezTo>
                      <a:pt x="574" y="21"/>
                      <a:pt x="574" y="21"/>
                      <a:pt x="574" y="21"/>
                    </a:cubicBezTo>
                    <a:cubicBezTo>
                      <a:pt x="574" y="32"/>
                      <a:pt x="565" y="42"/>
                      <a:pt x="553" y="42"/>
                    </a:cubicBezTo>
                    <a:close/>
                  </a:path>
                </a:pathLst>
              </a:custGeom>
              <a:solidFill>
                <a:srgbClr val="62A5E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矩形 68">
                <a:extLst>
                  <a:ext uri="{FF2B5EF4-FFF2-40B4-BE49-F238E27FC236}">
                    <a16:creationId xmlns:a16="http://schemas.microsoft.com/office/drawing/2014/main" id="{35FE60CB-8556-1E51-3CC2-4A2D56B8595F}"/>
                  </a:ext>
                </a:extLst>
              </p:cNvPr>
              <p:cNvSpPr/>
              <p:nvPr/>
            </p:nvSpPr>
            <p:spPr bwMode="auto">
              <a:xfrm>
                <a:off x="4294468" y="2061921"/>
                <a:ext cx="1724940" cy="740180"/>
              </a:xfrm>
              <a:prstGeom prst="rect">
                <a:avLst/>
              </a:prstGeom>
              <a:noFill/>
              <a:ln w="17463" cap="rnd">
                <a:solidFill>
                  <a:srgbClr val="01004C"/>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70" name="矩形 69">
                <a:extLst>
                  <a:ext uri="{FF2B5EF4-FFF2-40B4-BE49-F238E27FC236}">
                    <a16:creationId xmlns:a16="http://schemas.microsoft.com/office/drawing/2014/main" id="{79304EBE-E7A5-F79E-99AD-FD646BCF0B80}"/>
                  </a:ext>
                </a:extLst>
              </p:cNvPr>
              <p:cNvSpPr/>
              <p:nvPr/>
            </p:nvSpPr>
            <p:spPr bwMode="auto">
              <a:xfrm>
                <a:off x="4483697" y="2238277"/>
                <a:ext cx="436384" cy="42480"/>
              </a:xfrm>
              <a:prstGeom prst="rect">
                <a:avLst/>
              </a:prstGeom>
              <a:solidFill>
                <a:srgbClr val="F980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1" name="矩形 70">
                <a:extLst>
                  <a:ext uri="{FF2B5EF4-FFF2-40B4-BE49-F238E27FC236}">
                    <a16:creationId xmlns:a16="http://schemas.microsoft.com/office/drawing/2014/main" id="{7E3A160D-8921-080D-38F3-DC83F66B135F}"/>
                  </a:ext>
                </a:extLst>
              </p:cNvPr>
              <p:cNvSpPr/>
              <p:nvPr/>
            </p:nvSpPr>
            <p:spPr bwMode="auto">
              <a:xfrm>
                <a:off x="4483697" y="2409484"/>
                <a:ext cx="1378665" cy="42480"/>
              </a:xfrm>
              <a:prstGeom prst="rect">
                <a:avLst/>
              </a:prstGeom>
              <a:solidFill>
                <a:srgbClr val="91B6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2" name="矩形 71">
                <a:extLst>
                  <a:ext uri="{FF2B5EF4-FFF2-40B4-BE49-F238E27FC236}">
                    <a16:creationId xmlns:a16="http://schemas.microsoft.com/office/drawing/2014/main" id="{50658181-6B7C-AA43-3526-883762F0567D}"/>
                  </a:ext>
                </a:extLst>
              </p:cNvPr>
              <p:cNvSpPr/>
              <p:nvPr/>
            </p:nvSpPr>
            <p:spPr bwMode="auto">
              <a:xfrm>
                <a:off x="4483697" y="2580691"/>
                <a:ext cx="1378665" cy="45055"/>
              </a:xfrm>
              <a:prstGeom prst="rect">
                <a:avLst/>
              </a:prstGeom>
              <a:solidFill>
                <a:srgbClr val="91B6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3" name="任意多边形: 形状 72">
                <a:extLst>
                  <a:ext uri="{FF2B5EF4-FFF2-40B4-BE49-F238E27FC236}">
                    <a16:creationId xmlns:a16="http://schemas.microsoft.com/office/drawing/2014/main" id="{E5D64561-8E84-A19B-DE1E-3EC5881CD10B}"/>
                  </a:ext>
                </a:extLst>
              </p:cNvPr>
              <p:cNvSpPr/>
              <p:nvPr/>
            </p:nvSpPr>
            <p:spPr bwMode="auto">
              <a:xfrm>
                <a:off x="3267228" y="2076082"/>
                <a:ext cx="513620" cy="338552"/>
              </a:xfrm>
              <a:custGeom>
                <a:avLst/>
                <a:gdLst>
                  <a:gd name="T0" fmla="*/ 192 w 192"/>
                  <a:gd name="T1" fmla="*/ 127 h 127"/>
                  <a:gd name="T2" fmla="*/ 14 w 192"/>
                  <a:gd name="T3" fmla="*/ 127 h 127"/>
                  <a:gd name="T4" fmla="*/ 0 w 192"/>
                  <a:gd name="T5" fmla="*/ 113 h 127"/>
                  <a:gd name="T6" fmla="*/ 0 w 192"/>
                  <a:gd name="T7" fmla="*/ 0 h 127"/>
                  <a:gd name="T8" fmla="*/ 192 w 192"/>
                  <a:gd name="T9" fmla="*/ 0 h 127"/>
                  <a:gd name="T10" fmla="*/ 192 w 192"/>
                  <a:gd name="T11" fmla="*/ 127 h 127"/>
                </a:gdLst>
                <a:ahLst/>
                <a:cxnLst>
                  <a:cxn ang="0">
                    <a:pos x="T0" y="T1"/>
                  </a:cxn>
                  <a:cxn ang="0">
                    <a:pos x="T2" y="T3"/>
                  </a:cxn>
                  <a:cxn ang="0">
                    <a:pos x="T4" y="T5"/>
                  </a:cxn>
                  <a:cxn ang="0">
                    <a:pos x="T6" y="T7"/>
                  </a:cxn>
                  <a:cxn ang="0">
                    <a:pos x="T8" y="T9"/>
                  </a:cxn>
                  <a:cxn ang="0">
                    <a:pos x="T10" y="T11"/>
                  </a:cxn>
                </a:cxnLst>
                <a:rect l="0" t="0" r="r" b="b"/>
                <a:pathLst>
                  <a:path w="192" h="127">
                    <a:moveTo>
                      <a:pt x="192" y="127"/>
                    </a:moveTo>
                    <a:cubicBezTo>
                      <a:pt x="14" y="127"/>
                      <a:pt x="14" y="127"/>
                      <a:pt x="14" y="127"/>
                    </a:cubicBezTo>
                    <a:cubicBezTo>
                      <a:pt x="6" y="127"/>
                      <a:pt x="0" y="121"/>
                      <a:pt x="0" y="113"/>
                    </a:cubicBezTo>
                    <a:cubicBezTo>
                      <a:pt x="0" y="0"/>
                      <a:pt x="0" y="0"/>
                      <a:pt x="0" y="0"/>
                    </a:cubicBezTo>
                    <a:cubicBezTo>
                      <a:pt x="192" y="0"/>
                      <a:pt x="192" y="0"/>
                      <a:pt x="192" y="0"/>
                    </a:cubicBezTo>
                    <a:lnTo>
                      <a:pt x="192" y="127"/>
                    </a:lnTo>
                    <a:close/>
                  </a:path>
                </a:pathLst>
              </a:custGeom>
              <a:solidFill>
                <a:srgbClr val="F980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任意多边形: 形状 73">
                <a:extLst>
                  <a:ext uri="{FF2B5EF4-FFF2-40B4-BE49-F238E27FC236}">
                    <a16:creationId xmlns:a16="http://schemas.microsoft.com/office/drawing/2014/main" id="{86C761D5-DC25-01C3-941D-139DDF9ECDDA}"/>
                  </a:ext>
                </a:extLst>
              </p:cNvPr>
              <p:cNvSpPr/>
              <p:nvPr/>
            </p:nvSpPr>
            <p:spPr bwMode="auto">
              <a:xfrm>
                <a:off x="3267228" y="2046474"/>
                <a:ext cx="513620" cy="61789"/>
              </a:xfrm>
              <a:custGeom>
                <a:avLst/>
                <a:gdLst>
                  <a:gd name="T0" fmla="*/ 11 w 192"/>
                  <a:gd name="T1" fmla="*/ 0 h 23"/>
                  <a:gd name="T2" fmla="*/ 0 w 192"/>
                  <a:gd name="T3" fmla="*/ 11 h 23"/>
                  <a:gd name="T4" fmla="*/ 11 w 192"/>
                  <a:gd name="T5" fmla="*/ 23 h 23"/>
                  <a:gd name="T6" fmla="*/ 192 w 192"/>
                  <a:gd name="T7" fmla="*/ 23 h 23"/>
                  <a:gd name="T8" fmla="*/ 192 w 192"/>
                  <a:gd name="T9" fmla="*/ 0 h 23"/>
                  <a:gd name="T10" fmla="*/ 11 w 192"/>
                  <a:gd name="T11" fmla="*/ 0 h 23"/>
                </a:gdLst>
                <a:ahLst/>
                <a:cxnLst>
                  <a:cxn ang="0">
                    <a:pos x="T0" y="T1"/>
                  </a:cxn>
                  <a:cxn ang="0">
                    <a:pos x="T2" y="T3"/>
                  </a:cxn>
                  <a:cxn ang="0">
                    <a:pos x="T4" y="T5"/>
                  </a:cxn>
                  <a:cxn ang="0">
                    <a:pos x="T6" y="T7"/>
                  </a:cxn>
                  <a:cxn ang="0">
                    <a:pos x="T8" y="T9"/>
                  </a:cxn>
                  <a:cxn ang="0">
                    <a:pos x="T10" y="T11"/>
                  </a:cxn>
                </a:cxnLst>
                <a:rect l="0" t="0" r="r" b="b"/>
                <a:pathLst>
                  <a:path w="192" h="23">
                    <a:moveTo>
                      <a:pt x="11" y="0"/>
                    </a:moveTo>
                    <a:cubicBezTo>
                      <a:pt x="5" y="0"/>
                      <a:pt x="0" y="5"/>
                      <a:pt x="0" y="11"/>
                    </a:cubicBezTo>
                    <a:cubicBezTo>
                      <a:pt x="0" y="18"/>
                      <a:pt x="5" y="23"/>
                      <a:pt x="11" y="23"/>
                    </a:cubicBezTo>
                    <a:cubicBezTo>
                      <a:pt x="192" y="23"/>
                      <a:pt x="192" y="23"/>
                      <a:pt x="192" y="23"/>
                    </a:cubicBezTo>
                    <a:cubicBezTo>
                      <a:pt x="192" y="0"/>
                      <a:pt x="192" y="0"/>
                      <a:pt x="192" y="0"/>
                    </a:cubicBezTo>
                    <a:lnTo>
                      <a:pt x="11" y="0"/>
                    </a:lnTo>
                    <a:close/>
                  </a:path>
                </a:pathLst>
              </a:custGeom>
              <a:solidFill>
                <a:srgbClr val="F995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直接连接符 74">
                <a:extLst>
                  <a:ext uri="{FF2B5EF4-FFF2-40B4-BE49-F238E27FC236}">
                    <a16:creationId xmlns:a16="http://schemas.microsoft.com/office/drawing/2014/main" id="{ABDA6796-7959-117E-FA0D-2B72912C7BED}"/>
                  </a:ext>
                </a:extLst>
              </p:cNvPr>
              <p:cNvSpPr/>
              <p:nvPr/>
            </p:nvSpPr>
            <p:spPr bwMode="auto">
              <a:xfrm>
                <a:off x="3304559" y="2076082"/>
                <a:ext cx="476289" cy="0"/>
              </a:xfrm>
              <a:prstGeom prst="line">
                <a:avLst/>
              </a:prstGeom>
              <a:noFill/>
              <a:ln w="11113" cap="flat">
                <a:solidFill>
                  <a:srgbClr val="F9809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6" name="任意多边形: 形状 75">
                <a:extLst>
                  <a:ext uri="{FF2B5EF4-FFF2-40B4-BE49-F238E27FC236}">
                    <a16:creationId xmlns:a16="http://schemas.microsoft.com/office/drawing/2014/main" id="{C59B0921-7AA0-68B2-BCC1-55776BE97F12}"/>
                  </a:ext>
                </a:extLst>
              </p:cNvPr>
              <p:cNvSpPr/>
              <p:nvPr/>
            </p:nvSpPr>
            <p:spPr bwMode="auto">
              <a:xfrm>
                <a:off x="3478340" y="2158467"/>
                <a:ext cx="91396" cy="213687"/>
              </a:xfrm>
              <a:custGeom>
                <a:avLst/>
                <a:gdLst>
                  <a:gd name="T0" fmla="*/ 17 w 34"/>
                  <a:gd name="T1" fmla="*/ 80 h 80"/>
                  <a:gd name="T2" fmla="*/ 17 w 34"/>
                  <a:gd name="T3" fmla="*/ 73 h 80"/>
                  <a:gd name="T4" fmla="*/ 0 w 34"/>
                  <a:gd name="T5" fmla="*/ 53 h 80"/>
                  <a:gd name="T6" fmla="*/ 10 w 34"/>
                  <a:gd name="T7" fmla="*/ 51 h 80"/>
                  <a:gd name="T8" fmla="*/ 18 w 34"/>
                  <a:gd name="T9" fmla="*/ 64 h 80"/>
                  <a:gd name="T10" fmla="*/ 22 w 34"/>
                  <a:gd name="T11" fmla="*/ 63 h 80"/>
                  <a:gd name="T12" fmla="*/ 23 w 34"/>
                  <a:gd name="T13" fmla="*/ 58 h 80"/>
                  <a:gd name="T14" fmla="*/ 22 w 34"/>
                  <a:gd name="T15" fmla="*/ 54 h 80"/>
                  <a:gd name="T16" fmla="*/ 21 w 34"/>
                  <a:gd name="T17" fmla="*/ 51 h 80"/>
                  <a:gd name="T18" fmla="*/ 19 w 34"/>
                  <a:gd name="T19" fmla="*/ 48 h 80"/>
                  <a:gd name="T20" fmla="*/ 16 w 34"/>
                  <a:gd name="T21" fmla="*/ 46 h 80"/>
                  <a:gd name="T22" fmla="*/ 7 w 34"/>
                  <a:gd name="T23" fmla="*/ 38 h 80"/>
                  <a:gd name="T24" fmla="*/ 2 w 34"/>
                  <a:gd name="T25" fmla="*/ 31 h 80"/>
                  <a:gd name="T26" fmla="*/ 0 w 34"/>
                  <a:gd name="T27" fmla="*/ 22 h 80"/>
                  <a:gd name="T28" fmla="*/ 4 w 34"/>
                  <a:gd name="T29" fmla="*/ 11 h 80"/>
                  <a:gd name="T30" fmla="*/ 15 w 34"/>
                  <a:gd name="T31" fmla="*/ 6 h 80"/>
                  <a:gd name="T32" fmla="*/ 15 w 34"/>
                  <a:gd name="T33" fmla="*/ 0 h 80"/>
                  <a:gd name="T34" fmla="*/ 19 w 34"/>
                  <a:gd name="T35" fmla="*/ 0 h 80"/>
                  <a:gd name="T36" fmla="*/ 19 w 34"/>
                  <a:gd name="T37" fmla="*/ 6 h 80"/>
                  <a:gd name="T38" fmla="*/ 25 w 34"/>
                  <a:gd name="T39" fmla="*/ 8 h 80"/>
                  <a:gd name="T40" fmla="*/ 30 w 34"/>
                  <a:gd name="T41" fmla="*/ 12 h 80"/>
                  <a:gd name="T42" fmla="*/ 32 w 34"/>
                  <a:gd name="T43" fmla="*/ 17 h 80"/>
                  <a:gd name="T44" fmla="*/ 33 w 34"/>
                  <a:gd name="T45" fmla="*/ 24 h 80"/>
                  <a:gd name="T46" fmla="*/ 23 w 34"/>
                  <a:gd name="T47" fmla="*/ 26 h 80"/>
                  <a:gd name="T48" fmla="*/ 23 w 34"/>
                  <a:gd name="T49" fmla="*/ 22 h 80"/>
                  <a:gd name="T50" fmla="*/ 22 w 34"/>
                  <a:gd name="T51" fmla="*/ 19 h 80"/>
                  <a:gd name="T52" fmla="*/ 21 w 34"/>
                  <a:gd name="T53" fmla="*/ 17 h 80"/>
                  <a:gd name="T54" fmla="*/ 19 w 34"/>
                  <a:gd name="T55" fmla="*/ 15 h 80"/>
                  <a:gd name="T56" fmla="*/ 16 w 34"/>
                  <a:gd name="T57" fmla="*/ 15 h 80"/>
                  <a:gd name="T58" fmla="*/ 12 w 34"/>
                  <a:gd name="T59" fmla="*/ 17 h 80"/>
                  <a:gd name="T60" fmla="*/ 11 w 34"/>
                  <a:gd name="T61" fmla="*/ 21 h 80"/>
                  <a:gd name="T62" fmla="*/ 12 w 34"/>
                  <a:gd name="T63" fmla="*/ 26 h 80"/>
                  <a:gd name="T64" fmla="*/ 16 w 34"/>
                  <a:gd name="T65" fmla="*/ 31 h 80"/>
                  <a:gd name="T66" fmla="*/ 25 w 34"/>
                  <a:gd name="T67" fmla="*/ 38 h 80"/>
                  <a:gd name="T68" fmla="*/ 28 w 34"/>
                  <a:gd name="T69" fmla="*/ 42 h 80"/>
                  <a:gd name="T70" fmla="*/ 31 w 34"/>
                  <a:gd name="T71" fmla="*/ 46 h 80"/>
                  <a:gd name="T72" fmla="*/ 34 w 34"/>
                  <a:gd name="T73" fmla="*/ 51 h 80"/>
                  <a:gd name="T74" fmla="*/ 34 w 34"/>
                  <a:gd name="T75" fmla="*/ 57 h 80"/>
                  <a:gd name="T76" fmla="*/ 30 w 34"/>
                  <a:gd name="T77" fmla="*/ 68 h 80"/>
                  <a:gd name="T78" fmla="*/ 20 w 34"/>
                  <a:gd name="T79" fmla="*/ 73 h 80"/>
                  <a:gd name="T80" fmla="*/ 20 w 34"/>
                  <a:gd name="T81" fmla="*/ 80 h 80"/>
                  <a:gd name="T82" fmla="*/ 17 w 34"/>
                  <a:gd name="T8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80">
                    <a:moveTo>
                      <a:pt x="17" y="80"/>
                    </a:moveTo>
                    <a:cubicBezTo>
                      <a:pt x="17" y="73"/>
                      <a:pt x="17" y="73"/>
                      <a:pt x="17" y="73"/>
                    </a:cubicBezTo>
                    <a:cubicBezTo>
                      <a:pt x="6" y="73"/>
                      <a:pt x="0" y="66"/>
                      <a:pt x="0" y="53"/>
                    </a:cubicBezTo>
                    <a:cubicBezTo>
                      <a:pt x="10" y="51"/>
                      <a:pt x="10" y="51"/>
                      <a:pt x="10" y="51"/>
                    </a:cubicBezTo>
                    <a:cubicBezTo>
                      <a:pt x="10" y="60"/>
                      <a:pt x="13" y="64"/>
                      <a:pt x="18" y="64"/>
                    </a:cubicBezTo>
                    <a:cubicBezTo>
                      <a:pt x="19" y="64"/>
                      <a:pt x="21" y="64"/>
                      <a:pt x="22" y="63"/>
                    </a:cubicBezTo>
                    <a:cubicBezTo>
                      <a:pt x="22" y="61"/>
                      <a:pt x="23" y="60"/>
                      <a:pt x="23" y="58"/>
                    </a:cubicBezTo>
                    <a:cubicBezTo>
                      <a:pt x="23" y="57"/>
                      <a:pt x="23" y="55"/>
                      <a:pt x="22" y="54"/>
                    </a:cubicBezTo>
                    <a:cubicBezTo>
                      <a:pt x="22" y="53"/>
                      <a:pt x="22" y="52"/>
                      <a:pt x="21" y="51"/>
                    </a:cubicBezTo>
                    <a:cubicBezTo>
                      <a:pt x="20" y="50"/>
                      <a:pt x="19" y="49"/>
                      <a:pt x="19" y="48"/>
                    </a:cubicBezTo>
                    <a:cubicBezTo>
                      <a:pt x="18" y="48"/>
                      <a:pt x="17" y="47"/>
                      <a:pt x="16" y="46"/>
                    </a:cubicBezTo>
                    <a:cubicBezTo>
                      <a:pt x="7" y="38"/>
                      <a:pt x="7" y="38"/>
                      <a:pt x="7" y="38"/>
                    </a:cubicBezTo>
                    <a:cubicBezTo>
                      <a:pt x="5" y="36"/>
                      <a:pt x="3" y="34"/>
                      <a:pt x="2" y="31"/>
                    </a:cubicBezTo>
                    <a:cubicBezTo>
                      <a:pt x="0" y="29"/>
                      <a:pt x="0" y="26"/>
                      <a:pt x="0" y="22"/>
                    </a:cubicBezTo>
                    <a:cubicBezTo>
                      <a:pt x="0" y="17"/>
                      <a:pt x="1" y="13"/>
                      <a:pt x="4" y="11"/>
                    </a:cubicBezTo>
                    <a:cubicBezTo>
                      <a:pt x="7" y="8"/>
                      <a:pt x="10" y="6"/>
                      <a:pt x="15" y="6"/>
                    </a:cubicBezTo>
                    <a:cubicBezTo>
                      <a:pt x="15" y="0"/>
                      <a:pt x="15" y="0"/>
                      <a:pt x="15" y="0"/>
                    </a:cubicBezTo>
                    <a:cubicBezTo>
                      <a:pt x="19" y="0"/>
                      <a:pt x="19" y="0"/>
                      <a:pt x="19" y="0"/>
                    </a:cubicBezTo>
                    <a:cubicBezTo>
                      <a:pt x="19" y="6"/>
                      <a:pt x="19" y="6"/>
                      <a:pt x="19" y="6"/>
                    </a:cubicBezTo>
                    <a:cubicBezTo>
                      <a:pt x="21" y="6"/>
                      <a:pt x="24" y="7"/>
                      <a:pt x="25" y="8"/>
                    </a:cubicBezTo>
                    <a:cubicBezTo>
                      <a:pt x="27" y="9"/>
                      <a:pt x="29" y="10"/>
                      <a:pt x="30" y="12"/>
                    </a:cubicBezTo>
                    <a:cubicBezTo>
                      <a:pt x="31" y="13"/>
                      <a:pt x="32" y="15"/>
                      <a:pt x="32" y="17"/>
                    </a:cubicBezTo>
                    <a:cubicBezTo>
                      <a:pt x="33" y="19"/>
                      <a:pt x="33" y="21"/>
                      <a:pt x="33" y="24"/>
                    </a:cubicBezTo>
                    <a:cubicBezTo>
                      <a:pt x="23" y="26"/>
                      <a:pt x="23" y="26"/>
                      <a:pt x="23" y="26"/>
                    </a:cubicBezTo>
                    <a:cubicBezTo>
                      <a:pt x="23" y="24"/>
                      <a:pt x="23" y="23"/>
                      <a:pt x="23" y="22"/>
                    </a:cubicBezTo>
                    <a:cubicBezTo>
                      <a:pt x="23" y="21"/>
                      <a:pt x="22" y="20"/>
                      <a:pt x="22" y="19"/>
                    </a:cubicBezTo>
                    <a:cubicBezTo>
                      <a:pt x="22" y="18"/>
                      <a:pt x="21" y="17"/>
                      <a:pt x="21" y="17"/>
                    </a:cubicBezTo>
                    <a:cubicBezTo>
                      <a:pt x="20" y="16"/>
                      <a:pt x="20" y="16"/>
                      <a:pt x="19" y="15"/>
                    </a:cubicBezTo>
                    <a:cubicBezTo>
                      <a:pt x="18" y="15"/>
                      <a:pt x="17" y="15"/>
                      <a:pt x="16" y="15"/>
                    </a:cubicBezTo>
                    <a:cubicBezTo>
                      <a:pt x="15" y="15"/>
                      <a:pt x="13" y="16"/>
                      <a:pt x="12" y="17"/>
                    </a:cubicBezTo>
                    <a:cubicBezTo>
                      <a:pt x="11" y="18"/>
                      <a:pt x="11" y="19"/>
                      <a:pt x="11" y="21"/>
                    </a:cubicBezTo>
                    <a:cubicBezTo>
                      <a:pt x="11" y="23"/>
                      <a:pt x="11" y="25"/>
                      <a:pt x="12" y="26"/>
                    </a:cubicBezTo>
                    <a:cubicBezTo>
                      <a:pt x="13" y="28"/>
                      <a:pt x="14" y="29"/>
                      <a:pt x="16" y="31"/>
                    </a:cubicBezTo>
                    <a:cubicBezTo>
                      <a:pt x="25" y="38"/>
                      <a:pt x="25" y="38"/>
                      <a:pt x="25" y="38"/>
                    </a:cubicBezTo>
                    <a:cubicBezTo>
                      <a:pt x="26" y="39"/>
                      <a:pt x="27" y="41"/>
                      <a:pt x="28" y="42"/>
                    </a:cubicBezTo>
                    <a:cubicBezTo>
                      <a:pt x="29" y="43"/>
                      <a:pt x="30" y="45"/>
                      <a:pt x="31" y="46"/>
                    </a:cubicBezTo>
                    <a:cubicBezTo>
                      <a:pt x="32" y="48"/>
                      <a:pt x="33" y="49"/>
                      <a:pt x="34" y="51"/>
                    </a:cubicBezTo>
                    <a:cubicBezTo>
                      <a:pt x="34" y="53"/>
                      <a:pt x="34" y="55"/>
                      <a:pt x="34" y="57"/>
                    </a:cubicBezTo>
                    <a:cubicBezTo>
                      <a:pt x="34" y="62"/>
                      <a:pt x="33" y="65"/>
                      <a:pt x="30" y="68"/>
                    </a:cubicBezTo>
                    <a:cubicBezTo>
                      <a:pt x="28" y="71"/>
                      <a:pt x="24" y="73"/>
                      <a:pt x="20" y="73"/>
                    </a:cubicBezTo>
                    <a:cubicBezTo>
                      <a:pt x="20" y="80"/>
                      <a:pt x="20" y="80"/>
                      <a:pt x="20" y="80"/>
                    </a:cubicBezTo>
                    <a:lnTo>
                      <a:pt x="17" y="80"/>
                    </a:lnTo>
                    <a:close/>
                  </a:path>
                </a:pathLst>
              </a:custGeom>
              <a:solidFill>
                <a:srgbClr val="E4E9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矩形 76">
                <a:extLst>
                  <a:ext uri="{FF2B5EF4-FFF2-40B4-BE49-F238E27FC236}">
                    <a16:creationId xmlns:a16="http://schemas.microsoft.com/office/drawing/2014/main" id="{ECFA85E4-CE3C-A62D-43AB-8F25060BC492}"/>
                  </a:ext>
                </a:extLst>
              </p:cNvPr>
              <p:cNvSpPr/>
              <p:nvPr/>
            </p:nvSpPr>
            <p:spPr bwMode="auto">
              <a:xfrm>
                <a:off x="4692235" y="1346200"/>
                <a:ext cx="617889" cy="405490"/>
              </a:xfrm>
              <a:prstGeom prst="rect">
                <a:avLst/>
              </a:prstGeom>
              <a:noFill/>
              <a:ln w="17463" cap="rnd">
                <a:solidFill>
                  <a:srgbClr val="01004C"/>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78" name="任意多边形: 形状 77">
                <a:extLst>
                  <a:ext uri="{FF2B5EF4-FFF2-40B4-BE49-F238E27FC236}">
                    <a16:creationId xmlns:a16="http://schemas.microsoft.com/office/drawing/2014/main" id="{6936F6EC-8F78-C6DA-7B81-F08C3AE23DCE}"/>
                  </a:ext>
                </a:extLst>
              </p:cNvPr>
              <p:cNvSpPr/>
              <p:nvPr/>
            </p:nvSpPr>
            <p:spPr bwMode="auto">
              <a:xfrm>
                <a:off x="4850568" y="1435022"/>
                <a:ext cx="317956" cy="196952"/>
              </a:xfrm>
              <a:custGeom>
                <a:avLst/>
                <a:gdLst>
                  <a:gd name="T0" fmla="*/ 247 w 247"/>
                  <a:gd name="T1" fmla="*/ 14 h 153"/>
                  <a:gd name="T2" fmla="*/ 247 w 247"/>
                  <a:gd name="T3" fmla="*/ 0 h 153"/>
                  <a:gd name="T4" fmla="*/ 220 w 247"/>
                  <a:gd name="T5" fmla="*/ 0 h 153"/>
                  <a:gd name="T6" fmla="*/ 212 w 247"/>
                  <a:gd name="T7" fmla="*/ 0 h 153"/>
                  <a:gd name="T8" fmla="*/ 206 w 247"/>
                  <a:gd name="T9" fmla="*/ 0 h 153"/>
                  <a:gd name="T10" fmla="*/ 206 w 247"/>
                  <a:gd name="T11" fmla="*/ 139 h 153"/>
                  <a:gd name="T12" fmla="*/ 0 w 247"/>
                  <a:gd name="T13" fmla="*/ 139 h 153"/>
                  <a:gd name="T14" fmla="*/ 0 w 247"/>
                  <a:gd name="T15" fmla="*/ 153 h 153"/>
                  <a:gd name="T16" fmla="*/ 33 w 247"/>
                  <a:gd name="T17" fmla="*/ 153 h 153"/>
                  <a:gd name="T18" fmla="*/ 214 w 247"/>
                  <a:gd name="T19" fmla="*/ 153 h 153"/>
                  <a:gd name="T20" fmla="*/ 247 w 247"/>
                  <a:gd name="T21" fmla="*/ 153 h 153"/>
                  <a:gd name="T22" fmla="*/ 247 w 247"/>
                  <a:gd name="T23" fmla="*/ 139 h 153"/>
                  <a:gd name="T24" fmla="*/ 220 w 247"/>
                  <a:gd name="T25" fmla="*/ 139 h 153"/>
                  <a:gd name="T26" fmla="*/ 220 w 247"/>
                  <a:gd name="T27" fmla="*/ 14 h 153"/>
                  <a:gd name="T28" fmla="*/ 247 w 247"/>
                  <a:gd name="T29" fmla="*/ 1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53">
                    <a:moveTo>
                      <a:pt x="247" y="14"/>
                    </a:moveTo>
                    <a:lnTo>
                      <a:pt x="247" y="0"/>
                    </a:lnTo>
                    <a:lnTo>
                      <a:pt x="220" y="0"/>
                    </a:lnTo>
                    <a:lnTo>
                      <a:pt x="212" y="0"/>
                    </a:lnTo>
                    <a:lnTo>
                      <a:pt x="206" y="0"/>
                    </a:lnTo>
                    <a:lnTo>
                      <a:pt x="206" y="139"/>
                    </a:lnTo>
                    <a:lnTo>
                      <a:pt x="0" y="139"/>
                    </a:lnTo>
                    <a:lnTo>
                      <a:pt x="0" y="153"/>
                    </a:lnTo>
                    <a:lnTo>
                      <a:pt x="33" y="153"/>
                    </a:lnTo>
                    <a:lnTo>
                      <a:pt x="214" y="153"/>
                    </a:lnTo>
                    <a:lnTo>
                      <a:pt x="247" y="153"/>
                    </a:lnTo>
                    <a:lnTo>
                      <a:pt x="247" y="139"/>
                    </a:lnTo>
                    <a:lnTo>
                      <a:pt x="220" y="139"/>
                    </a:lnTo>
                    <a:lnTo>
                      <a:pt x="220" y="14"/>
                    </a:lnTo>
                    <a:lnTo>
                      <a:pt x="247" y="14"/>
                    </a:lnTo>
                    <a:close/>
                  </a:path>
                </a:pathLst>
              </a:custGeom>
              <a:solidFill>
                <a:srgbClr val="91B6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椭圆 78">
                <a:extLst>
                  <a:ext uri="{FF2B5EF4-FFF2-40B4-BE49-F238E27FC236}">
                    <a16:creationId xmlns:a16="http://schemas.microsoft.com/office/drawing/2014/main" id="{BBA01DA9-037A-40B3-F2A1-C981E7296C1C}"/>
                  </a:ext>
                </a:extLst>
              </p:cNvPr>
              <p:cNvSpPr/>
              <p:nvPr/>
            </p:nvSpPr>
            <p:spPr bwMode="auto">
              <a:xfrm>
                <a:off x="4869878" y="1631974"/>
                <a:ext cx="47629" cy="47629"/>
              </a:xfrm>
              <a:prstGeom prst="ellipse">
                <a:avLst/>
              </a:prstGeom>
              <a:solidFill>
                <a:srgbClr val="91B6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椭圆 79">
                <a:extLst>
                  <a:ext uri="{FF2B5EF4-FFF2-40B4-BE49-F238E27FC236}">
                    <a16:creationId xmlns:a16="http://schemas.microsoft.com/office/drawing/2014/main" id="{172B27FE-D00F-12F4-E434-FBF73839DD19}"/>
                  </a:ext>
                </a:extLst>
              </p:cNvPr>
              <p:cNvSpPr/>
              <p:nvPr/>
            </p:nvSpPr>
            <p:spPr bwMode="auto">
              <a:xfrm>
                <a:off x="5101586" y="1631974"/>
                <a:ext cx="48916" cy="47629"/>
              </a:xfrm>
              <a:prstGeom prst="ellipse">
                <a:avLst/>
              </a:prstGeom>
              <a:solidFill>
                <a:srgbClr val="91B6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任意多边形: 形状 80">
                <a:extLst>
                  <a:ext uri="{FF2B5EF4-FFF2-40B4-BE49-F238E27FC236}">
                    <a16:creationId xmlns:a16="http://schemas.microsoft.com/office/drawing/2014/main" id="{C181EBF8-5697-2365-ACD4-13B54549EA18}"/>
                  </a:ext>
                </a:extLst>
              </p:cNvPr>
              <p:cNvSpPr/>
              <p:nvPr/>
            </p:nvSpPr>
            <p:spPr bwMode="auto">
              <a:xfrm>
                <a:off x="4823536" y="1435022"/>
                <a:ext cx="270326" cy="157047"/>
              </a:xfrm>
              <a:custGeom>
                <a:avLst/>
                <a:gdLst>
                  <a:gd name="T0" fmla="*/ 210 w 210"/>
                  <a:gd name="T1" fmla="*/ 0 h 122"/>
                  <a:gd name="T2" fmla="*/ 0 w 210"/>
                  <a:gd name="T3" fmla="*/ 0 h 122"/>
                  <a:gd name="T4" fmla="*/ 21 w 210"/>
                  <a:gd name="T5" fmla="*/ 122 h 122"/>
                  <a:gd name="T6" fmla="*/ 210 w 210"/>
                  <a:gd name="T7" fmla="*/ 122 h 122"/>
                  <a:gd name="T8" fmla="*/ 210 w 210"/>
                  <a:gd name="T9" fmla="*/ 0 h 122"/>
                </a:gdLst>
                <a:ahLst/>
                <a:cxnLst>
                  <a:cxn ang="0">
                    <a:pos x="T0" y="T1"/>
                  </a:cxn>
                  <a:cxn ang="0">
                    <a:pos x="T2" y="T3"/>
                  </a:cxn>
                  <a:cxn ang="0">
                    <a:pos x="T4" y="T5"/>
                  </a:cxn>
                  <a:cxn ang="0">
                    <a:pos x="T6" y="T7"/>
                  </a:cxn>
                  <a:cxn ang="0">
                    <a:pos x="T8" y="T9"/>
                  </a:cxn>
                </a:cxnLst>
                <a:rect l="0" t="0" r="r" b="b"/>
                <a:pathLst>
                  <a:path w="210" h="122">
                    <a:moveTo>
                      <a:pt x="210" y="0"/>
                    </a:moveTo>
                    <a:lnTo>
                      <a:pt x="0" y="0"/>
                    </a:lnTo>
                    <a:lnTo>
                      <a:pt x="21" y="122"/>
                    </a:lnTo>
                    <a:lnTo>
                      <a:pt x="210" y="122"/>
                    </a:lnTo>
                    <a:lnTo>
                      <a:pt x="210" y="0"/>
                    </a:lnTo>
                    <a:close/>
                  </a:path>
                </a:pathLst>
              </a:custGeom>
              <a:solidFill>
                <a:srgbClr val="91B6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矩形 81">
                <a:extLst>
                  <a:ext uri="{FF2B5EF4-FFF2-40B4-BE49-F238E27FC236}">
                    <a16:creationId xmlns:a16="http://schemas.microsoft.com/office/drawing/2014/main" id="{1B03C8A7-1203-9DF7-F888-FADC1DAD9163}"/>
                  </a:ext>
                </a:extLst>
              </p:cNvPr>
              <p:cNvSpPr/>
              <p:nvPr/>
            </p:nvSpPr>
            <p:spPr bwMode="auto">
              <a:xfrm>
                <a:off x="7463723" y="1474927"/>
                <a:ext cx="545802" cy="360435"/>
              </a:xfrm>
              <a:prstGeom prst="rect">
                <a:avLst/>
              </a:prstGeom>
              <a:noFill/>
              <a:ln w="17463" cap="rnd">
                <a:solidFill>
                  <a:srgbClr val="01004C"/>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83" name="任意多边形: 形状 82">
                <a:extLst>
                  <a:ext uri="{FF2B5EF4-FFF2-40B4-BE49-F238E27FC236}">
                    <a16:creationId xmlns:a16="http://schemas.microsoft.com/office/drawing/2014/main" id="{7B4A3412-47A6-66AA-5CBB-387900633C6B}"/>
                  </a:ext>
                </a:extLst>
              </p:cNvPr>
              <p:cNvSpPr/>
              <p:nvPr/>
            </p:nvSpPr>
            <p:spPr bwMode="auto">
              <a:xfrm>
                <a:off x="7573141" y="1514833"/>
                <a:ext cx="326966" cy="236857"/>
              </a:xfrm>
              <a:custGeom>
                <a:avLst/>
                <a:gdLst>
                  <a:gd name="T0" fmla="*/ 103 w 122"/>
                  <a:gd name="T1" fmla="*/ 24 h 89"/>
                  <a:gd name="T2" fmla="*/ 61 w 122"/>
                  <a:gd name="T3" fmla="*/ 29 h 89"/>
                  <a:gd name="T4" fmla="*/ 19 w 122"/>
                  <a:gd name="T5" fmla="*/ 24 h 89"/>
                  <a:gd name="T6" fmla="*/ 61 w 122"/>
                  <a:gd name="T7" fmla="*/ 89 h 89"/>
                  <a:gd name="T8" fmla="*/ 103 w 122"/>
                  <a:gd name="T9" fmla="*/ 24 h 89"/>
                </a:gdLst>
                <a:ahLst/>
                <a:cxnLst>
                  <a:cxn ang="0">
                    <a:pos x="T0" y="T1"/>
                  </a:cxn>
                  <a:cxn ang="0">
                    <a:pos x="T2" y="T3"/>
                  </a:cxn>
                  <a:cxn ang="0">
                    <a:pos x="T4" y="T5"/>
                  </a:cxn>
                  <a:cxn ang="0">
                    <a:pos x="T6" y="T7"/>
                  </a:cxn>
                  <a:cxn ang="0">
                    <a:pos x="T8" y="T9"/>
                  </a:cxn>
                </a:cxnLst>
                <a:rect l="0" t="0" r="r" b="b"/>
                <a:pathLst>
                  <a:path w="122" h="89">
                    <a:moveTo>
                      <a:pt x="103" y="24"/>
                    </a:moveTo>
                    <a:cubicBezTo>
                      <a:pt x="90" y="0"/>
                      <a:pt x="61" y="29"/>
                      <a:pt x="61" y="29"/>
                    </a:cubicBezTo>
                    <a:cubicBezTo>
                      <a:pt x="61" y="29"/>
                      <a:pt x="32" y="0"/>
                      <a:pt x="19" y="24"/>
                    </a:cubicBezTo>
                    <a:cubicBezTo>
                      <a:pt x="0" y="59"/>
                      <a:pt x="61" y="89"/>
                      <a:pt x="61" y="89"/>
                    </a:cubicBezTo>
                    <a:cubicBezTo>
                      <a:pt x="61" y="89"/>
                      <a:pt x="122" y="59"/>
                      <a:pt x="103" y="24"/>
                    </a:cubicBezTo>
                    <a:close/>
                  </a:path>
                </a:pathLst>
              </a:custGeom>
              <a:solidFill>
                <a:srgbClr val="F980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任意多边形: 形状 83">
                <a:extLst>
                  <a:ext uri="{FF2B5EF4-FFF2-40B4-BE49-F238E27FC236}">
                    <a16:creationId xmlns:a16="http://schemas.microsoft.com/office/drawing/2014/main" id="{86B42A57-8A8A-D401-3F9B-8F236E2BF7E0}"/>
                  </a:ext>
                </a:extLst>
              </p:cNvPr>
              <p:cNvSpPr/>
              <p:nvPr/>
            </p:nvSpPr>
            <p:spPr bwMode="auto">
              <a:xfrm>
                <a:off x="8295298" y="2233128"/>
                <a:ext cx="535504" cy="317956"/>
              </a:xfrm>
              <a:custGeom>
                <a:avLst/>
                <a:gdLst>
                  <a:gd name="T0" fmla="*/ 182 w 200"/>
                  <a:gd name="T1" fmla="*/ 119 h 119"/>
                  <a:gd name="T2" fmla="*/ 18 w 200"/>
                  <a:gd name="T3" fmla="*/ 119 h 119"/>
                  <a:gd name="T4" fmla="*/ 0 w 200"/>
                  <a:gd name="T5" fmla="*/ 102 h 119"/>
                  <a:gd name="T6" fmla="*/ 0 w 200"/>
                  <a:gd name="T7" fmla="*/ 17 h 119"/>
                  <a:gd name="T8" fmla="*/ 18 w 200"/>
                  <a:gd name="T9" fmla="*/ 0 h 119"/>
                  <a:gd name="T10" fmla="*/ 182 w 200"/>
                  <a:gd name="T11" fmla="*/ 0 h 119"/>
                  <a:gd name="T12" fmla="*/ 200 w 200"/>
                  <a:gd name="T13" fmla="*/ 17 h 119"/>
                  <a:gd name="T14" fmla="*/ 200 w 200"/>
                  <a:gd name="T15" fmla="*/ 102 h 119"/>
                  <a:gd name="T16" fmla="*/ 182 w 200"/>
                  <a:gd name="T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19">
                    <a:moveTo>
                      <a:pt x="182" y="119"/>
                    </a:moveTo>
                    <a:cubicBezTo>
                      <a:pt x="18" y="119"/>
                      <a:pt x="18" y="119"/>
                      <a:pt x="18" y="119"/>
                    </a:cubicBezTo>
                    <a:cubicBezTo>
                      <a:pt x="8" y="119"/>
                      <a:pt x="0" y="111"/>
                      <a:pt x="0" y="102"/>
                    </a:cubicBezTo>
                    <a:cubicBezTo>
                      <a:pt x="0" y="17"/>
                      <a:pt x="0" y="17"/>
                      <a:pt x="0" y="17"/>
                    </a:cubicBezTo>
                    <a:cubicBezTo>
                      <a:pt x="0" y="7"/>
                      <a:pt x="8" y="0"/>
                      <a:pt x="18" y="0"/>
                    </a:cubicBezTo>
                    <a:cubicBezTo>
                      <a:pt x="182" y="0"/>
                      <a:pt x="182" y="0"/>
                      <a:pt x="182" y="0"/>
                    </a:cubicBezTo>
                    <a:cubicBezTo>
                      <a:pt x="192" y="0"/>
                      <a:pt x="200" y="7"/>
                      <a:pt x="200" y="17"/>
                    </a:cubicBezTo>
                    <a:cubicBezTo>
                      <a:pt x="200" y="102"/>
                      <a:pt x="200" y="102"/>
                      <a:pt x="200" y="102"/>
                    </a:cubicBezTo>
                    <a:cubicBezTo>
                      <a:pt x="200" y="111"/>
                      <a:pt x="192" y="119"/>
                      <a:pt x="182" y="119"/>
                    </a:cubicBezTo>
                    <a:close/>
                  </a:path>
                </a:pathLst>
              </a:custGeom>
              <a:solidFill>
                <a:srgbClr val="62A5E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矩形 84">
                <a:extLst>
                  <a:ext uri="{FF2B5EF4-FFF2-40B4-BE49-F238E27FC236}">
                    <a16:creationId xmlns:a16="http://schemas.microsoft.com/office/drawing/2014/main" id="{9B3CF3E3-8E21-2858-D7F6-AC96EB986FF0}"/>
                  </a:ext>
                </a:extLst>
              </p:cNvPr>
              <p:cNvSpPr/>
              <p:nvPr/>
            </p:nvSpPr>
            <p:spPr bwMode="auto">
              <a:xfrm>
                <a:off x="8295298" y="2307790"/>
                <a:ext cx="535504" cy="34757"/>
              </a:xfrm>
              <a:prstGeom prst="rect">
                <a:avLst/>
              </a:prstGeom>
              <a:solidFill>
                <a:srgbClr val="FCD98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 name="矩形 85">
                <a:extLst>
                  <a:ext uri="{FF2B5EF4-FFF2-40B4-BE49-F238E27FC236}">
                    <a16:creationId xmlns:a16="http://schemas.microsoft.com/office/drawing/2014/main" id="{CB7B8A84-AD98-3C57-9BA2-A4CE51EC2E57}"/>
                  </a:ext>
                </a:extLst>
              </p:cNvPr>
              <p:cNvSpPr/>
              <p:nvPr/>
            </p:nvSpPr>
            <p:spPr bwMode="auto">
              <a:xfrm>
                <a:off x="8354513" y="2439091"/>
                <a:ext cx="74662" cy="37331"/>
              </a:xfrm>
              <a:prstGeom prst="rect">
                <a:avLst/>
              </a:prstGeom>
              <a:solidFill>
                <a:srgbClr val="E4E9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7" name="矩形 86">
                <a:extLst>
                  <a:ext uri="{FF2B5EF4-FFF2-40B4-BE49-F238E27FC236}">
                    <a16:creationId xmlns:a16="http://schemas.microsoft.com/office/drawing/2014/main" id="{99E90331-1C93-7E0B-FAA6-7F9E63910346}"/>
                  </a:ext>
                </a:extLst>
              </p:cNvPr>
              <p:cNvSpPr/>
              <p:nvPr/>
            </p:nvSpPr>
            <p:spPr bwMode="auto">
              <a:xfrm>
                <a:off x="8458782" y="2439091"/>
                <a:ext cx="74662" cy="37331"/>
              </a:xfrm>
              <a:prstGeom prst="rect">
                <a:avLst/>
              </a:prstGeom>
              <a:solidFill>
                <a:srgbClr val="E4E9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矩形 87">
                <a:extLst>
                  <a:ext uri="{FF2B5EF4-FFF2-40B4-BE49-F238E27FC236}">
                    <a16:creationId xmlns:a16="http://schemas.microsoft.com/office/drawing/2014/main" id="{51ACA975-C06C-730E-8BCA-F7D6746D06B8}"/>
                  </a:ext>
                </a:extLst>
              </p:cNvPr>
              <p:cNvSpPr/>
              <p:nvPr/>
            </p:nvSpPr>
            <p:spPr bwMode="auto">
              <a:xfrm>
                <a:off x="8563050" y="2439091"/>
                <a:ext cx="150611" cy="37331"/>
              </a:xfrm>
              <a:prstGeom prst="rect">
                <a:avLst/>
              </a:prstGeom>
              <a:solidFill>
                <a:srgbClr val="E4E9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9" name="直接连接符 88">
                <a:extLst>
                  <a:ext uri="{FF2B5EF4-FFF2-40B4-BE49-F238E27FC236}">
                    <a16:creationId xmlns:a16="http://schemas.microsoft.com/office/drawing/2014/main" id="{D244D2EA-3F66-897C-EB9A-EF73614FD17D}"/>
                  </a:ext>
                </a:extLst>
              </p:cNvPr>
              <p:cNvSpPr/>
              <p:nvPr/>
            </p:nvSpPr>
            <p:spPr bwMode="auto">
              <a:xfrm>
                <a:off x="8354513" y="2391462"/>
                <a:ext cx="248443" cy="0"/>
              </a:xfrm>
              <a:prstGeom prst="line">
                <a:avLst/>
              </a:prstGeom>
              <a:noFill/>
              <a:ln w="174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90" name="任意多边形: 形状 89">
                <a:extLst>
                  <a:ext uri="{FF2B5EF4-FFF2-40B4-BE49-F238E27FC236}">
                    <a16:creationId xmlns:a16="http://schemas.microsoft.com/office/drawing/2014/main" id="{CE018B18-5B6D-34A8-5C83-8182DD607EA7}"/>
                  </a:ext>
                </a:extLst>
              </p:cNvPr>
              <p:cNvSpPr/>
              <p:nvPr/>
            </p:nvSpPr>
            <p:spPr bwMode="auto">
              <a:xfrm>
                <a:off x="6538177" y="1783871"/>
                <a:ext cx="436384" cy="563824"/>
              </a:xfrm>
              <a:custGeom>
                <a:avLst/>
                <a:gdLst>
                  <a:gd name="T0" fmla="*/ 339 w 339"/>
                  <a:gd name="T1" fmla="*/ 438 h 438"/>
                  <a:gd name="T2" fmla="*/ 0 w 339"/>
                  <a:gd name="T3" fmla="*/ 438 h 438"/>
                  <a:gd name="T4" fmla="*/ 38 w 339"/>
                  <a:gd name="T5" fmla="*/ 0 h 438"/>
                  <a:gd name="T6" fmla="*/ 293 w 339"/>
                  <a:gd name="T7" fmla="*/ 0 h 438"/>
                  <a:gd name="T8" fmla="*/ 339 w 339"/>
                  <a:gd name="T9" fmla="*/ 438 h 438"/>
                </a:gdLst>
                <a:ahLst/>
                <a:cxnLst>
                  <a:cxn ang="0">
                    <a:pos x="T0" y="T1"/>
                  </a:cxn>
                  <a:cxn ang="0">
                    <a:pos x="T2" y="T3"/>
                  </a:cxn>
                  <a:cxn ang="0">
                    <a:pos x="T4" y="T5"/>
                  </a:cxn>
                  <a:cxn ang="0">
                    <a:pos x="T6" y="T7"/>
                  </a:cxn>
                  <a:cxn ang="0">
                    <a:pos x="T8" y="T9"/>
                  </a:cxn>
                </a:cxnLst>
                <a:rect l="0" t="0" r="r" b="b"/>
                <a:pathLst>
                  <a:path w="339" h="438">
                    <a:moveTo>
                      <a:pt x="339" y="438"/>
                    </a:moveTo>
                    <a:lnTo>
                      <a:pt x="0" y="438"/>
                    </a:lnTo>
                    <a:lnTo>
                      <a:pt x="38" y="0"/>
                    </a:lnTo>
                    <a:lnTo>
                      <a:pt x="293" y="0"/>
                    </a:lnTo>
                    <a:lnTo>
                      <a:pt x="339" y="438"/>
                    </a:lnTo>
                    <a:close/>
                  </a:path>
                </a:pathLst>
              </a:custGeom>
              <a:solidFill>
                <a:srgbClr val="E2697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任意多边形: 形状 90">
                <a:extLst>
                  <a:ext uri="{FF2B5EF4-FFF2-40B4-BE49-F238E27FC236}">
                    <a16:creationId xmlns:a16="http://schemas.microsoft.com/office/drawing/2014/main" id="{24E6285D-D995-A01D-FA41-A94370B18420}"/>
                  </a:ext>
                </a:extLst>
              </p:cNvPr>
              <p:cNvSpPr/>
              <p:nvPr/>
            </p:nvSpPr>
            <p:spPr bwMode="auto">
              <a:xfrm>
                <a:off x="6602541" y="1616526"/>
                <a:ext cx="208537" cy="178931"/>
              </a:xfrm>
              <a:custGeom>
                <a:avLst/>
                <a:gdLst>
                  <a:gd name="T0" fmla="*/ 0 w 78"/>
                  <a:gd name="T1" fmla="*/ 67 h 67"/>
                  <a:gd name="T2" fmla="*/ 78 w 78"/>
                  <a:gd name="T3" fmla="*/ 67 h 67"/>
                  <a:gd name="T4" fmla="*/ 78 w 78"/>
                  <a:gd name="T5" fmla="*/ 39 h 67"/>
                  <a:gd name="T6" fmla="*/ 39 w 78"/>
                  <a:gd name="T7" fmla="*/ 0 h 67"/>
                  <a:gd name="T8" fmla="*/ 39 w 78"/>
                  <a:gd name="T9" fmla="*/ 0 h 67"/>
                  <a:gd name="T10" fmla="*/ 0 w 78"/>
                  <a:gd name="T11" fmla="*/ 39 h 67"/>
                  <a:gd name="T12" fmla="*/ 0 w 78"/>
                  <a:gd name="T13" fmla="*/ 67 h 67"/>
                </a:gdLst>
                <a:ahLst/>
                <a:cxnLst>
                  <a:cxn ang="0">
                    <a:pos x="T0" y="T1"/>
                  </a:cxn>
                  <a:cxn ang="0">
                    <a:pos x="T2" y="T3"/>
                  </a:cxn>
                  <a:cxn ang="0">
                    <a:pos x="T4" y="T5"/>
                  </a:cxn>
                  <a:cxn ang="0">
                    <a:pos x="T6" y="T7"/>
                  </a:cxn>
                  <a:cxn ang="0">
                    <a:pos x="T8" y="T9"/>
                  </a:cxn>
                  <a:cxn ang="0">
                    <a:pos x="T10" y="T11"/>
                  </a:cxn>
                  <a:cxn ang="0">
                    <a:pos x="T12" y="T13"/>
                  </a:cxn>
                </a:cxnLst>
                <a:rect l="0" t="0" r="r" b="b"/>
                <a:pathLst>
                  <a:path w="78" h="67">
                    <a:moveTo>
                      <a:pt x="0" y="67"/>
                    </a:moveTo>
                    <a:cubicBezTo>
                      <a:pt x="78" y="67"/>
                      <a:pt x="78" y="67"/>
                      <a:pt x="78" y="67"/>
                    </a:cubicBezTo>
                    <a:cubicBezTo>
                      <a:pt x="78" y="39"/>
                      <a:pt x="78" y="39"/>
                      <a:pt x="78" y="39"/>
                    </a:cubicBezTo>
                    <a:cubicBezTo>
                      <a:pt x="78" y="17"/>
                      <a:pt x="61" y="0"/>
                      <a:pt x="39" y="0"/>
                    </a:cubicBezTo>
                    <a:cubicBezTo>
                      <a:pt x="39" y="0"/>
                      <a:pt x="39" y="0"/>
                      <a:pt x="39" y="0"/>
                    </a:cubicBezTo>
                    <a:cubicBezTo>
                      <a:pt x="18" y="0"/>
                      <a:pt x="0" y="17"/>
                      <a:pt x="0" y="39"/>
                    </a:cubicBezTo>
                    <a:lnTo>
                      <a:pt x="0" y="67"/>
                    </a:lnTo>
                    <a:close/>
                  </a:path>
                </a:pathLst>
              </a:custGeom>
              <a:noFill/>
              <a:ln w="17463" cap="rnd">
                <a:solidFill>
                  <a:srgbClr val="01004C"/>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92" name="任意多边形: 形状 91">
                <a:extLst>
                  <a:ext uri="{FF2B5EF4-FFF2-40B4-BE49-F238E27FC236}">
                    <a16:creationId xmlns:a16="http://schemas.microsoft.com/office/drawing/2014/main" id="{76A9A165-255B-820B-D3CD-3BD8585F6A38}"/>
                  </a:ext>
                </a:extLst>
              </p:cNvPr>
              <p:cNvSpPr/>
              <p:nvPr/>
            </p:nvSpPr>
            <p:spPr bwMode="auto">
              <a:xfrm>
                <a:off x="6455792" y="1783871"/>
                <a:ext cx="436384" cy="563824"/>
              </a:xfrm>
              <a:custGeom>
                <a:avLst/>
                <a:gdLst>
                  <a:gd name="T0" fmla="*/ 339 w 339"/>
                  <a:gd name="T1" fmla="*/ 438 h 438"/>
                  <a:gd name="T2" fmla="*/ 0 w 339"/>
                  <a:gd name="T3" fmla="*/ 438 h 438"/>
                  <a:gd name="T4" fmla="*/ 37 w 339"/>
                  <a:gd name="T5" fmla="*/ 0 h 438"/>
                  <a:gd name="T6" fmla="*/ 291 w 339"/>
                  <a:gd name="T7" fmla="*/ 0 h 438"/>
                  <a:gd name="T8" fmla="*/ 339 w 339"/>
                  <a:gd name="T9" fmla="*/ 438 h 438"/>
                </a:gdLst>
                <a:ahLst/>
                <a:cxnLst>
                  <a:cxn ang="0">
                    <a:pos x="T0" y="T1"/>
                  </a:cxn>
                  <a:cxn ang="0">
                    <a:pos x="T2" y="T3"/>
                  </a:cxn>
                  <a:cxn ang="0">
                    <a:pos x="T4" y="T5"/>
                  </a:cxn>
                  <a:cxn ang="0">
                    <a:pos x="T6" y="T7"/>
                  </a:cxn>
                  <a:cxn ang="0">
                    <a:pos x="T8" y="T9"/>
                  </a:cxn>
                </a:cxnLst>
                <a:rect l="0" t="0" r="r" b="b"/>
                <a:pathLst>
                  <a:path w="339" h="438">
                    <a:moveTo>
                      <a:pt x="339" y="438"/>
                    </a:moveTo>
                    <a:lnTo>
                      <a:pt x="0" y="438"/>
                    </a:lnTo>
                    <a:lnTo>
                      <a:pt x="37" y="0"/>
                    </a:lnTo>
                    <a:lnTo>
                      <a:pt x="291" y="0"/>
                    </a:lnTo>
                    <a:lnTo>
                      <a:pt x="339" y="438"/>
                    </a:lnTo>
                    <a:close/>
                  </a:path>
                </a:pathLst>
              </a:custGeom>
              <a:solidFill>
                <a:srgbClr val="F980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椭圆 92">
                <a:extLst>
                  <a:ext uri="{FF2B5EF4-FFF2-40B4-BE49-F238E27FC236}">
                    <a16:creationId xmlns:a16="http://schemas.microsoft.com/office/drawing/2014/main" id="{C09D56AB-087A-62FA-4ABC-039E461A9440}"/>
                  </a:ext>
                </a:extLst>
              </p:cNvPr>
              <p:cNvSpPr/>
              <p:nvPr/>
            </p:nvSpPr>
            <p:spPr bwMode="auto">
              <a:xfrm>
                <a:off x="7736624" y="2992617"/>
                <a:ext cx="364297" cy="363010"/>
              </a:xfrm>
              <a:prstGeom prst="ellipse">
                <a:avLst/>
              </a:prstGeom>
              <a:noFill/>
              <a:ln w="17463" cap="rnd">
                <a:solidFill>
                  <a:srgbClr val="01004C"/>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94" name="任意多边形: 形状 93">
                <a:extLst>
                  <a:ext uri="{FF2B5EF4-FFF2-40B4-BE49-F238E27FC236}">
                    <a16:creationId xmlns:a16="http://schemas.microsoft.com/office/drawing/2014/main" id="{58F2B975-5A39-64F6-AC0A-1FFDF786927A}"/>
                  </a:ext>
                </a:extLst>
              </p:cNvPr>
              <p:cNvSpPr/>
              <p:nvPr/>
            </p:nvSpPr>
            <p:spPr bwMode="auto">
              <a:xfrm>
                <a:off x="7822871" y="3087874"/>
                <a:ext cx="191803" cy="176356"/>
              </a:xfrm>
              <a:custGeom>
                <a:avLst/>
                <a:gdLst>
                  <a:gd name="T0" fmla="*/ 3 w 72"/>
                  <a:gd name="T1" fmla="*/ 32 h 66"/>
                  <a:gd name="T2" fmla="*/ 0 w 72"/>
                  <a:gd name="T3" fmla="*/ 16 h 66"/>
                  <a:gd name="T4" fmla="*/ 14 w 72"/>
                  <a:gd name="T5" fmla="*/ 0 h 66"/>
                  <a:gd name="T6" fmla="*/ 29 w 72"/>
                  <a:gd name="T7" fmla="*/ 16 h 66"/>
                  <a:gd name="T8" fmla="*/ 25 w 72"/>
                  <a:gd name="T9" fmla="*/ 32 h 66"/>
                  <a:gd name="T10" fmla="*/ 14 w 72"/>
                  <a:gd name="T11" fmla="*/ 29 h 66"/>
                  <a:gd name="T12" fmla="*/ 18 w 72"/>
                  <a:gd name="T13" fmla="*/ 27 h 66"/>
                  <a:gd name="T14" fmla="*/ 19 w 72"/>
                  <a:gd name="T15" fmla="*/ 23 h 66"/>
                  <a:gd name="T16" fmla="*/ 19 w 72"/>
                  <a:gd name="T17" fmla="*/ 16 h 66"/>
                  <a:gd name="T18" fmla="*/ 19 w 72"/>
                  <a:gd name="T19" fmla="*/ 11 h 66"/>
                  <a:gd name="T20" fmla="*/ 16 w 72"/>
                  <a:gd name="T21" fmla="*/ 8 h 66"/>
                  <a:gd name="T22" fmla="*/ 12 w 72"/>
                  <a:gd name="T23" fmla="*/ 8 h 66"/>
                  <a:gd name="T24" fmla="*/ 10 w 72"/>
                  <a:gd name="T25" fmla="*/ 11 h 66"/>
                  <a:gd name="T26" fmla="*/ 10 w 72"/>
                  <a:gd name="T27" fmla="*/ 16 h 66"/>
                  <a:gd name="T28" fmla="*/ 10 w 72"/>
                  <a:gd name="T29" fmla="*/ 23 h 66"/>
                  <a:gd name="T30" fmla="*/ 12 w 72"/>
                  <a:gd name="T31" fmla="*/ 28 h 66"/>
                  <a:gd name="T32" fmla="*/ 23 w 72"/>
                  <a:gd name="T33" fmla="*/ 66 h 66"/>
                  <a:gd name="T34" fmla="*/ 49 w 72"/>
                  <a:gd name="T35" fmla="*/ 0 h 66"/>
                  <a:gd name="T36" fmla="*/ 23 w 72"/>
                  <a:gd name="T37" fmla="*/ 66 h 66"/>
                  <a:gd name="T38" fmla="*/ 47 w 72"/>
                  <a:gd name="T39" fmla="*/ 62 h 66"/>
                  <a:gd name="T40" fmla="*/ 44 w 72"/>
                  <a:gd name="T41" fmla="*/ 46 h 66"/>
                  <a:gd name="T42" fmla="*/ 58 w 72"/>
                  <a:gd name="T43" fmla="*/ 30 h 66"/>
                  <a:gd name="T44" fmla="*/ 72 w 72"/>
                  <a:gd name="T45" fmla="*/ 46 h 66"/>
                  <a:gd name="T46" fmla="*/ 69 w 72"/>
                  <a:gd name="T47" fmla="*/ 62 h 66"/>
                  <a:gd name="T48" fmla="*/ 58 w 72"/>
                  <a:gd name="T49" fmla="*/ 59 h 66"/>
                  <a:gd name="T50" fmla="*/ 61 w 72"/>
                  <a:gd name="T51" fmla="*/ 57 h 66"/>
                  <a:gd name="T52" fmla="*/ 63 w 72"/>
                  <a:gd name="T53" fmla="*/ 52 h 66"/>
                  <a:gd name="T54" fmla="*/ 63 w 72"/>
                  <a:gd name="T55" fmla="*/ 46 h 66"/>
                  <a:gd name="T56" fmla="*/ 62 w 72"/>
                  <a:gd name="T57" fmla="*/ 41 h 66"/>
                  <a:gd name="T58" fmla="*/ 60 w 72"/>
                  <a:gd name="T59" fmla="*/ 38 h 66"/>
                  <a:gd name="T60" fmla="*/ 56 w 72"/>
                  <a:gd name="T61" fmla="*/ 38 h 66"/>
                  <a:gd name="T62" fmla="*/ 54 w 72"/>
                  <a:gd name="T63" fmla="*/ 41 h 66"/>
                  <a:gd name="T64" fmla="*/ 53 w 72"/>
                  <a:gd name="T65" fmla="*/ 46 h 66"/>
                  <a:gd name="T66" fmla="*/ 53 w 72"/>
                  <a:gd name="T67" fmla="*/ 53 h 66"/>
                  <a:gd name="T68" fmla="*/ 55 w 72"/>
                  <a:gd name="T69" fmla="*/ 5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66">
                    <a:moveTo>
                      <a:pt x="14" y="36"/>
                    </a:moveTo>
                    <a:cubicBezTo>
                      <a:pt x="9" y="36"/>
                      <a:pt x="6" y="35"/>
                      <a:pt x="3" y="32"/>
                    </a:cubicBezTo>
                    <a:cubicBezTo>
                      <a:pt x="1" y="29"/>
                      <a:pt x="0" y="25"/>
                      <a:pt x="0" y="20"/>
                    </a:cubicBezTo>
                    <a:cubicBezTo>
                      <a:pt x="0" y="16"/>
                      <a:pt x="0" y="16"/>
                      <a:pt x="0" y="16"/>
                    </a:cubicBezTo>
                    <a:cubicBezTo>
                      <a:pt x="0" y="11"/>
                      <a:pt x="1" y="6"/>
                      <a:pt x="3" y="4"/>
                    </a:cubicBezTo>
                    <a:cubicBezTo>
                      <a:pt x="5" y="1"/>
                      <a:pt x="9" y="0"/>
                      <a:pt x="14" y="0"/>
                    </a:cubicBezTo>
                    <a:cubicBezTo>
                      <a:pt x="19" y="0"/>
                      <a:pt x="23" y="1"/>
                      <a:pt x="25" y="4"/>
                    </a:cubicBezTo>
                    <a:cubicBezTo>
                      <a:pt x="28" y="6"/>
                      <a:pt x="29" y="10"/>
                      <a:pt x="29" y="16"/>
                    </a:cubicBezTo>
                    <a:cubicBezTo>
                      <a:pt x="29" y="20"/>
                      <a:pt x="29" y="20"/>
                      <a:pt x="29" y="20"/>
                    </a:cubicBezTo>
                    <a:cubicBezTo>
                      <a:pt x="29" y="25"/>
                      <a:pt x="28" y="30"/>
                      <a:pt x="25" y="32"/>
                    </a:cubicBezTo>
                    <a:cubicBezTo>
                      <a:pt x="23" y="35"/>
                      <a:pt x="19" y="36"/>
                      <a:pt x="14" y="36"/>
                    </a:cubicBezTo>
                    <a:close/>
                    <a:moveTo>
                      <a:pt x="14" y="29"/>
                    </a:moveTo>
                    <a:cubicBezTo>
                      <a:pt x="15" y="29"/>
                      <a:pt x="16" y="29"/>
                      <a:pt x="16" y="28"/>
                    </a:cubicBezTo>
                    <a:cubicBezTo>
                      <a:pt x="17" y="28"/>
                      <a:pt x="18" y="27"/>
                      <a:pt x="18" y="27"/>
                    </a:cubicBezTo>
                    <a:cubicBezTo>
                      <a:pt x="18" y="26"/>
                      <a:pt x="18" y="26"/>
                      <a:pt x="19" y="25"/>
                    </a:cubicBezTo>
                    <a:cubicBezTo>
                      <a:pt x="19" y="24"/>
                      <a:pt x="19" y="23"/>
                      <a:pt x="19" y="23"/>
                    </a:cubicBezTo>
                    <a:cubicBezTo>
                      <a:pt x="19" y="22"/>
                      <a:pt x="19" y="21"/>
                      <a:pt x="19" y="20"/>
                    </a:cubicBezTo>
                    <a:cubicBezTo>
                      <a:pt x="19" y="16"/>
                      <a:pt x="19" y="16"/>
                      <a:pt x="19" y="16"/>
                    </a:cubicBezTo>
                    <a:cubicBezTo>
                      <a:pt x="19" y="15"/>
                      <a:pt x="19" y="14"/>
                      <a:pt x="19" y="13"/>
                    </a:cubicBezTo>
                    <a:cubicBezTo>
                      <a:pt x="19" y="12"/>
                      <a:pt x="19" y="12"/>
                      <a:pt x="19" y="11"/>
                    </a:cubicBezTo>
                    <a:cubicBezTo>
                      <a:pt x="19" y="10"/>
                      <a:pt x="18" y="9"/>
                      <a:pt x="18" y="9"/>
                    </a:cubicBezTo>
                    <a:cubicBezTo>
                      <a:pt x="18" y="9"/>
                      <a:pt x="17" y="8"/>
                      <a:pt x="16" y="8"/>
                    </a:cubicBezTo>
                    <a:cubicBezTo>
                      <a:pt x="16" y="8"/>
                      <a:pt x="15" y="8"/>
                      <a:pt x="14" y="8"/>
                    </a:cubicBezTo>
                    <a:cubicBezTo>
                      <a:pt x="13" y="8"/>
                      <a:pt x="13" y="8"/>
                      <a:pt x="12" y="8"/>
                    </a:cubicBezTo>
                    <a:cubicBezTo>
                      <a:pt x="12" y="8"/>
                      <a:pt x="11" y="9"/>
                      <a:pt x="11" y="9"/>
                    </a:cubicBezTo>
                    <a:cubicBezTo>
                      <a:pt x="10" y="9"/>
                      <a:pt x="10" y="10"/>
                      <a:pt x="10" y="11"/>
                    </a:cubicBezTo>
                    <a:cubicBezTo>
                      <a:pt x="10" y="12"/>
                      <a:pt x="10" y="12"/>
                      <a:pt x="10" y="13"/>
                    </a:cubicBezTo>
                    <a:cubicBezTo>
                      <a:pt x="10" y="14"/>
                      <a:pt x="10" y="15"/>
                      <a:pt x="10" y="16"/>
                    </a:cubicBezTo>
                    <a:cubicBezTo>
                      <a:pt x="10" y="20"/>
                      <a:pt x="10" y="20"/>
                      <a:pt x="10" y="20"/>
                    </a:cubicBezTo>
                    <a:cubicBezTo>
                      <a:pt x="10" y="21"/>
                      <a:pt x="10" y="22"/>
                      <a:pt x="10" y="23"/>
                    </a:cubicBezTo>
                    <a:cubicBezTo>
                      <a:pt x="10" y="24"/>
                      <a:pt x="10" y="25"/>
                      <a:pt x="10" y="26"/>
                    </a:cubicBezTo>
                    <a:cubicBezTo>
                      <a:pt x="11" y="27"/>
                      <a:pt x="11" y="28"/>
                      <a:pt x="12" y="28"/>
                    </a:cubicBezTo>
                    <a:cubicBezTo>
                      <a:pt x="12" y="28"/>
                      <a:pt x="13" y="29"/>
                      <a:pt x="14" y="29"/>
                    </a:cubicBezTo>
                    <a:close/>
                    <a:moveTo>
                      <a:pt x="23" y="66"/>
                    </a:moveTo>
                    <a:cubicBezTo>
                      <a:pt x="42" y="0"/>
                      <a:pt x="42" y="0"/>
                      <a:pt x="42" y="0"/>
                    </a:cubicBezTo>
                    <a:cubicBezTo>
                      <a:pt x="49" y="0"/>
                      <a:pt x="49" y="0"/>
                      <a:pt x="49" y="0"/>
                    </a:cubicBezTo>
                    <a:cubicBezTo>
                      <a:pt x="31" y="66"/>
                      <a:pt x="31" y="66"/>
                      <a:pt x="31" y="66"/>
                    </a:cubicBezTo>
                    <a:lnTo>
                      <a:pt x="23" y="66"/>
                    </a:lnTo>
                    <a:close/>
                    <a:moveTo>
                      <a:pt x="58" y="66"/>
                    </a:moveTo>
                    <a:cubicBezTo>
                      <a:pt x="53" y="66"/>
                      <a:pt x="49" y="65"/>
                      <a:pt x="47" y="62"/>
                    </a:cubicBezTo>
                    <a:cubicBezTo>
                      <a:pt x="45" y="59"/>
                      <a:pt x="44" y="55"/>
                      <a:pt x="44" y="50"/>
                    </a:cubicBezTo>
                    <a:cubicBezTo>
                      <a:pt x="44" y="46"/>
                      <a:pt x="44" y="46"/>
                      <a:pt x="44" y="46"/>
                    </a:cubicBezTo>
                    <a:cubicBezTo>
                      <a:pt x="44" y="40"/>
                      <a:pt x="45" y="36"/>
                      <a:pt x="47" y="34"/>
                    </a:cubicBezTo>
                    <a:cubicBezTo>
                      <a:pt x="49" y="31"/>
                      <a:pt x="53" y="30"/>
                      <a:pt x="58" y="30"/>
                    </a:cubicBezTo>
                    <a:cubicBezTo>
                      <a:pt x="63" y="30"/>
                      <a:pt x="67" y="31"/>
                      <a:pt x="69" y="34"/>
                    </a:cubicBezTo>
                    <a:cubicBezTo>
                      <a:pt x="71" y="36"/>
                      <a:pt x="72" y="40"/>
                      <a:pt x="72" y="46"/>
                    </a:cubicBezTo>
                    <a:cubicBezTo>
                      <a:pt x="72" y="50"/>
                      <a:pt x="72" y="50"/>
                      <a:pt x="72" y="50"/>
                    </a:cubicBezTo>
                    <a:cubicBezTo>
                      <a:pt x="72" y="55"/>
                      <a:pt x="71" y="59"/>
                      <a:pt x="69" y="62"/>
                    </a:cubicBezTo>
                    <a:cubicBezTo>
                      <a:pt x="67" y="65"/>
                      <a:pt x="63" y="66"/>
                      <a:pt x="58" y="66"/>
                    </a:cubicBezTo>
                    <a:close/>
                    <a:moveTo>
                      <a:pt x="58" y="59"/>
                    </a:moveTo>
                    <a:cubicBezTo>
                      <a:pt x="59" y="59"/>
                      <a:pt x="60" y="58"/>
                      <a:pt x="60" y="58"/>
                    </a:cubicBezTo>
                    <a:cubicBezTo>
                      <a:pt x="61" y="58"/>
                      <a:pt x="61" y="57"/>
                      <a:pt x="61" y="57"/>
                    </a:cubicBezTo>
                    <a:cubicBezTo>
                      <a:pt x="62" y="56"/>
                      <a:pt x="62" y="56"/>
                      <a:pt x="62" y="55"/>
                    </a:cubicBezTo>
                    <a:cubicBezTo>
                      <a:pt x="62" y="54"/>
                      <a:pt x="63" y="53"/>
                      <a:pt x="63" y="52"/>
                    </a:cubicBezTo>
                    <a:cubicBezTo>
                      <a:pt x="63" y="52"/>
                      <a:pt x="63" y="51"/>
                      <a:pt x="63" y="50"/>
                    </a:cubicBezTo>
                    <a:cubicBezTo>
                      <a:pt x="63" y="46"/>
                      <a:pt x="63" y="46"/>
                      <a:pt x="63" y="46"/>
                    </a:cubicBezTo>
                    <a:cubicBezTo>
                      <a:pt x="63" y="45"/>
                      <a:pt x="63" y="44"/>
                      <a:pt x="63" y="43"/>
                    </a:cubicBezTo>
                    <a:cubicBezTo>
                      <a:pt x="63" y="42"/>
                      <a:pt x="62" y="41"/>
                      <a:pt x="62" y="41"/>
                    </a:cubicBezTo>
                    <a:cubicBezTo>
                      <a:pt x="62" y="40"/>
                      <a:pt x="62" y="39"/>
                      <a:pt x="62" y="39"/>
                    </a:cubicBezTo>
                    <a:cubicBezTo>
                      <a:pt x="61" y="38"/>
                      <a:pt x="61" y="38"/>
                      <a:pt x="60" y="38"/>
                    </a:cubicBezTo>
                    <a:cubicBezTo>
                      <a:pt x="60" y="38"/>
                      <a:pt x="59" y="37"/>
                      <a:pt x="58" y="37"/>
                    </a:cubicBezTo>
                    <a:cubicBezTo>
                      <a:pt x="57" y="37"/>
                      <a:pt x="56" y="38"/>
                      <a:pt x="56" y="38"/>
                    </a:cubicBezTo>
                    <a:cubicBezTo>
                      <a:pt x="55" y="38"/>
                      <a:pt x="55" y="38"/>
                      <a:pt x="54" y="39"/>
                    </a:cubicBezTo>
                    <a:cubicBezTo>
                      <a:pt x="54" y="39"/>
                      <a:pt x="54" y="40"/>
                      <a:pt x="54" y="41"/>
                    </a:cubicBezTo>
                    <a:cubicBezTo>
                      <a:pt x="53" y="42"/>
                      <a:pt x="53" y="42"/>
                      <a:pt x="53" y="43"/>
                    </a:cubicBezTo>
                    <a:cubicBezTo>
                      <a:pt x="53" y="44"/>
                      <a:pt x="53" y="45"/>
                      <a:pt x="53" y="46"/>
                    </a:cubicBezTo>
                    <a:cubicBezTo>
                      <a:pt x="53" y="50"/>
                      <a:pt x="53" y="50"/>
                      <a:pt x="53" y="50"/>
                    </a:cubicBezTo>
                    <a:cubicBezTo>
                      <a:pt x="53" y="51"/>
                      <a:pt x="53" y="52"/>
                      <a:pt x="53" y="53"/>
                    </a:cubicBezTo>
                    <a:cubicBezTo>
                      <a:pt x="53" y="54"/>
                      <a:pt x="54" y="55"/>
                      <a:pt x="54" y="56"/>
                    </a:cubicBezTo>
                    <a:cubicBezTo>
                      <a:pt x="54" y="57"/>
                      <a:pt x="55" y="57"/>
                      <a:pt x="55" y="58"/>
                    </a:cubicBezTo>
                    <a:cubicBezTo>
                      <a:pt x="56" y="58"/>
                      <a:pt x="57" y="59"/>
                      <a:pt x="58" y="59"/>
                    </a:cubicBezTo>
                    <a:close/>
                  </a:path>
                </a:pathLst>
              </a:custGeom>
              <a:solidFill>
                <a:srgbClr val="F980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任意多边形: 形状 94">
                <a:extLst>
                  <a:ext uri="{FF2B5EF4-FFF2-40B4-BE49-F238E27FC236}">
                    <a16:creationId xmlns:a16="http://schemas.microsoft.com/office/drawing/2014/main" id="{87E3A8E2-C9A9-4747-4B41-515EEAAB7712}"/>
                  </a:ext>
                </a:extLst>
              </p:cNvPr>
              <p:cNvSpPr/>
              <p:nvPr/>
            </p:nvSpPr>
            <p:spPr bwMode="auto">
              <a:xfrm>
                <a:off x="5500639" y="3726359"/>
                <a:ext cx="500748" cy="1482933"/>
              </a:xfrm>
              <a:custGeom>
                <a:avLst/>
                <a:gdLst>
                  <a:gd name="T0" fmla="*/ 0 w 187"/>
                  <a:gd name="T1" fmla="*/ 0 h 555"/>
                  <a:gd name="T2" fmla="*/ 38 w 187"/>
                  <a:gd name="T3" fmla="*/ 543 h 555"/>
                  <a:gd name="T4" fmla="*/ 81 w 187"/>
                  <a:gd name="T5" fmla="*/ 555 h 555"/>
                  <a:gd name="T6" fmla="*/ 147 w 187"/>
                  <a:gd name="T7" fmla="*/ 44 h 555"/>
                  <a:gd name="T8" fmla="*/ 0 w 187"/>
                  <a:gd name="T9" fmla="*/ 0 h 555"/>
                </a:gdLst>
                <a:ahLst/>
                <a:cxnLst>
                  <a:cxn ang="0">
                    <a:pos x="T0" y="T1"/>
                  </a:cxn>
                  <a:cxn ang="0">
                    <a:pos x="T2" y="T3"/>
                  </a:cxn>
                  <a:cxn ang="0">
                    <a:pos x="T4" y="T5"/>
                  </a:cxn>
                  <a:cxn ang="0">
                    <a:pos x="T6" y="T7"/>
                  </a:cxn>
                  <a:cxn ang="0">
                    <a:pos x="T8" y="T9"/>
                  </a:cxn>
                </a:cxnLst>
                <a:rect l="0" t="0" r="r" b="b"/>
                <a:pathLst>
                  <a:path w="187" h="555">
                    <a:moveTo>
                      <a:pt x="0" y="0"/>
                    </a:moveTo>
                    <a:cubicBezTo>
                      <a:pt x="58" y="177"/>
                      <a:pt x="56" y="436"/>
                      <a:pt x="38" y="543"/>
                    </a:cubicBezTo>
                    <a:cubicBezTo>
                      <a:pt x="81" y="555"/>
                      <a:pt x="81" y="555"/>
                      <a:pt x="81" y="555"/>
                    </a:cubicBezTo>
                    <a:cubicBezTo>
                      <a:pt x="81" y="555"/>
                      <a:pt x="187" y="264"/>
                      <a:pt x="147" y="44"/>
                    </a:cubicBezTo>
                    <a:lnTo>
                      <a:pt x="0" y="0"/>
                    </a:lnTo>
                    <a:close/>
                  </a:path>
                </a:pathLst>
              </a:custGeom>
              <a:solidFill>
                <a:srgbClr val="33337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任意多边形: 形状 95">
                <a:extLst>
                  <a:ext uri="{FF2B5EF4-FFF2-40B4-BE49-F238E27FC236}">
                    <a16:creationId xmlns:a16="http://schemas.microsoft.com/office/drawing/2014/main" id="{6F3A1355-7B47-73A6-BDB9-3C88AE53517D}"/>
                  </a:ext>
                </a:extLst>
              </p:cNvPr>
              <p:cNvSpPr/>
              <p:nvPr/>
            </p:nvSpPr>
            <p:spPr bwMode="auto">
              <a:xfrm>
                <a:off x="5554704" y="5177110"/>
                <a:ext cx="310232" cy="222698"/>
              </a:xfrm>
              <a:custGeom>
                <a:avLst/>
                <a:gdLst>
                  <a:gd name="T0" fmla="*/ 126 w 241"/>
                  <a:gd name="T1" fmla="*/ 25 h 173"/>
                  <a:gd name="T2" fmla="*/ 241 w 241"/>
                  <a:gd name="T3" fmla="*/ 173 h 173"/>
                  <a:gd name="T4" fmla="*/ 0 w 241"/>
                  <a:gd name="T5" fmla="*/ 92 h 173"/>
                  <a:gd name="T6" fmla="*/ 37 w 241"/>
                  <a:gd name="T7" fmla="*/ 0 h 173"/>
                  <a:gd name="T8" fmla="*/ 126 w 241"/>
                  <a:gd name="T9" fmla="*/ 25 h 173"/>
                </a:gdLst>
                <a:ahLst/>
                <a:cxnLst>
                  <a:cxn ang="0">
                    <a:pos x="T0" y="T1"/>
                  </a:cxn>
                  <a:cxn ang="0">
                    <a:pos x="T2" y="T3"/>
                  </a:cxn>
                  <a:cxn ang="0">
                    <a:pos x="T4" y="T5"/>
                  </a:cxn>
                  <a:cxn ang="0">
                    <a:pos x="T6" y="T7"/>
                  </a:cxn>
                  <a:cxn ang="0">
                    <a:pos x="T8" y="T9"/>
                  </a:cxn>
                </a:cxnLst>
                <a:rect l="0" t="0" r="r" b="b"/>
                <a:pathLst>
                  <a:path w="241" h="173">
                    <a:moveTo>
                      <a:pt x="126" y="25"/>
                    </a:moveTo>
                    <a:lnTo>
                      <a:pt x="241" y="173"/>
                    </a:lnTo>
                    <a:lnTo>
                      <a:pt x="0" y="92"/>
                    </a:lnTo>
                    <a:lnTo>
                      <a:pt x="37" y="0"/>
                    </a:lnTo>
                    <a:lnTo>
                      <a:pt x="126" y="25"/>
                    </a:lnTo>
                    <a:close/>
                  </a:path>
                </a:pathLst>
              </a:custGeom>
              <a:solidFill>
                <a:srgbClr val="E4E9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任意多边形: 形状 96">
                <a:extLst>
                  <a:ext uri="{FF2B5EF4-FFF2-40B4-BE49-F238E27FC236}">
                    <a16:creationId xmlns:a16="http://schemas.microsoft.com/office/drawing/2014/main" id="{38B83784-2C2D-2360-1ED3-97CCEE8BB7B0}"/>
                  </a:ext>
                </a:extLst>
              </p:cNvPr>
              <p:cNvSpPr/>
              <p:nvPr/>
            </p:nvSpPr>
            <p:spPr bwMode="auto">
              <a:xfrm>
                <a:off x="5158226" y="3798446"/>
                <a:ext cx="593431" cy="64363"/>
              </a:xfrm>
              <a:custGeom>
                <a:avLst/>
                <a:gdLst>
                  <a:gd name="T0" fmla="*/ 2 w 461"/>
                  <a:gd name="T1" fmla="*/ 0 h 50"/>
                  <a:gd name="T2" fmla="*/ 459 w 461"/>
                  <a:gd name="T3" fmla="*/ 0 h 50"/>
                  <a:gd name="T4" fmla="*/ 461 w 461"/>
                  <a:gd name="T5" fmla="*/ 50 h 50"/>
                  <a:gd name="T6" fmla="*/ 0 w 461"/>
                  <a:gd name="T7" fmla="*/ 50 h 50"/>
                  <a:gd name="T8" fmla="*/ 2 w 461"/>
                  <a:gd name="T9" fmla="*/ 0 h 50"/>
                </a:gdLst>
                <a:ahLst/>
                <a:cxnLst>
                  <a:cxn ang="0">
                    <a:pos x="T0" y="T1"/>
                  </a:cxn>
                  <a:cxn ang="0">
                    <a:pos x="T2" y="T3"/>
                  </a:cxn>
                  <a:cxn ang="0">
                    <a:pos x="T4" y="T5"/>
                  </a:cxn>
                  <a:cxn ang="0">
                    <a:pos x="T6" y="T7"/>
                  </a:cxn>
                  <a:cxn ang="0">
                    <a:pos x="T8" y="T9"/>
                  </a:cxn>
                </a:cxnLst>
                <a:rect l="0" t="0" r="r" b="b"/>
                <a:pathLst>
                  <a:path w="461" h="50">
                    <a:moveTo>
                      <a:pt x="2" y="0"/>
                    </a:moveTo>
                    <a:lnTo>
                      <a:pt x="459" y="0"/>
                    </a:lnTo>
                    <a:lnTo>
                      <a:pt x="461" y="50"/>
                    </a:lnTo>
                    <a:lnTo>
                      <a:pt x="0" y="50"/>
                    </a:lnTo>
                    <a:lnTo>
                      <a:pt x="2" y="0"/>
                    </a:lnTo>
                    <a:close/>
                  </a:path>
                </a:pathLst>
              </a:custGeom>
              <a:solidFill>
                <a:srgbClr val="01004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直接连接符 97">
                <a:extLst>
                  <a:ext uri="{FF2B5EF4-FFF2-40B4-BE49-F238E27FC236}">
                    <a16:creationId xmlns:a16="http://schemas.microsoft.com/office/drawing/2014/main" id="{E8A90BB4-21B3-6EE2-0A78-D9991A681248}"/>
                  </a:ext>
                </a:extLst>
              </p:cNvPr>
              <p:cNvSpPr/>
              <p:nvPr/>
            </p:nvSpPr>
            <p:spPr bwMode="auto">
              <a:xfrm flipH="1">
                <a:off x="5078415" y="3782999"/>
                <a:ext cx="82385" cy="1728802"/>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99" name="直接连接符 98">
                <a:extLst>
                  <a:ext uri="{FF2B5EF4-FFF2-40B4-BE49-F238E27FC236}">
                    <a16:creationId xmlns:a16="http://schemas.microsoft.com/office/drawing/2014/main" id="{B67D08AA-F4C0-7C21-6754-E80BA0612284}"/>
                  </a:ext>
                </a:extLst>
              </p:cNvPr>
              <p:cNvSpPr/>
              <p:nvPr/>
            </p:nvSpPr>
            <p:spPr bwMode="auto">
              <a:xfrm>
                <a:off x="5749081" y="3782999"/>
                <a:ext cx="83673" cy="1728802"/>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0" name="直接连接符 99">
                <a:extLst>
                  <a:ext uri="{FF2B5EF4-FFF2-40B4-BE49-F238E27FC236}">
                    <a16:creationId xmlns:a16="http://schemas.microsoft.com/office/drawing/2014/main" id="{29CEA48E-44C0-1543-4477-CA810480E676}"/>
                  </a:ext>
                </a:extLst>
              </p:cNvPr>
              <p:cNvSpPr/>
              <p:nvPr/>
            </p:nvSpPr>
            <p:spPr bwMode="auto">
              <a:xfrm flipH="1">
                <a:off x="5113171" y="4801228"/>
                <a:ext cx="684827" cy="0"/>
              </a:xfrm>
              <a:prstGeom prst="line">
                <a:avLst/>
              </a:prstGeom>
              <a:noFill/>
              <a:ln w="30163" cap="rnd">
                <a:solidFill>
                  <a:srgbClr val="01004C"/>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1" name="任意多边形: 形状 100">
                <a:extLst>
                  <a:ext uri="{FF2B5EF4-FFF2-40B4-BE49-F238E27FC236}">
                    <a16:creationId xmlns:a16="http://schemas.microsoft.com/office/drawing/2014/main" id="{7AE07933-381A-9D2C-445E-39565A7CEE34}"/>
                  </a:ext>
                </a:extLst>
              </p:cNvPr>
              <p:cNvSpPr/>
              <p:nvPr/>
            </p:nvSpPr>
            <p:spPr bwMode="auto">
              <a:xfrm>
                <a:off x="5046233" y="3708338"/>
                <a:ext cx="818703" cy="111993"/>
              </a:xfrm>
              <a:custGeom>
                <a:avLst/>
                <a:gdLst>
                  <a:gd name="T0" fmla="*/ 288 w 306"/>
                  <a:gd name="T1" fmla="*/ 42 h 42"/>
                  <a:gd name="T2" fmla="*/ 18 w 306"/>
                  <a:gd name="T3" fmla="*/ 42 h 42"/>
                  <a:gd name="T4" fmla="*/ 0 w 306"/>
                  <a:gd name="T5" fmla="*/ 24 h 42"/>
                  <a:gd name="T6" fmla="*/ 0 w 306"/>
                  <a:gd name="T7" fmla="*/ 18 h 42"/>
                  <a:gd name="T8" fmla="*/ 18 w 306"/>
                  <a:gd name="T9" fmla="*/ 0 h 42"/>
                  <a:gd name="T10" fmla="*/ 288 w 306"/>
                  <a:gd name="T11" fmla="*/ 0 h 42"/>
                  <a:gd name="T12" fmla="*/ 306 w 306"/>
                  <a:gd name="T13" fmla="*/ 18 h 42"/>
                  <a:gd name="T14" fmla="*/ 306 w 306"/>
                  <a:gd name="T15" fmla="*/ 24 h 42"/>
                  <a:gd name="T16" fmla="*/ 288 w 306"/>
                  <a:gd name="T1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6" h="42">
                    <a:moveTo>
                      <a:pt x="288" y="42"/>
                    </a:moveTo>
                    <a:cubicBezTo>
                      <a:pt x="18" y="42"/>
                      <a:pt x="18" y="42"/>
                      <a:pt x="18" y="42"/>
                    </a:cubicBezTo>
                    <a:cubicBezTo>
                      <a:pt x="8" y="42"/>
                      <a:pt x="0" y="34"/>
                      <a:pt x="0" y="24"/>
                    </a:cubicBezTo>
                    <a:cubicBezTo>
                      <a:pt x="0" y="18"/>
                      <a:pt x="0" y="18"/>
                      <a:pt x="0" y="18"/>
                    </a:cubicBezTo>
                    <a:cubicBezTo>
                      <a:pt x="0" y="8"/>
                      <a:pt x="8" y="0"/>
                      <a:pt x="18" y="0"/>
                    </a:cubicBezTo>
                    <a:cubicBezTo>
                      <a:pt x="288" y="0"/>
                      <a:pt x="288" y="0"/>
                      <a:pt x="288" y="0"/>
                    </a:cubicBezTo>
                    <a:cubicBezTo>
                      <a:pt x="298" y="0"/>
                      <a:pt x="306" y="8"/>
                      <a:pt x="306" y="18"/>
                    </a:cubicBezTo>
                    <a:cubicBezTo>
                      <a:pt x="306" y="24"/>
                      <a:pt x="306" y="24"/>
                      <a:pt x="306" y="24"/>
                    </a:cubicBezTo>
                    <a:cubicBezTo>
                      <a:pt x="306" y="34"/>
                      <a:pt x="298" y="42"/>
                      <a:pt x="288" y="42"/>
                    </a:cubicBezTo>
                    <a:close/>
                  </a:path>
                </a:pathLst>
              </a:custGeom>
              <a:solidFill>
                <a:srgbClr val="62A5E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任意多边形: 形状 101">
                <a:extLst>
                  <a:ext uri="{FF2B5EF4-FFF2-40B4-BE49-F238E27FC236}">
                    <a16:creationId xmlns:a16="http://schemas.microsoft.com/office/drawing/2014/main" id="{8A4F1BB3-5D9B-023C-16D3-3BD557DDF63B}"/>
                  </a:ext>
                </a:extLst>
              </p:cNvPr>
              <p:cNvSpPr/>
              <p:nvPr/>
            </p:nvSpPr>
            <p:spPr bwMode="auto">
              <a:xfrm>
                <a:off x="5473606" y="1758126"/>
                <a:ext cx="877917" cy="1642554"/>
              </a:xfrm>
              <a:custGeom>
                <a:avLst/>
                <a:gdLst>
                  <a:gd name="T0" fmla="*/ 70 w 328"/>
                  <a:gd name="T1" fmla="*/ 327 h 615"/>
                  <a:gd name="T2" fmla="*/ 142 w 328"/>
                  <a:gd name="T3" fmla="*/ 34 h 615"/>
                  <a:gd name="T4" fmla="*/ 236 w 328"/>
                  <a:gd name="T5" fmla="*/ 47 h 615"/>
                  <a:gd name="T6" fmla="*/ 226 w 328"/>
                  <a:gd name="T7" fmla="*/ 296 h 615"/>
                  <a:gd name="T8" fmla="*/ 267 w 328"/>
                  <a:gd name="T9" fmla="*/ 539 h 615"/>
                  <a:gd name="T10" fmla="*/ 98 w 328"/>
                  <a:gd name="T11" fmla="*/ 484 h 615"/>
                  <a:gd name="T12" fmla="*/ 70 w 328"/>
                  <a:gd name="T13" fmla="*/ 327 h 615"/>
                </a:gdLst>
                <a:ahLst/>
                <a:cxnLst>
                  <a:cxn ang="0">
                    <a:pos x="T0" y="T1"/>
                  </a:cxn>
                  <a:cxn ang="0">
                    <a:pos x="T2" y="T3"/>
                  </a:cxn>
                  <a:cxn ang="0">
                    <a:pos x="T4" y="T5"/>
                  </a:cxn>
                  <a:cxn ang="0">
                    <a:pos x="T6" y="T7"/>
                  </a:cxn>
                  <a:cxn ang="0">
                    <a:pos x="T8" y="T9"/>
                  </a:cxn>
                  <a:cxn ang="0">
                    <a:pos x="T10" y="T11"/>
                  </a:cxn>
                  <a:cxn ang="0">
                    <a:pos x="T12" y="T13"/>
                  </a:cxn>
                </a:cxnLst>
                <a:rect l="0" t="0" r="r" b="b"/>
                <a:pathLst>
                  <a:path w="328" h="615">
                    <a:moveTo>
                      <a:pt x="70" y="327"/>
                    </a:moveTo>
                    <a:cubicBezTo>
                      <a:pt x="24" y="227"/>
                      <a:pt x="0" y="50"/>
                      <a:pt x="142" y="34"/>
                    </a:cubicBezTo>
                    <a:cubicBezTo>
                      <a:pt x="142" y="34"/>
                      <a:pt x="185" y="0"/>
                      <a:pt x="236" y="47"/>
                    </a:cubicBezTo>
                    <a:cubicBezTo>
                      <a:pt x="286" y="93"/>
                      <a:pt x="219" y="209"/>
                      <a:pt x="226" y="296"/>
                    </a:cubicBezTo>
                    <a:cubicBezTo>
                      <a:pt x="233" y="383"/>
                      <a:pt x="328" y="463"/>
                      <a:pt x="267" y="539"/>
                    </a:cubicBezTo>
                    <a:cubicBezTo>
                      <a:pt x="206" y="615"/>
                      <a:pt x="127" y="595"/>
                      <a:pt x="98" y="484"/>
                    </a:cubicBezTo>
                    <a:cubicBezTo>
                      <a:pt x="68" y="373"/>
                      <a:pt x="70" y="327"/>
                      <a:pt x="70" y="327"/>
                    </a:cubicBezTo>
                    <a:close/>
                  </a:path>
                </a:pathLst>
              </a:custGeom>
              <a:solidFill>
                <a:srgbClr val="01004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任意多边形: 形状 102">
                <a:extLst>
                  <a:ext uri="{FF2B5EF4-FFF2-40B4-BE49-F238E27FC236}">
                    <a16:creationId xmlns:a16="http://schemas.microsoft.com/office/drawing/2014/main" id="{A79B47A0-6892-35F7-0503-6D5AE2FC8B17}"/>
                  </a:ext>
                </a:extLst>
              </p:cNvPr>
              <p:cNvSpPr/>
              <p:nvPr/>
            </p:nvSpPr>
            <p:spPr bwMode="auto">
              <a:xfrm>
                <a:off x="5168524" y="3387808"/>
                <a:ext cx="1121211" cy="1373516"/>
              </a:xfrm>
              <a:custGeom>
                <a:avLst/>
                <a:gdLst>
                  <a:gd name="T0" fmla="*/ 200 w 419"/>
                  <a:gd name="T1" fmla="*/ 484 h 514"/>
                  <a:gd name="T2" fmla="*/ 233 w 419"/>
                  <a:gd name="T3" fmla="*/ 514 h 514"/>
                  <a:gd name="T4" fmla="*/ 397 w 419"/>
                  <a:gd name="T5" fmla="*/ 310 h 514"/>
                  <a:gd name="T6" fmla="*/ 254 w 419"/>
                  <a:gd name="T7" fmla="*/ 7 h 514"/>
                  <a:gd name="T8" fmla="*/ 27 w 419"/>
                  <a:gd name="T9" fmla="*/ 0 h 514"/>
                  <a:gd name="T10" fmla="*/ 102 w 419"/>
                  <a:gd name="T11" fmla="*/ 137 h 514"/>
                  <a:gd name="T12" fmla="*/ 292 w 419"/>
                  <a:gd name="T13" fmla="*/ 251 h 514"/>
                  <a:gd name="T14" fmla="*/ 200 w 419"/>
                  <a:gd name="T15" fmla="*/ 484 h 5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514">
                    <a:moveTo>
                      <a:pt x="200" y="484"/>
                    </a:moveTo>
                    <a:cubicBezTo>
                      <a:pt x="233" y="514"/>
                      <a:pt x="233" y="514"/>
                      <a:pt x="233" y="514"/>
                    </a:cubicBezTo>
                    <a:cubicBezTo>
                      <a:pt x="233" y="514"/>
                      <a:pt x="374" y="451"/>
                      <a:pt x="397" y="310"/>
                    </a:cubicBezTo>
                    <a:cubicBezTo>
                      <a:pt x="419" y="168"/>
                      <a:pt x="320" y="58"/>
                      <a:pt x="254" y="7"/>
                    </a:cubicBezTo>
                    <a:cubicBezTo>
                      <a:pt x="27" y="0"/>
                      <a:pt x="27" y="0"/>
                      <a:pt x="27" y="0"/>
                    </a:cubicBezTo>
                    <a:cubicBezTo>
                      <a:pt x="27" y="0"/>
                      <a:pt x="0" y="100"/>
                      <a:pt x="102" y="137"/>
                    </a:cubicBezTo>
                    <a:cubicBezTo>
                      <a:pt x="204" y="173"/>
                      <a:pt x="260" y="144"/>
                      <a:pt x="292" y="251"/>
                    </a:cubicBezTo>
                    <a:cubicBezTo>
                      <a:pt x="323" y="359"/>
                      <a:pt x="200" y="484"/>
                      <a:pt x="200" y="484"/>
                    </a:cubicBezTo>
                    <a:close/>
                  </a:path>
                </a:pathLst>
              </a:custGeom>
              <a:solidFill>
                <a:srgbClr val="2827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任意多边形: 形状 103">
                <a:extLst>
                  <a:ext uri="{FF2B5EF4-FFF2-40B4-BE49-F238E27FC236}">
                    <a16:creationId xmlns:a16="http://schemas.microsoft.com/office/drawing/2014/main" id="{9F1A9C51-ED74-9942-8AF0-A0BBC56F6641}"/>
                  </a:ext>
                </a:extLst>
              </p:cNvPr>
              <p:cNvSpPr/>
              <p:nvPr/>
            </p:nvSpPr>
            <p:spPr bwMode="auto">
              <a:xfrm>
                <a:off x="5607482" y="4680225"/>
                <a:ext cx="227847" cy="317956"/>
              </a:xfrm>
              <a:custGeom>
                <a:avLst/>
                <a:gdLst>
                  <a:gd name="T0" fmla="*/ 144 w 177"/>
                  <a:gd name="T1" fmla="*/ 63 h 247"/>
                  <a:gd name="T2" fmla="*/ 177 w 177"/>
                  <a:gd name="T3" fmla="*/ 247 h 247"/>
                  <a:gd name="T4" fmla="*/ 0 w 177"/>
                  <a:gd name="T5" fmla="*/ 63 h 247"/>
                  <a:gd name="T6" fmla="*/ 75 w 177"/>
                  <a:gd name="T7" fmla="*/ 0 h 247"/>
                  <a:gd name="T8" fmla="*/ 144 w 177"/>
                  <a:gd name="T9" fmla="*/ 63 h 247"/>
                </a:gdLst>
                <a:ahLst/>
                <a:cxnLst>
                  <a:cxn ang="0">
                    <a:pos x="T0" y="T1"/>
                  </a:cxn>
                  <a:cxn ang="0">
                    <a:pos x="T2" y="T3"/>
                  </a:cxn>
                  <a:cxn ang="0">
                    <a:pos x="T4" y="T5"/>
                  </a:cxn>
                  <a:cxn ang="0">
                    <a:pos x="T6" y="T7"/>
                  </a:cxn>
                  <a:cxn ang="0">
                    <a:pos x="T8" y="T9"/>
                  </a:cxn>
                </a:cxnLst>
                <a:rect l="0" t="0" r="r" b="b"/>
                <a:pathLst>
                  <a:path w="177" h="247">
                    <a:moveTo>
                      <a:pt x="144" y="63"/>
                    </a:moveTo>
                    <a:lnTo>
                      <a:pt x="177" y="247"/>
                    </a:lnTo>
                    <a:lnTo>
                      <a:pt x="0" y="63"/>
                    </a:lnTo>
                    <a:lnTo>
                      <a:pt x="75" y="0"/>
                    </a:lnTo>
                    <a:lnTo>
                      <a:pt x="144" y="63"/>
                    </a:lnTo>
                    <a:close/>
                  </a:path>
                </a:pathLst>
              </a:custGeom>
              <a:solidFill>
                <a:srgbClr val="E4E9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任意多边形: 形状 104">
                <a:extLst>
                  <a:ext uri="{FF2B5EF4-FFF2-40B4-BE49-F238E27FC236}">
                    <a16:creationId xmlns:a16="http://schemas.microsoft.com/office/drawing/2014/main" id="{6CCE47B6-50C4-204A-B2B1-0D27CAC21B14}"/>
                  </a:ext>
                </a:extLst>
              </p:cNvPr>
              <p:cNvSpPr/>
              <p:nvPr/>
            </p:nvSpPr>
            <p:spPr bwMode="auto">
              <a:xfrm>
                <a:off x="5661547" y="1947355"/>
                <a:ext cx="402915" cy="414500"/>
              </a:xfrm>
              <a:custGeom>
                <a:avLst/>
                <a:gdLst>
                  <a:gd name="T0" fmla="*/ 0 w 151"/>
                  <a:gd name="T1" fmla="*/ 135 h 155"/>
                  <a:gd name="T2" fmla="*/ 36 w 151"/>
                  <a:gd name="T3" fmla="*/ 152 h 155"/>
                  <a:gd name="T4" fmla="*/ 53 w 151"/>
                  <a:gd name="T5" fmla="*/ 117 h 155"/>
                  <a:gd name="T6" fmla="*/ 130 w 151"/>
                  <a:gd name="T7" fmla="*/ 101 h 155"/>
                  <a:gd name="T8" fmla="*/ 146 w 151"/>
                  <a:gd name="T9" fmla="*/ 101 h 155"/>
                  <a:gd name="T10" fmla="*/ 151 w 151"/>
                  <a:gd name="T11" fmla="*/ 43 h 155"/>
                  <a:gd name="T12" fmla="*/ 107 w 151"/>
                  <a:gd name="T13" fmla="*/ 26 h 155"/>
                  <a:gd name="T14" fmla="*/ 73 w 151"/>
                  <a:gd name="T15" fmla="*/ 41 h 155"/>
                  <a:gd name="T16" fmla="*/ 71 w 151"/>
                  <a:gd name="T17" fmla="*/ 10 h 155"/>
                  <a:gd name="T18" fmla="*/ 37 w 151"/>
                  <a:gd name="T19" fmla="*/ 13 h 155"/>
                  <a:gd name="T20" fmla="*/ 42 w 151"/>
                  <a:gd name="T21" fmla="*/ 53 h 155"/>
                  <a:gd name="T22" fmla="*/ 0 w 151"/>
                  <a:gd name="T23" fmla="*/ 13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1" h="155">
                    <a:moveTo>
                      <a:pt x="0" y="135"/>
                    </a:moveTo>
                    <a:cubicBezTo>
                      <a:pt x="36" y="152"/>
                      <a:pt x="36" y="152"/>
                      <a:pt x="36" y="152"/>
                    </a:cubicBezTo>
                    <a:cubicBezTo>
                      <a:pt x="53" y="117"/>
                      <a:pt x="53" y="117"/>
                      <a:pt x="53" y="117"/>
                    </a:cubicBezTo>
                    <a:cubicBezTo>
                      <a:pt x="53" y="117"/>
                      <a:pt x="105" y="155"/>
                      <a:pt x="130" y="101"/>
                    </a:cubicBezTo>
                    <a:cubicBezTo>
                      <a:pt x="130" y="101"/>
                      <a:pt x="139" y="105"/>
                      <a:pt x="146" y="101"/>
                    </a:cubicBezTo>
                    <a:cubicBezTo>
                      <a:pt x="146" y="101"/>
                      <a:pt x="140" y="71"/>
                      <a:pt x="151" y="43"/>
                    </a:cubicBezTo>
                    <a:cubicBezTo>
                      <a:pt x="151" y="43"/>
                      <a:pt x="130" y="4"/>
                      <a:pt x="107" y="26"/>
                    </a:cubicBezTo>
                    <a:cubicBezTo>
                      <a:pt x="93" y="39"/>
                      <a:pt x="78" y="47"/>
                      <a:pt x="73" y="41"/>
                    </a:cubicBezTo>
                    <a:cubicBezTo>
                      <a:pt x="68" y="36"/>
                      <a:pt x="82" y="22"/>
                      <a:pt x="71" y="10"/>
                    </a:cubicBezTo>
                    <a:cubicBezTo>
                      <a:pt x="62" y="0"/>
                      <a:pt x="45" y="2"/>
                      <a:pt x="37" y="13"/>
                    </a:cubicBezTo>
                    <a:cubicBezTo>
                      <a:pt x="19" y="40"/>
                      <a:pt x="42" y="53"/>
                      <a:pt x="42" y="53"/>
                    </a:cubicBezTo>
                    <a:lnTo>
                      <a:pt x="0" y="135"/>
                    </a:lnTo>
                    <a:close/>
                  </a:path>
                </a:pathLst>
              </a:custGeom>
              <a:solidFill>
                <a:srgbClr val="FFAD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椭圆 105">
                <a:extLst>
                  <a:ext uri="{FF2B5EF4-FFF2-40B4-BE49-F238E27FC236}">
                    <a16:creationId xmlns:a16="http://schemas.microsoft.com/office/drawing/2014/main" id="{07DFF115-0902-9A0D-1315-C8D90256A399}"/>
                  </a:ext>
                </a:extLst>
              </p:cNvPr>
              <p:cNvSpPr/>
              <p:nvPr/>
            </p:nvSpPr>
            <p:spPr bwMode="auto">
              <a:xfrm>
                <a:off x="5850776" y="2121136"/>
                <a:ext cx="133876" cy="131301"/>
              </a:xfrm>
              <a:prstGeom prst="ellipse">
                <a:avLst/>
              </a:prstGeom>
              <a:solidFill>
                <a:srgbClr val="F98091"/>
              </a:solidFill>
              <a:ln>
                <a:noFill/>
              </a:ln>
              <a:effectLst>
                <a:softEdge rad="38100"/>
              </a:effectLst>
            </p:spPr>
            <p:txBody>
              <a:bodyPr anchor="ctr"/>
              <a:lstStyle/>
              <a:p>
                <a:pPr algn="ctr"/>
                <a:endParaRPr/>
              </a:p>
            </p:txBody>
          </p:sp>
          <p:sp>
            <p:nvSpPr>
              <p:cNvPr id="107" name="任意多边形: 形状 106">
                <a:extLst>
                  <a:ext uri="{FF2B5EF4-FFF2-40B4-BE49-F238E27FC236}">
                    <a16:creationId xmlns:a16="http://schemas.microsoft.com/office/drawing/2014/main" id="{C0F4265D-408B-9483-D657-971EDDBCCD67}"/>
                  </a:ext>
                </a:extLst>
              </p:cNvPr>
              <p:cNvSpPr/>
              <p:nvPr/>
            </p:nvSpPr>
            <p:spPr bwMode="auto">
              <a:xfrm>
                <a:off x="5960193" y="2081231"/>
                <a:ext cx="46342" cy="27033"/>
              </a:xfrm>
              <a:custGeom>
                <a:avLst/>
                <a:gdLst>
                  <a:gd name="T0" fmla="*/ 0 w 17"/>
                  <a:gd name="T1" fmla="*/ 0 h 10"/>
                  <a:gd name="T2" fmla="*/ 17 w 17"/>
                  <a:gd name="T3" fmla="*/ 10 h 10"/>
                </a:gdLst>
                <a:ahLst/>
                <a:cxnLst>
                  <a:cxn ang="0">
                    <a:pos x="T0" y="T1"/>
                  </a:cxn>
                  <a:cxn ang="0">
                    <a:pos x="T2" y="T3"/>
                  </a:cxn>
                </a:cxnLst>
                <a:rect l="0" t="0" r="r" b="b"/>
                <a:pathLst>
                  <a:path w="17" h="10">
                    <a:moveTo>
                      <a:pt x="0" y="0"/>
                    </a:moveTo>
                    <a:cubicBezTo>
                      <a:pt x="0" y="0"/>
                      <a:pt x="10" y="0"/>
                      <a:pt x="17" y="10"/>
                    </a:cubicBezTo>
                  </a:path>
                </a:pathLst>
              </a:custGeom>
              <a:noFill/>
              <a:ln w="7938" cap="rnd">
                <a:solidFill>
                  <a:srgbClr val="EF8998"/>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08" name="任意多边形: 形状 107">
                <a:extLst>
                  <a:ext uri="{FF2B5EF4-FFF2-40B4-BE49-F238E27FC236}">
                    <a16:creationId xmlns:a16="http://schemas.microsoft.com/office/drawing/2014/main" id="{6DE7C96D-CF20-0870-5644-555FD3D8F929}"/>
                  </a:ext>
                </a:extLst>
              </p:cNvPr>
              <p:cNvSpPr/>
              <p:nvPr/>
            </p:nvSpPr>
            <p:spPr bwMode="auto">
              <a:xfrm>
                <a:off x="5768391" y="1979536"/>
                <a:ext cx="64363" cy="32182"/>
              </a:xfrm>
              <a:custGeom>
                <a:avLst/>
                <a:gdLst>
                  <a:gd name="T0" fmla="*/ 0 w 24"/>
                  <a:gd name="T1" fmla="*/ 12 h 12"/>
                  <a:gd name="T2" fmla="*/ 4 w 24"/>
                  <a:gd name="T3" fmla="*/ 6 h 12"/>
                  <a:gd name="T4" fmla="*/ 15 w 24"/>
                  <a:gd name="T5" fmla="*/ 0 h 12"/>
                  <a:gd name="T6" fmla="*/ 24 w 24"/>
                  <a:gd name="T7" fmla="*/ 3 h 12"/>
                </a:gdLst>
                <a:ahLst/>
                <a:cxnLst>
                  <a:cxn ang="0">
                    <a:pos x="T0" y="T1"/>
                  </a:cxn>
                  <a:cxn ang="0">
                    <a:pos x="T2" y="T3"/>
                  </a:cxn>
                  <a:cxn ang="0">
                    <a:pos x="T4" y="T5"/>
                  </a:cxn>
                  <a:cxn ang="0">
                    <a:pos x="T6" y="T7"/>
                  </a:cxn>
                </a:cxnLst>
                <a:rect l="0" t="0" r="r" b="b"/>
                <a:pathLst>
                  <a:path w="24" h="12">
                    <a:moveTo>
                      <a:pt x="0" y="12"/>
                    </a:moveTo>
                    <a:cubicBezTo>
                      <a:pt x="1" y="10"/>
                      <a:pt x="2" y="8"/>
                      <a:pt x="4" y="6"/>
                    </a:cubicBezTo>
                    <a:cubicBezTo>
                      <a:pt x="6" y="2"/>
                      <a:pt x="11" y="0"/>
                      <a:pt x="15" y="0"/>
                    </a:cubicBezTo>
                    <a:cubicBezTo>
                      <a:pt x="19" y="0"/>
                      <a:pt x="22" y="1"/>
                      <a:pt x="24" y="3"/>
                    </a:cubicBezTo>
                  </a:path>
                </a:pathLst>
              </a:custGeom>
              <a:noFill/>
              <a:ln w="7938" cap="rnd">
                <a:solidFill>
                  <a:srgbClr val="EF8998"/>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09" name="任意多边形: 形状 108">
                <a:extLst>
                  <a:ext uri="{FF2B5EF4-FFF2-40B4-BE49-F238E27FC236}">
                    <a16:creationId xmlns:a16="http://schemas.microsoft.com/office/drawing/2014/main" id="{E9CF3560-D50B-BF66-386D-806F331AFA36}"/>
                  </a:ext>
                </a:extLst>
              </p:cNvPr>
              <p:cNvSpPr/>
              <p:nvPr/>
            </p:nvSpPr>
            <p:spPr bwMode="auto">
              <a:xfrm>
                <a:off x="5795423" y="1979536"/>
                <a:ext cx="10298" cy="32182"/>
              </a:xfrm>
              <a:custGeom>
                <a:avLst/>
                <a:gdLst>
                  <a:gd name="T0" fmla="*/ 1 w 4"/>
                  <a:gd name="T1" fmla="*/ 0 h 12"/>
                  <a:gd name="T2" fmla="*/ 4 w 4"/>
                  <a:gd name="T3" fmla="*/ 12 h 12"/>
                </a:gdLst>
                <a:ahLst/>
                <a:cxnLst>
                  <a:cxn ang="0">
                    <a:pos x="T0" y="T1"/>
                  </a:cxn>
                  <a:cxn ang="0">
                    <a:pos x="T2" y="T3"/>
                  </a:cxn>
                </a:cxnLst>
                <a:rect l="0" t="0" r="r" b="b"/>
                <a:pathLst>
                  <a:path w="4" h="12">
                    <a:moveTo>
                      <a:pt x="1" y="0"/>
                    </a:moveTo>
                    <a:cubicBezTo>
                      <a:pt x="1" y="0"/>
                      <a:pt x="0" y="7"/>
                      <a:pt x="4" y="12"/>
                    </a:cubicBezTo>
                  </a:path>
                </a:pathLst>
              </a:custGeom>
              <a:noFill/>
              <a:ln w="7938" cap="rnd">
                <a:solidFill>
                  <a:srgbClr val="EF8998"/>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10" name="任意多边形: 形状 109">
                <a:extLst>
                  <a:ext uri="{FF2B5EF4-FFF2-40B4-BE49-F238E27FC236}">
                    <a16:creationId xmlns:a16="http://schemas.microsoft.com/office/drawing/2014/main" id="{5139C378-1DE1-325B-6517-0ED493A0C8BC}"/>
                  </a:ext>
                </a:extLst>
              </p:cNvPr>
              <p:cNvSpPr/>
              <p:nvPr/>
            </p:nvSpPr>
            <p:spPr bwMode="auto">
              <a:xfrm>
                <a:off x="5751656" y="2230554"/>
                <a:ext cx="51491" cy="61789"/>
              </a:xfrm>
              <a:custGeom>
                <a:avLst/>
                <a:gdLst>
                  <a:gd name="T0" fmla="*/ 13 w 19"/>
                  <a:gd name="T1" fmla="*/ 23 h 23"/>
                  <a:gd name="T2" fmla="*/ 13 w 19"/>
                  <a:gd name="T3" fmla="*/ 23 h 23"/>
                  <a:gd name="T4" fmla="*/ 19 w 19"/>
                  <a:gd name="T5" fmla="*/ 11 h 23"/>
                  <a:gd name="T6" fmla="*/ 3 w 19"/>
                  <a:gd name="T7" fmla="*/ 0 h 23"/>
                  <a:gd name="T8" fmla="*/ 13 w 19"/>
                  <a:gd name="T9" fmla="*/ 23 h 23"/>
                </a:gdLst>
                <a:ahLst/>
                <a:cxnLst>
                  <a:cxn ang="0">
                    <a:pos x="T0" y="T1"/>
                  </a:cxn>
                  <a:cxn ang="0">
                    <a:pos x="T2" y="T3"/>
                  </a:cxn>
                  <a:cxn ang="0">
                    <a:pos x="T4" y="T5"/>
                  </a:cxn>
                  <a:cxn ang="0">
                    <a:pos x="T6" y="T7"/>
                  </a:cxn>
                  <a:cxn ang="0">
                    <a:pos x="T8" y="T9"/>
                  </a:cxn>
                </a:cxnLst>
                <a:rect l="0" t="0" r="r" b="b"/>
                <a:pathLst>
                  <a:path w="19" h="23">
                    <a:moveTo>
                      <a:pt x="13" y="23"/>
                    </a:moveTo>
                    <a:cubicBezTo>
                      <a:pt x="13" y="23"/>
                      <a:pt x="13" y="23"/>
                      <a:pt x="13" y="23"/>
                    </a:cubicBezTo>
                    <a:cubicBezTo>
                      <a:pt x="19" y="11"/>
                      <a:pt x="19" y="11"/>
                      <a:pt x="19" y="11"/>
                    </a:cubicBezTo>
                    <a:cubicBezTo>
                      <a:pt x="11" y="6"/>
                      <a:pt x="3" y="0"/>
                      <a:pt x="3" y="0"/>
                    </a:cubicBezTo>
                    <a:cubicBezTo>
                      <a:pt x="3" y="0"/>
                      <a:pt x="0" y="15"/>
                      <a:pt x="13" y="23"/>
                    </a:cubicBezTo>
                    <a:close/>
                  </a:path>
                </a:pathLst>
              </a:custGeom>
              <a:solidFill>
                <a:srgbClr val="F08B9A"/>
              </a:solidFill>
              <a:ln>
                <a:noFill/>
              </a:ln>
            </p:spPr>
            <p:txBody>
              <a:bodyPr anchor="ctr"/>
              <a:lstStyle/>
              <a:p>
                <a:pPr algn="ctr"/>
                <a:endParaRPr/>
              </a:p>
            </p:txBody>
          </p:sp>
          <p:sp>
            <p:nvSpPr>
              <p:cNvPr id="111" name="任意多边形: 形状 110">
                <a:extLst>
                  <a:ext uri="{FF2B5EF4-FFF2-40B4-BE49-F238E27FC236}">
                    <a16:creationId xmlns:a16="http://schemas.microsoft.com/office/drawing/2014/main" id="{A6F6ACFA-10AB-1506-1895-2268F4D9BD5A}"/>
                  </a:ext>
                </a:extLst>
              </p:cNvPr>
              <p:cNvSpPr/>
              <p:nvPr/>
            </p:nvSpPr>
            <p:spPr bwMode="auto">
              <a:xfrm>
                <a:off x="5174960" y="2287194"/>
                <a:ext cx="753052" cy="1381239"/>
              </a:xfrm>
              <a:custGeom>
                <a:avLst/>
                <a:gdLst>
                  <a:gd name="T0" fmla="*/ 278 w 282"/>
                  <a:gd name="T1" fmla="*/ 440 h 517"/>
                  <a:gd name="T2" fmla="*/ 0 w 282"/>
                  <a:gd name="T3" fmla="*/ 486 h 517"/>
                  <a:gd name="T4" fmla="*/ 47 w 282"/>
                  <a:gd name="T5" fmla="*/ 214 h 517"/>
                  <a:gd name="T6" fmla="*/ 188 w 282"/>
                  <a:gd name="T7" fmla="*/ 6 h 517"/>
                  <a:gd name="T8" fmla="*/ 270 w 282"/>
                  <a:gd name="T9" fmla="*/ 265 h 517"/>
                  <a:gd name="T10" fmla="*/ 278 w 282"/>
                  <a:gd name="T11" fmla="*/ 437 h 517"/>
                </a:gdLst>
                <a:ahLst/>
                <a:cxnLst>
                  <a:cxn ang="0">
                    <a:pos x="T0" y="T1"/>
                  </a:cxn>
                  <a:cxn ang="0">
                    <a:pos x="T2" y="T3"/>
                  </a:cxn>
                  <a:cxn ang="0">
                    <a:pos x="T4" y="T5"/>
                  </a:cxn>
                  <a:cxn ang="0">
                    <a:pos x="T6" y="T7"/>
                  </a:cxn>
                  <a:cxn ang="0">
                    <a:pos x="T8" y="T9"/>
                  </a:cxn>
                  <a:cxn ang="0">
                    <a:pos x="T10" y="T11"/>
                  </a:cxn>
                </a:cxnLst>
                <a:rect l="0" t="0" r="r" b="b"/>
                <a:pathLst>
                  <a:path w="282" h="517">
                    <a:moveTo>
                      <a:pt x="278" y="440"/>
                    </a:moveTo>
                    <a:cubicBezTo>
                      <a:pt x="201" y="489"/>
                      <a:pt x="147" y="517"/>
                      <a:pt x="0" y="486"/>
                    </a:cubicBezTo>
                    <a:cubicBezTo>
                      <a:pt x="0" y="486"/>
                      <a:pt x="25" y="346"/>
                      <a:pt x="47" y="214"/>
                    </a:cubicBezTo>
                    <a:cubicBezTo>
                      <a:pt x="68" y="83"/>
                      <a:pt x="116" y="0"/>
                      <a:pt x="188" y="6"/>
                    </a:cubicBezTo>
                    <a:cubicBezTo>
                      <a:pt x="259" y="11"/>
                      <a:pt x="282" y="164"/>
                      <a:pt x="270" y="265"/>
                    </a:cubicBezTo>
                    <a:cubicBezTo>
                      <a:pt x="258" y="365"/>
                      <a:pt x="278" y="437"/>
                      <a:pt x="278" y="437"/>
                    </a:cubicBezTo>
                  </a:path>
                </a:pathLst>
              </a:custGeom>
              <a:solidFill>
                <a:srgbClr val="FCD9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任意多边形: 形状 111">
                <a:extLst>
                  <a:ext uri="{FF2B5EF4-FFF2-40B4-BE49-F238E27FC236}">
                    <a16:creationId xmlns:a16="http://schemas.microsoft.com/office/drawing/2014/main" id="{2FCDE22D-FE1D-F473-972C-00A64857F8A2}"/>
                  </a:ext>
                </a:extLst>
              </p:cNvPr>
              <p:cNvSpPr/>
              <p:nvPr/>
            </p:nvSpPr>
            <p:spPr bwMode="auto">
              <a:xfrm>
                <a:off x="5607482" y="2451964"/>
                <a:ext cx="305083" cy="774936"/>
              </a:xfrm>
              <a:custGeom>
                <a:avLst/>
                <a:gdLst>
                  <a:gd name="T0" fmla="*/ 48 w 114"/>
                  <a:gd name="T1" fmla="*/ 2 h 290"/>
                  <a:gd name="T2" fmla="*/ 0 w 114"/>
                  <a:gd name="T3" fmla="*/ 66 h 290"/>
                  <a:gd name="T4" fmla="*/ 105 w 114"/>
                  <a:gd name="T5" fmla="*/ 290 h 290"/>
                  <a:gd name="T6" fmla="*/ 105 w 114"/>
                  <a:gd name="T7" fmla="*/ 290 h 290"/>
                  <a:gd name="T8" fmla="*/ 108 w 114"/>
                  <a:gd name="T9" fmla="*/ 203 h 290"/>
                  <a:gd name="T10" fmla="*/ 94 w 114"/>
                  <a:gd name="T11" fmla="*/ 22 h 290"/>
                  <a:gd name="T12" fmla="*/ 48 w 114"/>
                  <a:gd name="T13" fmla="*/ 2 h 290"/>
                </a:gdLst>
                <a:ahLst/>
                <a:cxnLst>
                  <a:cxn ang="0">
                    <a:pos x="T0" y="T1"/>
                  </a:cxn>
                  <a:cxn ang="0">
                    <a:pos x="T2" y="T3"/>
                  </a:cxn>
                  <a:cxn ang="0">
                    <a:pos x="T4" y="T5"/>
                  </a:cxn>
                  <a:cxn ang="0">
                    <a:pos x="T6" y="T7"/>
                  </a:cxn>
                  <a:cxn ang="0">
                    <a:pos x="T8" y="T9"/>
                  </a:cxn>
                  <a:cxn ang="0">
                    <a:pos x="T10" y="T11"/>
                  </a:cxn>
                  <a:cxn ang="0">
                    <a:pos x="T12" y="T13"/>
                  </a:cxn>
                </a:cxnLst>
                <a:rect l="0" t="0" r="r" b="b"/>
                <a:pathLst>
                  <a:path w="114" h="290">
                    <a:moveTo>
                      <a:pt x="48" y="2"/>
                    </a:moveTo>
                    <a:cubicBezTo>
                      <a:pt x="51" y="8"/>
                      <a:pt x="0" y="66"/>
                      <a:pt x="0" y="66"/>
                    </a:cubicBezTo>
                    <a:cubicBezTo>
                      <a:pt x="0" y="138"/>
                      <a:pt x="25" y="271"/>
                      <a:pt x="105" y="290"/>
                    </a:cubicBezTo>
                    <a:cubicBezTo>
                      <a:pt x="105" y="290"/>
                      <a:pt x="105" y="290"/>
                      <a:pt x="105" y="290"/>
                    </a:cubicBezTo>
                    <a:cubicBezTo>
                      <a:pt x="104" y="265"/>
                      <a:pt x="104" y="235"/>
                      <a:pt x="108" y="203"/>
                    </a:cubicBezTo>
                    <a:cubicBezTo>
                      <a:pt x="114" y="147"/>
                      <a:pt x="110" y="76"/>
                      <a:pt x="94" y="22"/>
                    </a:cubicBezTo>
                    <a:cubicBezTo>
                      <a:pt x="66" y="9"/>
                      <a:pt x="47" y="0"/>
                      <a:pt x="48" y="2"/>
                    </a:cubicBezTo>
                    <a:close/>
                  </a:path>
                </a:pathLst>
              </a:custGeom>
              <a:gradFill>
                <a:gsLst>
                  <a:gs pos="0">
                    <a:schemeClr val="tx1">
                      <a:alpha val="10000"/>
                    </a:schemeClr>
                  </a:gs>
                  <a:gs pos="100000">
                    <a:schemeClr val="tx1">
                      <a:alpha val="0"/>
                    </a:schemeClr>
                  </a:gs>
                </a:gsLst>
                <a:lin ang="5400000" scaled="1"/>
              </a:gradFill>
              <a:ln>
                <a:noFill/>
              </a:ln>
            </p:spPr>
            <p:txBody>
              <a:bodyPr anchor="ctr"/>
              <a:lstStyle/>
              <a:p>
                <a:pPr algn="ctr"/>
                <a:endParaRPr/>
              </a:p>
            </p:txBody>
          </p:sp>
          <p:sp>
            <p:nvSpPr>
              <p:cNvPr id="113" name="任意多边形: 形状 112">
                <a:extLst>
                  <a:ext uri="{FF2B5EF4-FFF2-40B4-BE49-F238E27FC236}">
                    <a16:creationId xmlns:a16="http://schemas.microsoft.com/office/drawing/2014/main" id="{D385F76D-CBC0-F54C-7395-AA5B0EB4D39B}"/>
                  </a:ext>
                </a:extLst>
              </p:cNvPr>
              <p:cNvSpPr/>
              <p:nvPr/>
            </p:nvSpPr>
            <p:spPr bwMode="auto">
              <a:xfrm>
                <a:off x="5701453" y="2737737"/>
                <a:ext cx="960302" cy="617889"/>
              </a:xfrm>
              <a:custGeom>
                <a:avLst/>
                <a:gdLst>
                  <a:gd name="T0" fmla="*/ 284 w 359"/>
                  <a:gd name="T1" fmla="*/ 199 h 231"/>
                  <a:gd name="T2" fmla="*/ 175 w 359"/>
                  <a:gd name="T3" fmla="*/ 128 h 231"/>
                  <a:gd name="T4" fmla="*/ 95 w 359"/>
                  <a:gd name="T5" fmla="*/ 0 h 231"/>
                  <a:gd name="T6" fmla="*/ 0 w 359"/>
                  <a:gd name="T7" fmla="*/ 49 h 231"/>
                  <a:gd name="T8" fmla="*/ 265 w 359"/>
                  <a:gd name="T9" fmla="*/ 231 h 231"/>
                  <a:gd name="T10" fmla="*/ 359 w 359"/>
                  <a:gd name="T11" fmla="*/ 231 h 231"/>
                  <a:gd name="T12" fmla="*/ 284 w 359"/>
                  <a:gd name="T13" fmla="*/ 199 h 231"/>
                </a:gdLst>
                <a:ahLst/>
                <a:cxnLst>
                  <a:cxn ang="0">
                    <a:pos x="T0" y="T1"/>
                  </a:cxn>
                  <a:cxn ang="0">
                    <a:pos x="T2" y="T3"/>
                  </a:cxn>
                  <a:cxn ang="0">
                    <a:pos x="T4" y="T5"/>
                  </a:cxn>
                  <a:cxn ang="0">
                    <a:pos x="T6" y="T7"/>
                  </a:cxn>
                  <a:cxn ang="0">
                    <a:pos x="T8" y="T9"/>
                  </a:cxn>
                  <a:cxn ang="0">
                    <a:pos x="T10" y="T11"/>
                  </a:cxn>
                  <a:cxn ang="0">
                    <a:pos x="T12" y="T13"/>
                  </a:cxn>
                </a:cxnLst>
                <a:rect l="0" t="0" r="r" b="b"/>
                <a:pathLst>
                  <a:path w="359" h="231">
                    <a:moveTo>
                      <a:pt x="284" y="199"/>
                    </a:moveTo>
                    <a:cubicBezTo>
                      <a:pt x="284" y="199"/>
                      <a:pt x="242" y="182"/>
                      <a:pt x="175" y="128"/>
                    </a:cubicBezTo>
                    <a:cubicBezTo>
                      <a:pt x="141" y="102"/>
                      <a:pt x="116" y="52"/>
                      <a:pt x="95" y="0"/>
                    </a:cubicBezTo>
                    <a:cubicBezTo>
                      <a:pt x="0" y="49"/>
                      <a:pt x="0" y="49"/>
                      <a:pt x="0" y="49"/>
                    </a:cubicBezTo>
                    <a:cubicBezTo>
                      <a:pt x="79" y="173"/>
                      <a:pt x="265" y="231"/>
                      <a:pt x="265" y="231"/>
                    </a:cubicBezTo>
                    <a:cubicBezTo>
                      <a:pt x="359" y="231"/>
                      <a:pt x="359" y="231"/>
                      <a:pt x="359" y="231"/>
                    </a:cubicBezTo>
                    <a:cubicBezTo>
                      <a:pt x="354" y="192"/>
                      <a:pt x="284" y="199"/>
                      <a:pt x="284" y="199"/>
                    </a:cubicBezTo>
                    <a:close/>
                  </a:path>
                </a:pathLst>
              </a:custGeom>
              <a:solidFill>
                <a:srgbClr val="FFAD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任意多边形: 形状 113">
                <a:extLst>
                  <a:ext uri="{FF2B5EF4-FFF2-40B4-BE49-F238E27FC236}">
                    <a16:creationId xmlns:a16="http://schemas.microsoft.com/office/drawing/2014/main" id="{AACE04C3-6D62-084A-E7A4-859DF38273E3}"/>
                  </a:ext>
                </a:extLst>
              </p:cNvPr>
              <p:cNvSpPr/>
              <p:nvPr/>
            </p:nvSpPr>
            <p:spPr bwMode="auto">
              <a:xfrm>
                <a:off x="5481330" y="2374728"/>
                <a:ext cx="473715" cy="494311"/>
              </a:xfrm>
              <a:custGeom>
                <a:avLst/>
                <a:gdLst>
                  <a:gd name="T0" fmla="*/ 117 w 177"/>
                  <a:gd name="T1" fmla="*/ 0 h 185"/>
                  <a:gd name="T2" fmla="*/ 67 w 177"/>
                  <a:gd name="T3" fmla="*/ 158 h 185"/>
                  <a:gd name="T4" fmla="*/ 82 w 177"/>
                  <a:gd name="T5" fmla="*/ 185 h 185"/>
                  <a:gd name="T6" fmla="*/ 177 w 177"/>
                  <a:gd name="T7" fmla="*/ 136 h 185"/>
                  <a:gd name="T8" fmla="*/ 117 w 177"/>
                  <a:gd name="T9" fmla="*/ 0 h 185"/>
                </a:gdLst>
                <a:ahLst/>
                <a:cxnLst>
                  <a:cxn ang="0">
                    <a:pos x="T0" y="T1"/>
                  </a:cxn>
                  <a:cxn ang="0">
                    <a:pos x="T2" y="T3"/>
                  </a:cxn>
                  <a:cxn ang="0">
                    <a:pos x="T4" y="T5"/>
                  </a:cxn>
                  <a:cxn ang="0">
                    <a:pos x="T6" y="T7"/>
                  </a:cxn>
                  <a:cxn ang="0">
                    <a:pos x="T8" y="T9"/>
                  </a:cxn>
                </a:cxnLst>
                <a:rect l="0" t="0" r="r" b="b"/>
                <a:pathLst>
                  <a:path w="177" h="185">
                    <a:moveTo>
                      <a:pt x="117" y="0"/>
                    </a:moveTo>
                    <a:cubicBezTo>
                      <a:pt x="117" y="0"/>
                      <a:pt x="0" y="16"/>
                      <a:pt x="67" y="158"/>
                    </a:cubicBezTo>
                    <a:cubicBezTo>
                      <a:pt x="71" y="167"/>
                      <a:pt x="76" y="176"/>
                      <a:pt x="82" y="185"/>
                    </a:cubicBezTo>
                    <a:cubicBezTo>
                      <a:pt x="126" y="172"/>
                      <a:pt x="157" y="153"/>
                      <a:pt x="177" y="136"/>
                    </a:cubicBezTo>
                    <a:cubicBezTo>
                      <a:pt x="156" y="85"/>
                      <a:pt x="138" y="33"/>
                      <a:pt x="117" y="0"/>
                    </a:cubicBezTo>
                    <a:close/>
                  </a:path>
                </a:pathLst>
              </a:custGeom>
              <a:solidFill>
                <a:srgbClr val="FCD9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Tree>
    <p:extLst>
      <p:ext uri="{BB962C8B-B14F-4D97-AF65-F5344CB8AC3E}">
        <p14:creationId xmlns:p14="http://schemas.microsoft.com/office/powerpoint/2010/main" val="12253744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明确直播流程</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36</a:t>
            </a:fld>
            <a:endParaRPr lang="zh-CN" altLang="en-US"/>
          </a:p>
        </p:txBody>
      </p:sp>
      <p:grpSp>
        <p:nvGrpSpPr>
          <p:cNvPr id="160" name="组合 159">
            <a:extLst>
              <a:ext uri="{FF2B5EF4-FFF2-40B4-BE49-F238E27FC236}">
                <a16:creationId xmlns:a16="http://schemas.microsoft.com/office/drawing/2014/main" id="{A43691AE-0602-1037-4C70-BE86E5D1FD97}"/>
              </a:ext>
            </a:extLst>
          </p:cNvPr>
          <p:cNvGrpSpPr/>
          <p:nvPr/>
        </p:nvGrpSpPr>
        <p:grpSpPr>
          <a:xfrm>
            <a:off x="471733" y="1189705"/>
            <a:ext cx="11246943" cy="5153948"/>
            <a:chOff x="475223" y="1292896"/>
            <a:chExt cx="11246943" cy="5153948"/>
          </a:xfrm>
        </p:grpSpPr>
        <p:grpSp>
          <p:nvGrpSpPr>
            <p:cNvPr id="154" name="组合 153">
              <a:extLst>
                <a:ext uri="{FF2B5EF4-FFF2-40B4-BE49-F238E27FC236}">
                  <a16:creationId xmlns:a16="http://schemas.microsoft.com/office/drawing/2014/main" id="{3FC87580-4012-5A53-FF73-D4860F554B11}"/>
                </a:ext>
              </a:extLst>
            </p:cNvPr>
            <p:cNvGrpSpPr/>
            <p:nvPr/>
          </p:nvGrpSpPr>
          <p:grpSpPr>
            <a:xfrm>
              <a:off x="475223" y="1646244"/>
              <a:ext cx="11239963" cy="4800600"/>
              <a:chOff x="188297" y="1214547"/>
              <a:chExt cx="11239963" cy="4800600"/>
            </a:xfrm>
          </p:grpSpPr>
          <p:pic>
            <p:nvPicPr>
              <p:cNvPr id="48" name="图片 47">
                <a:extLst>
                  <a:ext uri="{FF2B5EF4-FFF2-40B4-BE49-F238E27FC236}">
                    <a16:creationId xmlns:a16="http://schemas.microsoft.com/office/drawing/2014/main" id="{57932EE2-96FA-AF1A-DE57-579B4168DF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4879" y="1214547"/>
                <a:ext cx="2288370" cy="4800600"/>
              </a:xfrm>
              <a:prstGeom prst="rect">
                <a:avLst/>
              </a:prstGeom>
            </p:spPr>
          </p:pic>
          <p:grpSp>
            <p:nvGrpSpPr>
              <p:cNvPr id="153" name="组合 152">
                <a:extLst>
                  <a:ext uri="{FF2B5EF4-FFF2-40B4-BE49-F238E27FC236}">
                    <a16:creationId xmlns:a16="http://schemas.microsoft.com/office/drawing/2014/main" id="{8ABCA4FE-FB83-9231-3DCF-1B9E4D281C2B}"/>
                  </a:ext>
                </a:extLst>
              </p:cNvPr>
              <p:cNvGrpSpPr/>
              <p:nvPr/>
            </p:nvGrpSpPr>
            <p:grpSpPr>
              <a:xfrm>
                <a:off x="188297" y="1725839"/>
                <a:ext cx="11239963" cy="3856247"/>
                <a:chOff x="188297" y="1725839"/>
                <a:chExt cx="11239963" cy="3856247"/>
              </a:xfrm>
            </p:grpSpPr>
            <p:sp>
              <p:nvSpPr>
                <p:cNvPr id="44" name="箭头: 下 43">
                  <a:extLst>
                    <a:ext uri="{FF2B5EF4-FFF2-40B4-BE49-F238E27FC236}">
                      <a16:creationId xmlns:a16="http://schemas.microsoft.com/office/drawing/2014/main" id="{90B7CC89-B6C8-489F-F061-A0CACAD9086E}"/>
                    </a:ext>
                  </a:extLst>
                </p:cNvPr>
                <p:cNvSpPr/>
                <p:nvPr/>
              </p:nvSpPr>
              <p:spPr>
                <a:xfrm>
                  <a:off x="7188102" y="4342323"/>
                  <a:ext cx="178718" cy="31401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箭头: 上 44">
                  <a:extLst>
                    <a:ext uri="{FF2B5EF4-FFF2-40B4-BE49-F238E27FC236}">
                      <a16:creationId xmlns:a16="http://schemas.microsoft.com/office/drawing/2014/main" id="{E5BB7744-8098-9EE9-5044-51D44157247A}"/>
                    </a:ext>
                  </a:extLst>
                </p:cNvPr>
                <p:cNvSpPr/>
                <p:nvPr/>
              </p:nvSpPr>
              <p:spPr>
                <a:xfrm>
                  <a:off x="7484646" y="3203138"/>
                  <a:ext cx="185661" cy="25711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箭头: 上 46">
                  <a:extLst>
                    <a:ext uri="{FF2B5EF4-FFF2-40B4-BE49-F238E27FC236}">
                      <a16:creationId xmlns:a16="http://schemas.microsoft.com/office/drawing/2014/main" id="{67817859-F8CE-D79C-CADA-A9503CCB37C2}"/>
                    </a:ext>
                  </a:extLst>
                </p:cNvPr>
                <p:cNvSpPr/>
                <p:nvPr/>
              </p:nvSpPr>
              <p:spPr>
                <a:xfrm rot="10800000">
                  <a:off x="7366821" y="4263201"/>
                  <a:ext cx="389212" cy="564862"/>
                </a:xfrm>
                <a:prstGeom prst="upArrow">
                  <a:avLst/>
                </a:prstGeom>
                <a:gradFill>
                  <a:gsLst>
                    <a:gs pos="0">
                      <a:schemeClr val="bg1"/>
                    </a:gs>
                    <a:gs pos="100000">
                      <a:schemeClr val="accent1">
                        <a:lumMod val="20000"/>
                        <a:lumOff val="8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箭头: 上 45">
                  <a:extLst>
                    <a:ext uri="{FF2B5EF4-FFF2-40B4-BE49-F238E27FC236}">
                      <a16:creationId xmlns:a16="http://schemas.microsoft.com/office/drawing/2014/main" id="{44090E70-1A79-E82A-E2EF-E41474DF91DF}"/>
                    </a:ext>
                  </a:extLst>
                </p:cNvPr>
                <p:cNvSpPr/>
                <p:nvPr/>
              </p:nvSpPr>
              <p:spPr>
                <a:xfrm>
                  <a:off x="7172215" y="2912121"/>
                  <a:ext cx="389212" cy="564862"/>
                </a:xfrm>
                <a:prstGeom prst="upArrow">
                  <a:avLst/>
                </a:prstGeom>
                <a:gradFill>
                  <a:gsLst>
                    <a:gs pos="0">
                      <a:schemeClr val="bg1"/>
                    </a:gs>
                    <a:gs pos="100000">
                      <a:schemeClr val="accent1">
                        <a:lumMod val="20000"/>
                        <a:lumOff val="8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圆角 2">
                  <a:extLst>
                    <a:ext uri="{FF2B5EF4-FFF2-40B4-BE49-F238E27FC236}">
                      <a16:creationId xmlns:a16="http://schemas.microsoft.com/office/drawing/2014/main" id="{95326BC8-D4BD-A978-6F5E-DDE01E11B990}"/>
                    </a:ext>
                  </a:extLst>
                </p:cNvPr>
                <p:cNvSpPr/>
                <p:nvPr/>
              </p:nvSpPr>
              <p:spPr>
                <a:xfrm>
                  <a:off x="188297" y="3429000"/>
                  <a:ext cx="851749"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直播目标</a:t>
                  </a:r>
                </a:p>
              </p:txBody>
            </p:sp>
            <p:sp>
              <p:nvSpPr>
                <p:cNvPr id="23" name="矩形: 圆角 22">
                  <a:extLst>
                    <a:ext uri="{FF2B5EF4-FFF2-40B4-BE49-F238E27FC236}">
                      <a16:creationId xmlns:a16="http://schemas.microsoft.com/office/drawing/2014/main" id="{E6A7411A-B980-D3BB-F829-7C68C0A7A4F7}"/>
                    </a:ext>
                  </a:extLst>
                </p:cNvPr>
                <p:cNvSpPr/>
                <p:nvPr/>
              </p:nvSpPr>
              <p:spPr>
                <a:xfrm>
                  <a:off x="1392288" y="2531178"/>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直播目标</a:t>
                  </a:r>
                </a:p>
              </p:txBody>
            </p:sp>
            <p:sp>
              <p:nvSpPr>
                <p:cNvPr id="24" name="矩形: 圆角 23">
                  <a:extLst>
                    <a:ext uri="{FF2B5EF4-FFF2-40B4-BE49-F238E27FC236}">
                      <a16:creationId xmlns:a16="http://schemas.microsoft.com/office/drawing/2014/main" id="{2A7AF523-C624-3961-EF6E-B1B004D88689}"/>
                    </a:ext>
                  </a:extLst>
                </p:cNvPr>
                <p:cNvSpPr/>
                <p:nvPr/>
              </p:nvSpPr>
              <p:spPr>
                <a:xfrm>
                  <a:off x="1392287" y="4128469"/>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货：直播选品</a:t>
                  </a:r>
                </a:p>
              </p:txBody>
            </p:sp>
            <p:sp>
              <p:nvSpPr>
                <p:cNvPr id="25" name="矩形: 圆角 24">
                  <a:extLst>
                    <a:ext uri="{FF2B5EF4-FFF2-40B4-BE49-F238E27FC236}">
                      <a16:creationId xmlns:a16="http://schemas.microsoft.com/office/drawing/2014/main" id="{8B6AF335-5C87-DEF5-3A06-D23A10670FC9}"/>
                    </a:ext>
                  </a:extLst>
                </p:cNvPr>
                <p:cNvSpPr/>
                <p:nvPr/>
              </p:nvSpPr>
              <p:spPr>
                <a:xfrm>
                  <a:off x="1392287" y="4656343"/>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人：主播选择</a:t>
                  </a:r>
                </a:p>
              </p:txBody>
            </p:sp>
            <p:sp>
              <p:nvSpPr>
                <p:cNvPr id="26" name="矩形: 圆角 25">
                  <a:extLst>
                    <a:ext uri="{FF2B5EF4-FFF2-40B4-BE49-F238E27FC236}">
                      <a16:creationId xmlns:a16="http://schemas.microsoft.com/office/drawing/2014/main" id="{B0E66BC6-86FF-8E42-E375-0F60FDA7D0B5}"/>
                    </a:ext>
                  </a:extLst>
                </p:cNvPr>
                <p:cNvSpPr/>
                <p:nvPr/>
              </p:nvSpPr>
              <p:spPr>
                <a:xfrm>
                  <a:off x="1392287" y="5184217"/>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场：直播形式</a:t>
                  </a:r>
                </a:p>
              </p:txBody>
            </p:sp>
            <p:sp>
              <p:nvSpPr>
                <p:cNvPr id="28" name="矩形: 圆角 27">
                  <a:extLst>
                    <a:ext uri="{FF2B5EF4-FFF2-40B4-BE49-F238E27FC236}">
                      <a16:creationId xmlns:a16="http://schemas.microsoft.com/office/drawing/2014/main" id="{E2AF10A5-D10F-1FBD-D251-6E51D11D3DE5}"/>
                    </a:ext>
                  </a:extLst>
                </p:cNvPr>
                <p:cNvSpPr/>
                <p:nvPr/>
              </p:nvSpPr>
              <p:spPr>
                <a:xfrm>
                  <a:off x="2741871" y="4656342"/>
                  <a:ext cx="74821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脚本撰写</a:t>
                  </a:r>
                </a:p>
              </p:txBody>
            </p:sp>
            <p:sp>
              <p:nvSpPr>
                <p:cNvPr id="29" name="矩形: 圆角 28">
                  <a:extLst>
                    <a:ext uri="{FF2B5EF4-FFF2-40B4-BE49-F238E27FC236}">
                      <a16:creationId xmlns:a16="http://schemas.microsoft.com/office/drawing/2014/main" id="{17F1F934-DFDA-C56D-72A8-39EC06553DD0}"/>
                    </a:ext>
                  </a:extLst>
                </p:cNvPr>
                <p:cNvSpPr/>
                <p:nvPr/>
              </p:nvSpPr>
              <p:spPr>
                <a:xfrm>
                  <a:off x="3910959" y="4128469"/>
                  <a:ext cx="1113588"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设备环境准备</a:t>
                  </a:r>
                </a:p>
              </p:txBody>
            </p:sp>
            <p:sp>
              <p:nvSpPr>
                <p:cNvPr id="30" name="矩形: 圆角 29">
                  <a:extLst>
                    <a:ext uri="{FF2B5EF4-FFF2-40B4-BE49-F238E27FC236}">
                      <a16:creationId xmlns:a16="http://schemas.microsoft.com/office/drawing/2014/main" id="{68D97234-4DE4-4E73-62A9-7B949B21D388}"/>
                    </a:ext>
                  </a:extLst>
                </p:cNvPr>
                <p:cNvSpPr/>
                <p:nvPr/>
              </p:nvSpPr>
              <p:spPr>
                <a:xfrm>
                  <a:off x="3910959" y="4656343"/>
                  <a:ext cx="1113588"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直播间物料准备</a:t>
                  </a:r>
                </a:p>
              </p:txBody>
            </p:sp>
            <p:sp>
              <p:nvSpPr>
                <p:cNvPr id="31" name="矩形: 圆角 30">
                  <a:extLst>
                    <a:ext uri="{FF2B5EF4-FFF2-40B4-BE49-F238E27FC236}">
                      <a16:creationId xmlns:a16="http://schemas.microsoft.com/office/drawing/2014/main" id="{A4E5B0F3-FF89-23AC-BFB1-674301B2185A}"/>
                    </a:ext>
                  </a:extLst>
                </p:cNvPr>
                <p:cNvSpPr/>
                <p:nvPr/>
              </p:nvSpPr>
              <p:spPr>
                <a:xfrm>
                  <a:off x="3910959" y="5184217"/>
                  <a:ext cx="1113588"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直播产品准备</a:t>
                  </a:r>
                </a:p>
              </p:txBody>
            </p:sp>
            <p:sp>
              <p:nvSpPr>
                <p:cNvPr id="32" name="矩形: 圆角 31">
                  <a:extLst>
                    <a:ext uri="{FF2B5EF4-FFF2-40B4-BE49-F238E27FC236}">
                      <a16:creationId xmlns:a16="http://schemas.microsoft.com/office/drawing/2014/main" id="{DEF9AD70-7C9D-6117-220C-4D7D0A2BB57E}"/>
                    </a:ext>
                  </a:extLst>
                </p:cNvPr>
                <p:cNvSpPr/>
                <p:nvPr/>
              </p:nvSpPr>
              <p:spPr>
                <a:xfrm>
                  <a:off x="3938879" y="2531178"/>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预热素材准备</a:t>
                  </a:r>
                </a:p>
              </p:txBody>
            </p:sp>
            <p:sp>
              <p:nvSpPr>
                <p:cNvPr id="35" name="矩形: 圆角 34">
                  <a:extLst>
                    <a:ext uri="{FF2B5EF4-FFF2-40B4-BE49-F238E27FC236}">
                      <a16:creationId xmlns:a16="http://schemas.microsoft.com/office/drawing/2014/main" id="{91F0C20F-9362-7BFB-F0F4-C4D2DFD4E999}"/>
                    </a:ext>
                  </a:extLst>
                </p:cNvPr>
                <p:cNvSpPr/>
                <p:nvPr/>
              </p:nvSpPr>
              <p:spPr>
                <a:xfrm>
                  <a:off x="5441680" y="2531177"/>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直播预热</a:t>
                  </a:r>
                </a:p>
              </p:txBody>
            </p:sp>
            <p:sp>
              <p:nvSpPr>
                <p:cNvPr id="36" name="矩形: 圆角 35">
                  <a:extLst>
                    <a:ext uri="{FF2B5EF4-FFF2-40B4-BE49-F238E27FC236}">
                      <a16:creationId xmlns:a16="http://schemas.microsoft.com/office/drawing/2014/main" id="{D2E67C5E-2C30-23C6-BDA6-08015948B260}"/>
                    </a:ext>
                  </a:extLst>
                </p:cNvPr>
                <p:cNvSpPr/>
                <p:nvPr/>
              </p:nvSpPr>
              <p:spPr>
                <a:xfrm>
                  <a:off x="5441680" y="4656341"/>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直播彩排</a:t>
                  </a:r>
                </a:p>
              </p:txBody>
            </p:sp>
            <p:sp>
              <p:nvSpPr>
                <p:cNvPr id="37" name="矩形: 圆角 36">
                  <a:extLst>
                    <a:ext uri="{FF2B5EF4-FFF2-40B4-BE49-F238E27FC236}">
                      <a16:creationId xmlns:a16="http://schemas.microsoft.com/office/drawing/2014/main" id="{C11BA65E-DC8B-24E7-E146-731FA7DEFBF1}"/>
                    </a:ext>
                  </a:extLst>
                </p:cNvPr>
                <p:cNvSpPr/>
                <p:nvPr/>
              </p:nvSpPr>
              <p:spPr>
                <a:xfrm>
                  <a:off x="6932591" y="2257016"/>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站外宣传</a:t>
                  </a:r>
                </a:p>
              </p:txBody>
            </p:sp>
            <p:sp>
              <p:nvSpPr>
                <p:cNvPr id="38" name="矩形: 圆角 37">
                  <a:extLst>
                    <a:ext uri="{FF2B5EF4-FFF2-40B4-BE49-F238E27FC236}">
                      <a16:creationId xmlns:a16="http://schemas.microsoft.com/office/drawing/2014/main" id="{20C75205-643B-8BE9-9AEC-3AD1A3E95AC8}"/>
                    </a:ext>
                  </a:extLst>
                </p:cNvPr>
                <p:cNvSpPr/>
                <p:nvPr/>
              </p:nvSpPr>
              <p:spPr>
                <a:xfrm>
                  <a:off x="6932591" y="2784890"/>
                  <a:ext cx="1043790" cy="397869"/>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accent1"/>
                      </a:solidFill>
                    </a:rPr>
                    <a:t>广告投放</a:t>
                  </a:r>
                </a:p>
              </p:txBody>
            </p:sp>
            <p:sp>
              <p:nvSpPr>
                <p:cNvPr id="39" name="椭圆 38">
                  <a:extLst>
                    <a:ext uri="{FF2B5EF4-FFF2-40B4-BE49-F238E27FC236}">
                      <a16:creationId xmlns:a16="http://schemas.microsoft.com/office/drawing/2014/main" id="{DD5A2FDA-ABC4-CEFD-3DB0-168E298A2022}"/>
                    </a:ext>
                  </a:extLst>
                </p:cNvPr>
                <p:cNvSpPr/>
                <p:nvPr/>
              </p:nvSpPr>
              <p:spPr>
                <a:xfrm>
                  <a:off x="6962751" y="3429000"/>
                  <a:ext cx="972000" cy="972000"/>
                </a:xfrm>
                <a:prstGeom prst="ellipse">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a:extLst>
                    <a:ext uri="{FF2B5EF4-FFF2-40B4-BE49-F238E27FC236}">
                      <a16:creationId xmlns:a16="http://schemas.microsoft.com/office/drawing/2014/main" id="{73D213B7-F728-5729-D64E-327046E16862}"/>
                    </a:ext>
                  </a:extLst>
                </p:cNvPr>
                <p:cNvSpPr/>
                <p:nvPr/>
              </p:nvSpPr>
              <p:spPr>
                <a:xfrm>
                  <a:off x="6998382" y="3463658"/>
                  <a:ext cx="900738" cy="902684"/>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圆角 40">
                  <a:extLst>
                    <a:ext uri="{FF2B5EF4-FFF2-40B4-BE49-F238E27FC236}">
                      <a16:creationId xmlns:a16="http://schemas.microsoft.com/office/drawing/2014/main" id="{671EF4B2-D6D9-84F5-2BD0-FC0226283B16}"/>
                    </a:ext>
                  </a:extLst>
                </p:cNvPr>
                <p:cNvSpPr/>
                <p:nvPr/>
              </p:nvSpPr>
              <p:spPr>
                <a:xfrm>
                  <a:off x="6962751" y="4656341"/>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产品讲解</a:t>
                  </a:r>
                  <a:endParaRPr lang="en-US" altLang="zh-CN" sz="1000" b="1">
                    <a:solidFill>
                      <a:schemeClr val="bg1"/>
                    </a:solidFill>
                  </a:endParaRPr>
                </a:p>
                <a:p>
                  <a:pPr algn="ctr"/>
                  <a:r>
                    <a:rPr lang="zh-CN" altLang="en-US" sz="1000" b="1">
                      <a:solidFill>
                        <a:schemeClr val="bg1"/>
                      </a:solidFill>
                    </a:rPr>
                    <a:t>气氛烘托</a:t>
                  </a:r>
                </a:p>
              </p:txBody>
            </p:sp>
            <p:sp>
              <p:nvSpPr>
                <p:cNvPr id="43" name="文本框 42">
                  <a:extLst>
                    <a:ext uri="{FF2B5EF4-FFF2-40B4-BE49-F238E27FC236}">
                      <a16:creationId xmlns:a16="http://schemas.microsoft.com/office/drawing/2014/main" id="{DD743E8B-C07E-E424-A638-538C5AB45BD3}"/>
                    </a:ext>
                  </a:extLst>
                </p:cNvPr>
                <p:cNvSpPr txBox="1"/>
                <p:nvPr/>
              </p:nvSpPr>
              <p:spPr>
                <a:xfrm>
                  <a:off x="7014752" y="3656273"/>
                  <a:ext cx="902184" cy="526554"/>
                </a:xfrm>
                <a:prstGeom prst="rect">
                  <a:avLst/>
                </a:prstGeom>
                <a:noFill/>
              </p:spPr>
              <p:txBody>
                <a:bodyPr wrap="square">
                  <a:spAutoFit/>
                </a:bodyPr>
                <a:lstStyle/>
                <a:p>
                  <a:pPr algn="ctr">
                    <a:lnSpc>
                      <a:spcPct val="150000"/>
                    </a:lnSpc>
                  </a:pPr>
                  <a:r>
                    <a:rPr lang="zh-CN" altLang="en-US" sz="1000" b="1"/>
                    <a:t>关键指标</a:t>
                  </a:r>
                  <a:endParaRPr lang="en-US" altLang="zh-CN" sz="1000" b="1"/>
                </a:p>
                <a:p>
                  <a:pPr algn="ctr">
                    <a:lnSpc>
                      <a:spcPct val="150000"/>
                    </a:lnSpc>
                  </a:pPr>
                  <a:r>
                    <a:rPr lang="zh-CN" altLang="en-US" sz="1000" b="1"/>
                    <a:t>监控与提升</a:t>
                  </a:r>
                </a:p>
              </p:txBody>
            </p:sp>
            <p:sp>
              <p:nvSpPr>
                <p:cNvPr id="49" name="箭头: 上 48">
                  <a:extLst>
                    <a:ext uri="{FF2B5EF4-FFF2-40B4-BE49-F238E27FC236}">
                      <a16:creationId xmlns:a16="http://schemas.microsoft.com/office/drawing/2014/main" id="{D791EB61-AC9D-D725-5C6D-5C33B0700807}"/>
                    </a:ext>
                  </a:extLst>
                </p:cNvPr>
                <p:cNvSpPr/>
                <p:nvPr/>
              </p:nvSpPr>
              <p:spPr>
                <a:xfrm rot="16200000">
                  <a:off x="8021567" y="3722669"/>
                  <a:ext cx="223364" cy="384661"/>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圆角 49">
                  <a:extLst>
                    <a:ext uri="{FF2B5EF4-FFF2-40B4-BE49-F238E27FC236}">
                      <a16:creationId xmlns:a16="http://schemas.microsoft.com/office/drawing/2014/main" id="{0233ED6B-162B-6E88-89F7-1B0553CD9828}"/>
                    </a:ext>
                  </a:extLst>
                </p:cNvPr>
                <p:cNvSpPr/>
                <p:nvPr/>
              </p:nvSpPr>
              <p:spPr>
                <a:xfrm>
                  <a:off x="10384470" y="2491722"/>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核销唤醒</a:t>
                  </a:r>
                </a:p>
              </p:txBody>
            </p:sp>
            <p:sp>
              <p:nvSpPr>
                <p:cNvPr id="51" name="矩形: 圆角 50">
                  <a:extLst>
                    <a:ext uri="{FF2B5EF4-FFF2-40B4-BE49-F238E27FC236}">
                      <a16:creationId xmlns:a16="http://schemas.microsoft.com/office/drawing/2014/main" id="{2805D06C-4A9C-6C43-2DDE-839AB39C4498}"/>
                    </a:ext>
                  </a:extLst>
                </p:cNvPr>
                <p:cNvSpPr/>
                <p:nvPr/>
              </p:nvSpPr>
              <p:spPr>
                <a:xfrm>
                  <a:off x="10384470" y="3730600"/>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服务质量监控</a:t>
                  </a:r>
                </a:p>
              </p:txBody>
            </p:sp>
            <p:sp>
              <p:nvSpPr>
                <p:cNvPr id="52" name="矩形: 圆角 51">
                  <a:extLst>
                    <a:ext uri="{FF2B5EF4-FFF2-40B4-BE49-F238E27FC236}">
                      <a16:creationId xmlns:a16="http://schemas.microsoft.com/office/drawing/2014/main" id="{51A7829E-5D73-E5D5-A4F9-690B108ACA1E}"/>
                    </a:ext>
                  </a:extLst>
                </p:cNvPr>
                <p:cNvSpPr/>
                <p:nvPr/>
              </p:nvSpPr>
              <p:spPr>
                <a:xfrm>
                  <a:off x="10384470" y="5014074"/>
                  <a:ext cx="1043790" cy="397869"/>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chemeClr val="bg1"/>
                      </a:solidFill>
                    </a:rPr>
                    <a:t>直播复盘</a:t>
                  </a:r>
                </a:p>
              </p:txBody>
            </p:sp>
            <p:grpSp>
              <p:nvGrpSpPr>
                <p:cNvPr id="64" name="组合 63">
                  <a:extLst>
                    <a:ext uri="{FF2B5EF4-FFF2-40B4-BE49-F238E27FC236}">
                      <a16:creationId xmlns:a16="http://schemas.microsoft.com/office/drawing/2014/main" id="{30C80E04-F9EA-C809-7DBD-6D1DA41E1D8E}"/>
                    </a:ext>
                  </a:extLst>
                </p:cNvPr>
                <p:cNvGrpSpPr/>
                <p:nvPr/>
              </p:nvGrpSpPr>
              <p:grpSpPr>
                <a:xfrm>
                  <a:off x="9285384" y="4015861"/>
                  <a:ext cx="891886" cy="1191882"/>
                  <a:chOff x="9123060" y="4097463"/>
                  <a:chExt cx="975246" cy="1436741"/>
                </a:xfrm>
              </p:grpSpPr>
              <p:grpSp>
                <p:nvGrpSpPr>
                  <p:cNvPr id="55" name="组合 54">
                    <a:extLst>
                      <a:ext uri="{FF2B5EF4-FFF2-40B4-BE49-F238E27FC236}">
                        <a16:creationId xmlns:a16="http://schemas.microsoft.com/office/drawing/2014/main" id="{8E190BB2-4A27-E27E-9EB9-840216DE4CE2}"/>
                      </a:ext>
                    </a:extLst>
                  </p:cNvPr>
                  <p:cNvGrpSpPr/>
                  <p:nvPr/>
                </p:nvGrpSpPr>
                <p:grpSpPr>
                  <a:xfrm>
                    <a:off x="9179794" y="4364737"/>
                    <a:ext cx="881037" cy="1099829"/>
                    <a:chOff x="5577142" y="3331694"/>
                    <a:chExt cx="881037" cy="1099829"/>
                  </a:xfrm>
                </p:grpSpPr>
                <p:sp>
                  <p:nvSpPr>
                    <p:cNvPr id="53" name="矩形: 圆角 52">
                      <a:extLst>
                        <a:ext uri="{FF2B5EF4-FFF2-40B4-BE49-F238E27FC236}">
                          <a16:creationId xmlns:a16="http://schemas.microsoft.com/office/drawing/2014/main" id="{287C165B-374B-DACD-335D-2894BD9507B4}"/>
                        </a:ext>
                      </a:extLst>
                    </p:cNvPr>
                    <p:cNvSpPr/>
                    <p:nvPr/>
                  </p:nvSpPr>
                  <p:spPr>
                    <a:xfrm>
                      <a:off x="5577142" y="3331694"/>
                      <a:ext cx="881037" cy="1099829"/>
                    </a:xfrm>
                    <a:prstGeom prst="roundRect">
                      <a:avLst>
                        <a:gd name="adj" fmla="val 5909"/>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a:extLst>
                        <a:ext uri="{FF2B5EF4-FFF2-40B4-BE49-F238E27FC236}">
                          <a16:creationId xmlns:a16="http://schemas.microsoft.com/office/drawing/2014/main" id="{79B96ED5-6043-BE69-29D5-8242CCD5EDB1}"/>
                        </a:ext>
                      </a:extLst>
                    </p:cNvPr>
                    <p:cNvSpPr/>
                    <p:nvPr/>
                  </p:nvSpPr>
                  <p:spPr>
                    <a:xfrm>
                      <a:off x="5584734" y="4076284"/>
                      <a:ext cx="871770" cy="1131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矩形: 圆角 59">
                    <a:extLst>
                      <a:ext uri="{FF2B5EF4-FFF2-40B4-BE49-F238E27FC236}">
                        <a16:creationId xmlns:a16="http://schemas.microsoft.com/office/drawing/2014/main" id="{6EB7ECD6-8F3A-7704-6F29-CF0EFC9855A9}"/>
                      </a:ext>
                    </a:extLst>
                  </p:cNvPr>
                  <p:cNvSpPr/>
                  <p:nvPr/>
                </p:nvSpPr>
                <p:spPr>
                  <a:xfrm>
                    <a:off x="9123060" y="4097463"/>
                    <a:ext cx="975246" cy="1436741"/>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a:extLst>
                      <a:ext uri="{FF2B5EF4-FFF2-40B4-BE49-F238E27FC236}">
                        <a16:creationId xmlns:a16="http://schemas.microsoft.com/office/drawing/2014/main" id="{DF1DFF43-3738-4672-E1AB-59C163FCDBA9}"/>
                      </a:ext>
                    </a:extLst>
                  </p:cNvPr>
                  <p:cNvSpPr txBox="1"/>
                  <p:nvPr/>
                </p:nvSpPr>
                <p:spPr>
                  <a:xfrm>
                    <a:off x="9166602" y="4097463"/>
                    <a:ext cx="907420" cy="215444"/>
                  </a:xfrm>
                  <a:prstGeom prst="rect">
                    <a:avLst/>
                  </a:prstGeom>
                  <a:noFill/>
                </p:spPr>
                <p:txBody>
                  <a:bodyPr wrap="square">
                    <a:spAutoFit/>
                  </a:bodyPr>
                  <a:lstStyle/>
                  <a:p>
                    <a:pPr algn="ctr"/>
                    <a:r>
                      <a:rPr lang="zh-CN" altLang="en-US" sz="800" b="1"/>
                      <a:t>讲解卡/秒杀</a:t>
                    </a:r>
                  </a:p>
                </p:txBody>
              </p:sp>
            </p:grpSp>
            <p:sp>
              <p:nvSpPr>
                <p:cNvPr id="63" name="矩形: 圆角 62">
                  <a:extLst>
                    <a:ext uri="{FF2B5EF4-FFF2-40B4-BE49-F238E27FC236}">
                      <a16:creationId xmlns:a16="http://schemas.microsoft.com/office/drawing/2014/main" id="{270FA66E-B08E-B3A8-ABBE-4AE061B1EA44}"/>
                    </a:ext>
                  </a:extLst>
                </p:cNvPr>
                <p:cNvSpPr/>
                <p:nvPr/>
              </p:nvSpPr>
              <p:spPr>
                <a:xfrm>
                  <a:off x="8493919" y="3582749"/>
                  <a:ext cx="734964" cy="326136"/>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tx1"/>
                      </a:solidFill>
                    </a:rPr>
                    <a:t>营销工具</a:t>
                  </a:r>
                </a:p>
              </p:txBody>
            </p:sp>
            <p:sp>
              <p:nvSpPr>
                <p:cNvPr id="65" name="矩形: 圆角 64">
                  <a:extLst>
                    <a:ext uri="{FF2B5EF4-FFF2-40B4-BE49-F238E27FC236}">
                      <a16:creationId xmlns:a16="http://schemas.microsoft.com/office/drawing/2014/main" id="{23322FD6-1C82-373E-B5B1-81D25EEEDE9E}"/>
                    </a:ext>
                  </a:extLst>
                </p:cNvPr>
                <p:cNvSpPr/>
                <p:nvPr/>
              </p:nvSpPr>
              <p:spPr>
                <a:xfrm>
                  <a:off x="8493918" y="3985124"/>
                  <a:ext cx="734964" cy="326136"/>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tx1"/>
                      </a:solidFill>
                    </a:rPr>
                    <a:t>创意玩法</a:t>
                  </a:r>
                </a:p>
              </p:txBody>
            </p:sp>
            <p:sp>
              <p:nvSpPr>
                <p:cNvPr id="66" name="矩形: 圆角 65">
                  <a:extLst>
                    <a:ext uri="{FF2B5EF4-FFF2-40B4-BE49-F238E27FC236}">
                      <a16:creationId xmlns:a16="http://schemas.microsoft.com/office/drawing/2014/main" id="{7C55B620-6E62-F69D-27FE-C798412B9801}"/>
                    </a:ext>
                  </a:extLst>
                </p:cNvPr>
                <p:cNvSpPr/>
                <p:nvPr/>
              </p:nvSpPr>
              <p:spPr>
                <a:xfrm>
                  <a:off x="8483789" y="1725839"/>
                  <a:ext cx="745093" cy="326136"/>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tx1"/>
                      </a:solidFill>
                    </a:rPr>
                    <a:t>粉丝关注</a:t>
                  </a:r>
                </a:p>
              </p:txBody>
            </p:sp>
            <p:sp>
              <p:nvSpPr>
                <p:cNvPr id="67" name="矩形: 圆角 66">
                  <a:extLst>
                    <a:ext uri="{FF2B5EF4-FFF2-40B4-BE49-F238E27FC236}">
                      <a16:creationId xmlns:a16="http://schemas.microsoft.com/office/drawing/2014/main" id="{E06A7445-B01B-EC8C-4605-3507E3F5E604}"/>
                    </a:ext>
                  </a:extLst>
                </p:cNvPr>
                <p:cNvSpPr/>
                <p:nvPr/>
              </p:nvSpPr>
              <p:spPr>
                <a:xfrm>
                  <a:off x="8493919" y="2143257"/>
                  <a:ext cx="253836" cy="326136"/>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tx1"/>
                      </a:solidFill>
                    </a:rPr>
                    <a:t>福袋</a:t>
                  </a:r>
                </a:p>
              </p:txBody>
            </p:sp>
            <p:sp>
              <p:nvSpPr>
                <p:cNvPr id="72" name="矩形: 圆角 71">
                  <a:extLst>
                    <a:ext uri="{FF2B5EF4-FFF2-40B4-BE49-F238E27FC236}">
                      <a16:creationId xmlns:a16="http://schemas.microsoft.com/office/drawing/2014/main" id="{313AA49B-F32E-051D-22BD-C98499DFD441}"/>
                    </a:ext>
                  </a:extLst>
                </p:cNvPr>
                <p:cNvSpPr/>
                <p:nvPr/>
              </p:nvSpPr>
              <p:spPr>
                <a:xfrm>
                  <a:off x="8789985" y="2143257"/>
                  <a:ext cx="438898" cy="326136"/>
                </a:xfrm>
                <a:prstGeom prst="roundRect">
                  <a:avLst>
                    <a:gd name="adj" fmla="val 6629"/>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tx1"/>
                      </a:solidFill>
                    </a:rPr>
                    <a:t>优惠券</a:t>
                  </a:r>
                </a:p>
              </p:txBody>
            </p:sp>
            <p:grpSp>
              <p:nvGrpSpPr>
                <p:cNvPr id="76" name="组合 75">
                  <a:extLst>
                    <a:ext uri="{FF2B5EF4-FFF2-40B4-BE49-F238E27FC236}">
                      <a16:creationId xmlns:a16="http://schemas.microsoft.com/office/drawing/2014/main" id="{322F0310-A88A-EFFB-63AC-2F9402AEB4CB}"/>
                    </a:ext>
                  </a:extLst>
                </p:cNvPr>
                <p:cNvGrpSpPr/>
                <p:nvPr/>
              </p:nvGrpSpPr>
              <p:grpSpPr>
                <a:xfrm>
                  <a:off x="9283199" y="1727311"/>
                  <a:ext cx="869423" cy="564862"/>
                  <a:chOff x="4322981" y="3267095"/>
                  <a:chExt cx="869423" cy="564862"/>
                </a:xfrm>
              </p:grpSpPr>
              <p:sp>
                <p:nvSpPr>
                  <p:cNvPr id="69" name="矩形: 圆角 68">
                    <a:extLst>
                      <a:ext uri="{FF2B5EF4-FFF2-40B4-BE49-F238E27FC236}">
                        <a16:creationId xmlns:a16="http://schemas.microsoft.com/office/drawing/2014/main" id="{7E55597D-2D4D-A525-5693-324A3E149C3E}"/>
                      </a:ext>
                    </a:extLst>
                  </p:cNvPr>
                  <p:cNvSpPr/>
                  <p:nvPr/>
                </p:nvSpPr>
                <p:spPr>
                  <a:xfrm>
                    <a:off x="4322981" y="3267095"/>
                    <a:ext cx="869423" cy="564862"/>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形状 69">
                    <a:extLst>
                      <a:ext uri="{FF2B5EF4-FFF2-40B4-BE49-F238E27FC236}">
                        <a16:creationId xmlns:a16="http://schemas.microsoft.com/office/drawing/2014/main" id="{5829C96D-CD08-FCC4-5D88-B8765FEAB83E}"/>
                      </a:ext>
                    </a:extLst>
                  </p:cNvPr>
                  <p:cNvSpPr/>
                  <p:nvPr/>
                </p:nvSpPr>
                <p:spPr>
                  <a:xfrm>
                    <a:off x="4383994" y="3312902"/>
                    <a:ext cx="178718" cy="161506"/>
                  </a:xfrm>
                  <a:custGeom>
                    <a:avLst/>
                    <a:gdLst>
                      <a:gd name="T0" fmla="*/ 10287 w 11759"/>
                      <a:gd name="T1" fmla="*/ 7741 h 10333"/>
                      <a:gd name="T2" fmla="*/ 6962 w 11759"/>
                      <a:gd name="T3" fmla="*/ 6325 h 10333"/>
                      <a:gd name="T4" fmla="*/ 7974 w 11759"/>
                      <a:gd name="T5" fmla="*/ 4428 h 10333"/>
                      <a:gd name="T6" fmla="*/ 8123 w 11759"/>
                      <a:gd name="T7" fmla="*/ 3014 h 10333"/>
                      <a:gd name="T8" fmla="*/ 8099 w 11759"/>
                      <a:gd name="T9" fmla="*/ 1573 h 10333"/>
                      <a:gd name="T10" fmla="*/ 5866 w 11759"/>
                      <a:gd name="T11" fmla="*/ 0 h 10333"/>
                      <a:gd name="T12" fmla="*/ 3632 w 11759"/>
                      <a:gd name="T13" fmla="*/ 1576 h 10333"/>
                      <a:gd name="T14" fmla="*/ 3609 w 11759"/>
                      <a:gd name="T15" fmla="*/ 3014 h 10333"/>
                      <a:gd name="T16" fmla="*/ 3759 w 11759"/>
                      <a:gd name="T17" fmla="*/ 4432 h 10333"/>
                      <a:gd name="T18" fmla="*/ 4767 w 11759"/>
                      <a:gd name="T19" fmla="*/ 6330 h 10333"/>
                      <a:gd name="T20" fmla="*/ 1468 w 11759"/>
                      <a:gd name="T21" fmla="*/ 7744 h 10333"/>
                      <a:gd name="T22" fmla="*/ 0 w 11759"/>
                      <a:gd name="T23" fmla="*/ 9116 h 10333"/>
                      <a:gd name="T24" fmla="*/ 0 w 11759"/>
                      <a:gd name="T25" fmla="*/ 10333 h 10333"/>
                      <a:gd name="T26" fmla="*/ 11759 w 11759"/>
                      <a:gd name="T27" fmla="*/ 10332 h 10333"/>
                      <a:gd name="T28" fmla="*/ 11759 w 11759"/>
                      <a:gd name="T29" fmla="*/ 9116 h 10333"/>
                      <a:gd name="T30" fmla="*/ 10287 w 11759"/>
                      <a:gd name="T31" fmla="*/ 7741 h 10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759" h="10333">
                        <a:moveTo>
                          <a:pt x="10287" y="7741"/>
                        </a:moveTo>
                        <a:cubicBezTo>
                          <a:pt x="9577" y="7424"/>
                          <a:pt x="8523" y="6606"/>
                          <a:pt x="6962" y="6325"/>
                        </a:cubicBezTo>
                        <a:cubicBezTo>
                          <a:pt x="7362" y="5896"/>
                          <a:pt x="7664" y="5224"/>
                          <a:pt x="7974" y="4428"/>
                        </a:cubicBezTo>
                        <a:cubicBezTo>
                          <a:pt x="8154" y="3967"/>
                          <a:pt x="8123" y="3574"/>
                          <a:pt x="8123" y="3014"/>
                        </a:cubicBezTo>
                        <a:cubicBezTo>
                          <a:pt x="8123" y="2601"/>
                          <a:pt x="8201" y="1937"/>
                          <a:pt x="8099" y="1573"/>
                        </a:cubicBezTo>
                        <a:cubicBezTo>
                          <a:pt x="7755" y="340"/>
                          <a:pt x="6885" y="0"/>
                          <a:pt x="5866" y="0"/>
                        </a:cubicBezTo>
                        <a:cubicBezTo>
                          <a:pt x="4846" y="0"/>
                          <a:pt x="3976" y="342"/>
                          <a:pt x="3632" y="1576"/>
                        </a:cubicBezTo>
                        <a:cubicBezTo>
                          <a:pt x="3531" y="1940"/>
                          <a:pt x="3609" y="2602"/>
                          <a:pt x="3609" y="3014"/>
                        </a:cubicBezTo>
                        <a:cubicBezTo>
                          <a:pt x="3609" y="3575"/>
                          <a:pt x="3578" y="3970"/>
                          <a:pt x="3759" y="4432"/>
                        </a:cubicBezTo>
                        <a:cubicBezTo>
                          <a:pt x="4072" y="5231"/>
                          <a:pt x="4370" y="5902"/>
                          <a:pt x="4767" y="6330"/>
                        </a:cubicBezTo>
                        <a:cubicBezTo>
                          <a:pt x="3219" y="6616"/>
                          <a:pt x="2173" y="7428"/>
                          <a:pt x="1468" y="7744"/>
                        </a:cubicBezTo>
                        <a:cubicBezTo>
                          <a:pt x="8" y="8399"/>
                          <a:pt x="0" y="9116"/>
                          <a:pt x="0" y="9116"/>
                        </a:cubicBezTo>
                        <a:lnTo>
                          <a:pt x="0" y="10333"/>
                        </a:lnTo>
                        <a:lnTo>
                          <a:pt x="11759" y="10332"/>
                        </a:lnTo>
                        <a:lnTo>
                          <a:pt x="11759" y="9116"/>
                        </a:lnTo>
                        <a:cubicBezTo>
                          <a:pt x="11759" y="9116"/>
                          <a:pt x="11753" y="8396"/>
                          <a:pt x="10287" y="774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文本框 70">
                    <a:extLst>
                      <a:ext uri="{FF2B5EF4-FFF2-40B4-BE49-F238E27FC236}">
                        <a16:creationId xmlns:a16="http://schemas.microsoft.com/office/drawing/2014/main" id="{46D4A0D3-33D5-8E88-711F-82069160854B}"/>
                      </a:ext>
                    </a:extLst>
                  </p:cNvPr>
                  <p:cNvSpPr txBox="1"/>
                  <p:nvPr/>
                </p:nvSpPr>
                <p:spPr>
                  <a:xfrm>
                    <a:off x="4329768" y="3572471"/>
                    <a:ext cx="808957" cy="215444"/>
                  </a:xfrm>
                  <a:prstGeom prst="rect">
                    <a:avLst/>
                  </a:prstGeom>
                  <a:noFill/>
                </p:spPr>
                <p:txBody>
                  <a:bodyPr wrap="square">
                    <a:spAutoFit/>
                  </a:bodyPr>
                  <a:lstStyle/>
                  <a:p>
                    <a:pPr algn="ctr"/>
                    <a:r>
                      <a:rPr lang="zh-CN" altLang="en-US" sz="800" b="1"/>
                      <a:t>在线观看人数</a:t>
                    </a:r>
                  </a:p>
                </p:txBody>
              </p:sp>
              <p:sp>
                <p:nvSpPr>
                  <p:cNvPr id="73" name="任意多边形: 形状 72">
                    <a:extLst>
                      <a:ext uri="{FF2B5EF4-FFF2-40B4-BE49-F238E27FC236}">
                        <a16:creationId xmlns:a16="http://schemas.microsoft.com/office/drawing/2014/main" id="{D8AD9457-E738-696F-526F-EAA046AFC1FF}"/>
                      </a:ext>
                    </a:extLst>
                  </p:cNvPr>
                  <p:cNvSpPr/>
                  <p:nvPr/>
                </p:nvSpPr>
                <p:spPr>
                  <a:xfrm>
                    <a:off x="4617955" y="3305171"/>
                    <a:ext cx="178718" cy="161506"/>
                  </a:xfrm>
                  <a:custGeom>
                    <a:avLst/>
                    <a:gdLst>
                      <a:gd name="T0" fmla="*/ 10287 w 11759"/>
                      <a:gd name="T1" fmla="*/ 7741 h 10333"/>
                      <a:gd name="T2" fmla="*/ 6962 w 11759"/>
                      <a:gd name="T3" fmla="*/ 6325 h 10333"/>
                      <a:gd name="T4" fmla="*/ 7974 w 11759"/>
                      <a:gd name="T5" fmla="*/ 4428 h 10333"/>
                      <a:gd name="T6" fmla="*/ 8123 w 11759"/>
                      <a:gd name="T7" fmla="*/ 3014 h 10333"/>
                      <a:gd name="T8" fmla="*/ 8099 w 11759"/>
                      <a:gd name="T9" fmla="*/ 1573 h 10333"/>
                      <a:gd name="T10" fmla="*/ 5866 w 11759"/>
                      <a:gd name="T11" fmla="*/ 0 h 10333"/>
                      <a:gd name="T12" fmla="*/ 3632 w 11759"/>
                      <a:gd name="T13" fmla="*/ 1576 h 10333"/>
                      <a:gd name="T14" fmla="*/ 3609 w 11759"/>
                      <a:gd name="T15" fmla="*/ 3014 h 10333"/>
                      <a:gd name="T16" fmla="*/ 3759 w 11759"/>
                      <a:gd name="T17" fmla="*/ 4432 h 10333"/>
                      <a:gd name="T18" fmla="*/ 4767 w 11759"/>
                      <a:gd name="T19" fmla="*/ 6330 h 10333"/>
                      <a:gd name="T20" fmla="*/ 1468 w 11759"/>
                      <a:gd name="T21" fmla="*/ 7744 h 10333"/>
                      <a:gd name="T22" fmla="*/ 0 w 11759"/>
                      <a:gd name="T23" fmla="*/ 9116 h 10333"/>
                      <a:gd name="T24" fmla="*/ 0 w 11759"/>
                      <a:gd name="T25" fmla="*/ 10333 h 10333"/>
                      <a:gd name="T26" fmla="*/ 11759 w 11759"/>
                      <a:gd name="T27" fmla="*/ 10332 h 10333"/>
                      <a:gd name="T28" fmla="*/ 11759 w 11759"/>
                      <a:gd name="T29" fmla="*/ 9116 h 10333"/>
                      <a:gd name="T30" fmla="*/ 10287 w 11759"/>
                      <a:gd name="T31" fmla="*/ 7741 h 10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759" h="10333">
                        <a:moveTo>
                          <a:pt x="10287" y="7741"/>
                        </a:moveTo>
                        <a:cubicBezTo>
                          <a:pt x="9577" y="7424"/>
                          <a:pt x="8523" y="6606"/>
                          <a:pt x="6962" y="6325"/>
                        </a:cubicBezTo>
                        <a:cubicBezTo>
                          <a:pt x="7362" y="5896"/>
                          <a:pt x="7664" y="5224"/>
                          <a:pt x="7974" y="4428"/>
                        </a:cubicBezTo>
                        <a:cubicBezTo>
                          <a:pt x="8154" y="3967"/>
                          <a:pt x="8123" y="3574"/>
                          <a:pt x="8123" y="3014"/>
                        </a:cubicBezTo>
                        <a:cubicBezTo>
                          <a:pt x="8123" y="2601"/>
                          <a:pt x="8201" y="1937"/>
                          <a:pt x="8099" y="1573"/>
                        </a:cubicBezTo>
                        <a:cubicBezTo>
                          <a:pt x="7755" y="340"/>
                          <a:pt x="6885" y="0"/>
                          <a:pt x="5866" y="0"/>
                        </a:cubicBezTo>
                        <a:cubicBezTo>
                          <a:pt x="4846" y="0"/>
                          <a:pt x="3976" y="342"/>
                          <a:pt x="3632" y="1576"/>
                        </a:cubicBezTo>
                        <a:cubicBezTo>
                          <a:pt x="3531" y="1940"/>
                          <a:pt x="3609" y="2602"/>
                          <a:pt x="3609" y="3014"/>
                        </a:cubicBezTo>
                        <a:cubicBezTo>
                          <a:pt x="3609" y="3575"/>
                          <a:pt x="3578" y="3970"/>
                          <a:pt x="3759" y="4432"/>
                        </a:cubicBezTo>
                        <a:cubicBezTo>
                          <a:pt x="4072" y="5231"/>
                          <a:pt x="4370" y="5902"/>
                          <a:pt x="4767" y="6330"/>
                        </a:cubicBezTo>
                        <a:cubicBezTo>
                          <a:pt x="3219" y="6616"/>
                          <a:pt x="2173" y="7428"/>
                          <a:pt x="1468" y="7744"/>
                        </a:cubicBezTo>
                        <a:cubicBezTo>
                          <a:pt x="8" y="8399"/>
                          <a:pt x="0" y="9116"/>
                          <a:pt x="0" y="9116"/>
                        </a:cubicBezTo>
                        <a:lnTo>
                          <a:pt x="0" y="10333"/>
                        </a:lnTo>
                        <a:lnTo>
                          <a:pt x="11759" y="10332"/>
                        </a:lnTo>
                        <a:lnTo>
                          <a:pt x="11759" y="9116"/>
                        </a:lnTo>
                        <a:cubicBezTo>
                          <a:pt x="11759" y="9116"/>
                          <a:pt x="11753" y="8396"/>
                          <a:pt x="10287" y="774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矩形: 圆角 74">
                    <a:extLst>
                      <a:ext uri="{FF2B5EF4-FFF2-40B4-BE49-F238E27FC236}">
                        <a16:creationId xmlns:a16="http://schemas.microsoft.com/office/drawing/2014/main" id="{28688D81-1C3F-5A0D-49C5-FD5F6BB98189}"/>
                      </a:ext>
                    </a:extLst>
                  </p:cNvPr>
                  <p:cNvSpPr/>
                  <p:nvPr/>
                </p:nvSpPr>
                <p:spPr>
                  <a:xfrm>
                    <a:off x="4812999" y="3303068"/>
                    <a:ext cx="363165" cy="171339"/>
                  </a:xfrm>
                  <a:prstGeom prst="roundRect">
                    <a:avLst>
                      <a:gd name="adj" fmla="val 5000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a:solidFill>
                          <a:schemeClr val="tx1"/>
                        </a:solidFill>
                      </a:rPr>
                      <a:t>99</a:t>
                    </a:r>
                    <a:endParaRPr lang="zh-CN" altLang="en-US" sz="900">
                      <a:solidFill>
                        <a:schemeClr val="tx1"/>
                      </a:solidFill>
                    </a:endParaRPr>
                  </a:p>
                </p:txBody>
              </p:sp>
            </p:grpSp>
            <p:sp>
              <p:nvSpPr>
                <p:cNvPr id="77" name="矩形: 圆角 76">
                  <a:extLst>
                    <a:ext uri="{FF2B5EF4-FFF2-40B4-BE49-F238E27FC236}">
                      <a16:creationId xmlns:a16="http://schemas.microsoft.com/office/drawing/2014/main" id="{EFEA6D31-C307-D654-3F07-240AC3D3926E}"/>
                    </a:ext>
                  </a:extLst>
                </p:cNvPr>
                <p:cNvSpPr/>
                <p:nvPr/>
              </p:nvSpPr>
              <p:spPr>
                <a:xfrm>
                  <a:off x="8483789" y="5362820"/>
                  <a:ext cx="674171" cy="219265"/>
                </a:xfrm>
                <a:prstGeom prst="roundRect">
                  <a:avLst>
                    <a:gd name="adj" fmla="val 5000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chemeClr val="tx1"/>
                    </a:solidFill>
                  </a:endParaRPr>
                </a:p>
              </p:txBody>
            </p:sp>
            <p:pic>
              <p:nvPicPr>
                <p:cNvPr id="80" name="图片 79">
                  <a:extLst>
                    <a:ext uri="{FF2B5EF4-FFF2-40B4-BE49-F238E27FC236}">
                      <a16:creationId xmlns:a16="http://schemas.microsoft.com/office/drawing/2014/main" id="{BF7212A4-5035-D7D8-C839-8661BF8F9494}"/>
                    </a:ext>
                  </a:extLst>
                </p:cNvPr>
                <p:cNvPicPr>
                  <a:picLocks noChangeAspect="1"/>
                </p:cNvPicPr>
                <p:nvPr/>
              </p:nvPicPr>
              <p:blipFill>
                <a:blip r:embed="rId3">
                  <a:duotone>
                    <a:schemeClr val="accent1">
                      <a:shade val="45000"/>
                      <a:satMod val="135000"/>
                    </a:schemeClr>
                    <a:prstClr val="white"/>
                  </a:duotone>
                </a:blip>
                <a:stretch>
                  <a:fillRect/>
                </a:stretch>
              </p:blipFill>
              <p:spPr>
                <a:xfrm>
                  <a:off x="9200542" y="5340773"/>
                  <a:ext cx="939848" cy="241312"/>
                </a:xfrm>
                <a:prstGeom prst="rect">
                  <a:avLst/>
                </a:prstGeom>
              </p:spPr>
            </p:pic>
            <p:sp>
              <p:nvSpPr>
                <p:cNvPr id="81" name="右中括号 80">
                  <a:extLst>
                    <a:ext uri="{FF2B5EF4-FFF2-40B4-BE49-F238E27FC236}">
                      <a16:creationId xmlns:a16="http://schemas.microsoft.com/office/drawing/2014/main" id="{BE634082-4A8C-1CCB-C827-8EF3FEBE1948}"/>
                    </a:ext>
                  </a:extLst>
                </p:cNvPr>
                <p:cNvSpPr/>
                <p:nvPr/>
              </p:nvSpPr>
              <p:spPr>
                <a:xfrm>
                  <a:off x="8005029" y="2391014"/>
                  <a:ext cx="145185" cy="596491"/>
                </a:xfrm>
                <a:prstGeom prst="rightBracket">
                  <a:avLst>
                    <a:gd name="adj" fmla="val 61287"/>
                  </a:avLst>
                </a:prstGeom>
                <a:ln w="12700">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85" name="连接符: 肘形 84">
                  <a:extLst>
                    <a:ext uri="{FF2B5EF4-FFF2-40B4-BE49-F238E27FC236}">
                      <a16:creationId xmlns:a16="http://schemas.microsoft.com/office/drawing/2014/main" id="{7F2882CB-0D24-6E49-F144-08E0773E706D}"/>
                    </a:ext>
                  </a:extLst>
                </p:cNvPr>
                <p:cNvCxnSpPr>
                  <a:endCxn id="69" idx="2"/>
                </p:cNvCxnSpPr>
                <p:nvPr/>
              </p:nvCxnSpPr>
              <p:spPr>
                <a:xfrm flipV="1">
                  <a:off x="8174879" y="2292173"/>
                  <a:ext cx="1543032" cy="362712"/>
                </a:xfrm>
                <a:prstGeom prst="bentConnector2">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a16="http://schemas.microsoft.com/office/drawing/2014/main" id="{CBE0304D-1ED3-05CB-060A-D921A2C26BA0}"/>
                    </a:ext>
                  </a:extLst>
                </p:cNvPr>
                <p:cNvCxnSpPr>
                  <a:cxnSpLocks/>
                  <a:endCxn id="63" idx="0"/>
                </p:cNvCxnSpPr>
                <p:nvPr/>
              </p:nvCxnSpPr>
              <p:spPr>
                <a:xfrm>
                  <a:off x="8861401" y="2491722"/>
                  <a:ext cx="0" cy="1091027"/>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90" name="连接符: 肘形 89">
                  <a:extLst>
                    <a:ext uri="{FF2B5EF4-FFF2-40B4-BE49-F238E27FC236}">
                      <a16:creationId xmlns:a16="http://schemas.microsoft.com/office/drawing/2014/main" id="{6BC6456E-F3E7-4F50-3163-201010DE0652}"/>
                    </a:ext>
                  </a:extLst>
                </p:cNvPr>
                <p:cNvCxnSpPr>
                  <a:cxnSpLocks/>
                  <a:endCxn id="62" idx="0"/>
                </p:cNvCxnSpPr>
                <p:nvPr/>
              </p:nvCxnSpPr>
              <p:spPr>
                <a:xfrm rot="16200000" flipH="1">
                  <a:off x="8547234" y="2822961"/>
                  <a:ext cx="1516375" cy="869423"/>
                </a:xfrm>
                <a:prstGeom prst="bentConnector3">
                  <a:avLst>
                    <a:gd name="adj1" fmla="val 50000"/>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94" name="连接符: 肘形 93">
                  <a:extLst>
                    <a:ext uri="{FF2B5EF4-FFF2-40B4-BE49-F238E27FC236}">
                      <a16:creationId xmlns:a16="http://schemas.microsoft.com/office/drawing/2014/main" id="{DA53CDD3-8DA3-AE83-0C7A-CB581C2D2518}"/>
                    </a:ext>
                  </a:extLst>
                </p:cNvPr>
                <p:cNvCxnSpPr>
                  <a:stCxn id="3" idx="3"/>
                  <a:endCxn id="23" idx="1"/>
                </p:cNvCxnSpPr>
                <p:nvPr/>
              </p:nvCxnSpPr>
              <p:spPr>
                <a:xfrm flipV="1">
                  <a:off x="1040046" y="2730113"/>
                  <a:ext cx="352242" cy="89782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5" name="连接符: 肘形 94">
                  <a:extLst>
                    <a:ext uri="{FF2B5EF4-FFF2-40B4-BE49-F238E27FC236}">
                      <a16:creationId xmlns:a16="http://schemas.microsoft.com/office/drawing/2014/main" id="{4B4676D0-4F45-0648-7179-9EDB77C90684}"/>
                    </a:ext>
                  </a:extLst>
                </p:cNvPr>
                <p:cNvCxnSpPr>
                  <a:cxnSpLocks/>
                  <a:stCxn id="3" idx="3"/>
                  <a:endCxn id="24" idx="1"/>
                </p:cNvCxnSpPr>
                <p:nvPr/>
              </p:nvCxnSpPr>
              <p:spPr>
                <a:xfrm>
                  <a:off x="1040046" y="3627935"/>
                  <a:ext cx="352241" cy="699469"/>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9" name="连接符: 肘形 98">
                  <a:extLst>
                    <a:ext uri="{FF2B5EF4-FFF2-40B4-BE49-F238E27FC236}">
                      <a16:creationId xmlns:a16="http://schemas.microsoft.com/office/drawing/2014/main" id="{BD090B36-9337-8671-1E02-E7045BF6E012}"/>
                    </a:ext>
                  </a:extLst>
                </p:cNvPr>
                <p:cNvCxnSpPr>
                  <a:cxnSpLocks/>
                  <a:stCxn id="3" idx="3"/>
                  <a:endCxn id="25" idx="1"/>
                </p:cNvCxnSpPr>
                <p:nvPr/>
              </p:nvCxnSpPr>
              <p:spPr>
                <a:xfrm>
                  <a:off x="1040046" y="3627935"/>
                  <a:ext cx="352241" cy="1227343"/>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2" name="连接符: 肘形 101">
                  <a:extLst>
                    <a:ext uri="{FF2B5EF4-FFF2-40B4-BE49-F238E27FC236}">
                      <a16:creationId xmlns:a16="http://schemas.microsoft.com/office/drawing/2014/main" id="{F4F2F290-FA3D-328B-0555-643D25885DC9}"/>
                    </a:ext>
                  </a:extLst>
                </p:cNvPr>
                <p:cNvCxnSpPr>
                  <a:cxnSpLocks/>
                  <a:stCxn id="3" idx="3"/>
                  <a:endCxn id="26" idx="1"/>
                </p:cNvCxnSpPr>
                <p:nvPr/>
              </p:nvCxnSpPr>
              <p:spPr>
                <a:xfrm>
                  <a:off x="1040046" y="3627935"/>
                  <a:ext cx="352241" cy="175521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6" name="连接符: 肘形 105">
                  <a:extLst>
                    <a:ext uri="{FF2B5EF4-FFF2-40B4-BE49-F238E27FC236}">
                      <a16:creationId xmlns:a16="http://schemas.microsoft.com/office/drawing/2014/main" id="{7FBBC4E6-9298-3BC2-0C58-4CD6DE6F3A90}"/>
                    </a:ext>
                  </a:extLst>
                </p:cNvPr>
                <p:cNvCxnSpPr>
                  <a:stCxn id="24" idx="3"/>
                  <a:endCxn id="28" idx="1"/>
                </p:cNvCxnSpPr>
                <p:nvPr/>
              </p:nvCxnSpPr>
              <p:spPr>
                <a:xfrm>
                  <a:off x="2436077" y="4327404"/>
                  <a:ext cx="305794" cy="52787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0" name="连接符: 肘形 109">
                  <a:extLst>
                    <a:ext uri="{FF2B5EF4-FFF2-40B4-BE49-F238E27FC236}">
                      <a16:creationId xmlns:a16="http://schemas.microsoft.com/office/drawing/2014/main" id="{463B146A-FD72-95CD-FC20-167EB0B35C31}"/>
                    </a:ext>
                  </a:extLst>
                </p:cNvPr>
                <p:cNvCxnSpPr>
                  <a:cxnSpLocks/>
                  <a:stCxn id="26" idx="3"/>
                  <a:endCxn id="28" idx="1"/>
                </p:cNvCxnSpPr>
                <p:nvPr/>
              </p:nvCxnSpPr>
              <p:spPr>
                <a:xfrm flipV="1">
                  <a:off x="2436077" y="4855277"/>
                  <a:ext cx="305794" cy="527875"/>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3" name="连接符: 肘形 112">
                  <a:extLst>
                    <a:ext uri="{FF2B5EF4-FFF2-40B4-BE49-F238E27FC236}">
                      <a16:creationId xmlns:a16="http://schemas.microsoft.com/office/drawing/2014/main" id="{2EA54186-EC70-8CDE-AB1A-0B34AA9473A1}"/>
                    </a:ext>
                  </a:extLst>
                </p:cNvPr>
                <p:cNvCxnSpPr>
                  <a:cxnSpLocks/>
                  <a:stCxn id="28" idx="3"/>
                  <a:endCxn id="29" idx="1"/>
                </p:cNvCxnSpPr>
                <p:nvPr/>
              </p:nvCxnSpPr>
              <p:spPr>
                <a:xfrm flipV="1">
                  <a:off x="3490081" y="4327404"/>
                  <a:ext cx="420878" cy="52787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6" name="连接符: 肘形 115">
                  <a:extLst>
                    <a:ext uri="{FF2B5EF4-FFF2-40B4-BE49-F238E27FC236}">
                      <a16:creationId xmlns:a16="http://schemas.microsoft.com/office/drawing/2014/main" id="{1A43D8A0-C157-4A3E-E365-49D2B5D12CFF}"/>
                    </a:ext>
                  </a:extLst>
                </p:cNvPr>
                <p:cNvCxnSpPr>
                  <a:cxnSpLocks/>
                  <a:stCxn id="28" idx="3"/>
                  <a:endCxn id="31" idx="1"/>
                </p:cNvCxnSpPr>
                <p:nvPr/>
              </p:nvCxnSpPr>
              <p:spPr>
                <a:xfrm>
                  <a:off x="3490081" y="4855277"/>
                  <a:ext cx="420878" cy="52787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9" name="连接符: 肘形 118">
                  <a:extLst>
                    <a:ext uri="{FF2B5EF4-FFF2-40B4-BE49-F238E27FC236}">
                      <a16:creationId xmlns:a16="http://schemas.microsoft.com/office/drawing/2014/main" id="{81E4C2F4-836C-E2CC-E948-A6DD806C4057}"/>
                    </a:ext>
                  </a:extLst>
                </p:cNvPr>
                <p:cNvCxnSpPr>
                  <a:cxnSpLocks/>
                  <a:stCxn id="28" idx="3"/>
                  <a:endCxn id="30" idx="1"/>
                </p:cNvCxnSpPr>
                <p:nvPr/>
              </p:nvCxnSpPr>
              <p:spPr>
                <a:xfrm>
                  <a:off x="3490081" y="4855277"/>
                  <a:ext cx="420878" cy="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3" name="连接符: 肘形 122">
                  <a:extLst>
                    <a:ext uri="{FF2B5EF4-FFF2-40B4-BE49-F238E27FC236}">
                      <a16:creationId xmlns:a16="http://schemas.microsoft.com/office/drawing/2014/main" id="{D8FB94C0-5247-2326-5B53-9C5F52AD5211}"/>
                    </a:ext>
                  </a:extLst>
                </p:cNvPr>
                <p:cNvCxnSpPr>
                  <a:cxnSpLocks/>
                  <a:stCxn id="29" idx="3"/>
                  <a:endCxn id="36" idx="1"/>
                </p:cNvCxnSpPr>
                <p:nvPr/>
              </p:nvCxnSpPr>
              <p:spPr>
                <a:xfrm>
                  <a:off x="5024547" y="4327404"/>
                  <a:ext cx="417133" cy="527872"/>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5" name="连接符: 肘形 124">
                  <a:extLst>
                    <a:ext uri="{FF2B5EF4-FFF2-40B4-BE49-F238E27FC236}">
                      <a16:creationId xmlns:a16="http://schemas.microsoft.com/office/drawing/2014/main" id="{3F1F1579-BDE7-70FA-EDBD-287603BF12DC}"/>
                    </a:ext>
                  </a:extLst>
                </p:cNvPr>
                <p:cNvCxnSpPr>
                  <a:cxnSpLocks/>
                  <a:stCxn id="31" idx="3"/>
                  <a:endCxn id="36" idx="1"/>
                </p:cNvCxnSpPr>
                <p:nvPr/>
              </p:nvCxnSpPr>
              <p:spPr>
                <a:xfrm flipV="1">
                  <a:off x="5024547" y="4855276"/>
                  <a:ext cx="417133" cy="527876"/>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3" name="直接箭头连接符 132">
                  <a:extLst>
                    <a:ext uri="{FF2B5EF4-FFF2-40B4-BE49-F238E27FC236}">
                      <a16:creationId xmlns:a16="http://schemas.microsoft.com/office/drawing/2014/main" id="{E379BCB2-C409-811E-6C7A-58A44F2770B4}"/>
                    </a:ext>
                  </a:extLst>
                </p:cNvPr>
                <p:cNvCxnSpPr>
                  <a:stCxn id="36" idx="3"/>
                  <a:endCxn id="41" idx="1"/>
                </p:cNvCxnSpPr>
                <p:nvPr/>
              </p:nvCxnSpPr>
              <p:spPr>
                <a:xfrm>
                  <a:off x="6485470" y="4855276"/>
                  <a:ext cx="47728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a:extLst>
                    <a:ext uri="{FF2B5EF4-FFF2-40B4-BE49-F238E27FC236}">
                      <a16:creationId xmlns:a16="http://schemas.microsoft.com/office/drawing/2014/main" id="{FE890071-9EB9-8CF4-0FC4-6E0627C38A27}"/>
                    </a:ext>
                  </a:extLst>
                </p:cNvPr>
                <p:cNvCxnSpPr>
                  <a:stCxn id="23" idx="3"/>
                  <a:endCxn id="32" idx="1"/>
                </p:cNvCxnSpPr>
                <p:nvPr/>
              </p:nvCxnSpPr>
              <p:spPr>
                <a:xfrm>
                  <a:off x="2436078" y="2730113"/>
                  <a:ext cx="15028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a:extLst>
                    <a:ext uri="{FF2B5EF4-FFF2-40B4-BE49-F238E27FC236}">
                      <a16:creationId xmlns:a16="http://schemas.microsoft.com/office/drawing/2014/main" id="{11099F7D-2ED4-2B7B-98DF-DB773009320C}"/>
                    </a:ext>
                  </a:extLst>
                </p:cNvPr>
                <p:cNvCxnSpPr>
                  <a:stCxn id="32" idx="3"/>
                  <a:endCxn id="35" idx="1"/>
                </p:cNvCxnSpPr>
                <p:nvPr/>
              </p:nvCxnSpPr>
              <p:spPr>
                <a:xfrm flipV="1">
                  <a:off x="4982669" y="2730112"/>
                  <a:ext cx="459011"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8" name="连接符: 肘形 137">
                  <a:extLst>
                    <a:ext uri="{FF2B5EF4-FFF2-40B4-BE49-F238E27FC236}">
                      <a16:creationId xmlns:a16="http://schemas.microsoft.com/office/drawing/2014/main" id="{D17B03B3-620E-EE4B-7DAB-9BD62EEE2F8D}"/>
                    </a:ext>
                  </a:extLst>
                </p:cNvPr>
                <p:cNvCxnSpPr>
                  <a:cxnSpLocks/>
                  <a:endCxn id="38" idx="1"/>
                </p:cNvCxnSpPr>
                <p:nvPr/>
              </p:nvCxnSpPr>
              <p:spPr>
                <a:xfrm>
                  <a:off x="6510135" y="2719888"/>
                  <a:ext cx="422456" cy="26393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0" name="连接符: 肘形 139">
                  <a:extLst>
                    <a:ext uri="{FF2B5EF4-FFF2-40B4-BE49-F238E27FC236}">
                      <a16:creationId xmlns:a16="http://schemas.microsoft.com/office/drawing/2014/main" id="{40A99CB1-0432-3550-21C0-BDD840166CD3}"/>
                    </a:ext>
                  </a:extLst>
                </p:cNvPr>
                <p:cNvCxnSpPr>
                  <a:cxnSpLocks/>
                  <a:stCxn id="35" idx="3"/>
                  <a:endCxn id="37" idx="1"/>
                </p:cNvCxnSpPr>
                <p:nvPr/>
              </p:nvCxnSpPr>
              <p:spPr>
                <a:xfrm flipV="1">
                  <a:off x="6485470" y="2455951"/>
                  <a:ext cx="447121" cy="274161"/>
                </a:xfrm>
                <a:prstGeom prst="bentConnector3">
                  <a:avLst>
                    <a:gd name="adj1" fmla="val 53122"/>
                  </a:avLst>
                </a:prstGeom>
                <a:ln>
                  <a:tailEnd type="triangle"/>
                </a:ln>
              </p:spPr>
              <p:style>
                <a:lnRef idx="1">
                  <a:schemeClr val="accent1"/>
                </a:lnRef>
                <a:fillRef idx="0">
                  <a:schemeClr val="accent1"/>
                </a:fillRef>
                <a:effectRef idx="0">
                  <a:schemeClr val="accent1"/>
                </a:effectRef>
                <a:fontRef idx="minor">
                  <a:schemeClr val="tx1"/>
                </a:fontRef>
              </p:style>
            </p:cxnSp>
            <p:sp>
              <p:nvSpPr>
                <p:cNvPr id="147" name="文本框 146">
                  <a:extLst>
                    <a:ext uri="{FF2B5EF4-FFF2-40B4-BE49-F238E27FC236}">
                      <a16:creationId xmlns:a16="http://schemas.microsoft.com/office/drawing/2014/main" id="{D5A9CC76-F714-BE0B-FA60-F293E3036FDE}"/>
                    </a:ext>
                  </a:extLst>
                </p:cNvPr>
                <p:cNvSpPr txBox="1"/>
                <p:nvPr/>
              </p:nvSpPr>
              <p:spPr>
                <a:xfrm>
                  <a:off x="1027461" y="2351269"/>
                  <a:ext cx="1068456" cy="246221"/>
                </a:xfrm>
                <a:prstGeom prst="rect">
                  <a:avLst/>
                </a:prstGeom>
                <a:noFill/>
              </p:spPr>
              <p:txBody>
                <a:bodyPr wrap="square">
                  <a:spAutoFit/>
                </a:bodyPr>
                <a:lstStyle/>
                <a:p>
                  <a:pPr algn="ctr"/>
                  <a:r>
                    <a:rPr lang="zh-CN" altLang="en-US" sz="1000" b="1"/>
                    <a:t>用户从哪里来</a:t>
                  </a:r>
                </a:p>
              </p:txBody>
            </p:sp>
            <p:sp>
              <p:nvSpPr>
                <p:cNvPr id="148" name="文本框 147">
                  <a:extLst>
                    <a:ext uri="{FF2B5EF4-FFF2-40B4-BE49-F238E27FC236}">
                      <a16:creationId xmlns:a16="http://schemas.microsoft.com/office/drawing/2014/main" id="{824A6534-1F55-C479-9049-CEBA0F3D5A04}"/>
                    </a:ext>
                  </a:extLst>
                </p:cNvPr>
                <p:cNvSpPr txBox="1"/>
                <p:nvPr/>
              </p:nvSpPr>
              <p:spPr>
                <a:xfrm>
                  <a:off x="883633" y="4291878"/>
                  <a:ext cx="306619" cy="1169551"/>
                </a:xfrm>
                <a:prstGeom prst="rect">
                  <a:avLst/>
                </a:prstGeom>
                <a:noFill/>
              </p:spPr>
              <p:txBody>
                <a:bodyPr wrap="square">
                  <a:spAutoFit/>
                </a:bodyPr>
                <a:lstStyle/>
                <a:p>
                  <a:pPr algn="ctr"/>
                  <a:r>
                    <a:rPr lang="zh-CN" altLang="en-US" sz="1000" b="1"/>
                    <a:t>用户来了看什么</a:t>
                  </a:r>
                </a:p>
              </p:txBody>
            </p:sp>
            <p:sp>
              <p:nvSpPr>
                <p:cNvPr id="149" name="任意多边形: 形状 148">
                  <a:extLst>
                    <a:ext uri="{FF2B5EF4-FFF2-40B4-BE49-F238E27FC236}">
                      <a16:creationId xmlns:a16="http://schemas.microsoft.com/office/drawing/2014/main" id="{B4E6FCB9-57D3-FC20-62D4-F7223C96F04F}"/>
                    </a:ext>
                  </a:extLst>
                </p:cNvPr>
                <p:cNvSpPr/>
                <p:nvPr/>
              </p:nvSpPr>
              <p:spPr>
                <a:xfrm>
                  <a:off x="10697210" y="1934623"/>
                  <a:ext cx="352052" cy="337379"/>
                </a:xfrm>
                <a:custGeom>
                  <a:avLst/>
                  <a:gdLst>
                    <a:gd name="T0" fmla="*/ 5751 w 9465"/>
                    <a:gd name="T1" fmla="*/ 9501 h 10240"/>
                    <a:gd name="T2" fmla="*/ 5709 w 9465"/>
                    <a:gd name="T3" fmla="*/ 9185 h 10240"/>
                    <a:gd name="T4" fmla="*/ 3787 w 9465"/>
                    <a:gd name="T5" fmla="*/ 9459 h 10240"/>
                    <a:gd name="T6" fmla="*/ 3674 w 9465"/>
                    <a:gd name="T7" fmla="*/ 9501 h 10240"/>
                    <a:gd name="T8" fmla="*/ 3633 w 9465"/>
                    <a:gd name="T9" fmla="*/ 9684 h 10240"/>
                    <a:gd name="T10" fmla="*/ 3745 w 9465"/>
                    <a:gd name="T11" fmla="*/ 9725 h 10240"/>
                    <a:gd name="T12" fmla="*/ 3787 w 9465"/>
                    <a:gd name="T13" fmla="*/ 10198 h 10240"/>
                    <a:gd name="T14" fmla="*/ 5667 w 9465"/>
                    <a:gd name="T15" fmla="*/ 10240 h 10240"/>
                    <a:gd name="T16" fmla="*/ 5709 w 9465"/>
                    <a:gd name="T17" fmla="*/ 9767 h 10240"/>
                    <a:gd name="T18" fmla="*/ 5822 w 9465"/>
                    <a:gd name="T19" fmla="*/ 9725 h 10240"/>
                    <a:gd name="T20" fmla="*/ 5864 w 9465"/>
                    <a:gd name="T21" fmla="*/ 9542 h 10240"/>
                    <a:gd name="T22" fmla="*/ 4745 w 9465"/>
                    <a:gd name="T23" fmla="*/ 2037 h 10240"/>
                    <a:gd name="T24" fmla="*/ 3176 w 9465"/>
                    <a:gd name="T25" fmla="*/ 8081 h 10240"/>
                    <a:gd name="T26" fmla="*/ 3762 w 9465"/>
                    <a:gd name="T27" fmla="*/ 9101 h 10240"/>
                    <a:gd name="T28" fmla="*/ 6273 w 9465"/>
                    <a:gd name="T29" fmla="*/ 8142 h 10240"/>
                    <a:gd name="T30" fmla="*/ 7976 w 9465"/>
                    <a:gd name="T31" fmla="*/ 5269 h 10240"/>
                    <a:gd name="T32" fmla="*/ 4539 w 9465"/>
                    <a:gd name="T33" fmla="*/ 8286 h 10240"/>
                    <a:gd name="T34" fmla="*/ 4224 w 9465"/>
                    <a:gd name="T35" fmla="*/ 6195 h 10240"/>
                    <a:gd name="T36" fmla="*/ 3340 w 9465"/>
                    <a:gd name="T37" fmla="*/ 6095 h 10240"/>
                    <a:gd name="T38" fmla="*/ 4416 w 9465"/>
                    <a:gd name="T39" fmla="*/ 5826 h 10240"/>
                    <a:gd name="T40" fmla="*/ 4539 w 9465"/>
                    <a:gd name="T41" fmla="*/ 8286 h 10240"/>
                    <a:gd name="T42" fmla="*/ 5367 w 9465"/>
                    <a:gd name="T43" fmla="*/ 6095 h 10240"/>
                    <a:gd name="T44" fmla="*/ 5266 w 9465"/>
                    <a:gd name="T45" fmla="*/ 8286 h 10240"/>
                    <a:gd name="T46" fmla="*/ 4951 w 9465"/>
                    <a:gd name="T47" fmla="*/ 5950 h 10240"/>
                    <a:gd name="T48" fmla="*/ 6150 w 9465"/>
                    <a:gd name="T49" fmla="*/ 5827 h 10240"/>
                    <a:gd name="T50" fmla="*/ 1155 w 9465"/>
                    <a:gd name="T51" fmla="*/ 3606 h 10240"/>
                    <a:gd name="T52" fmla="*/ 229 w 9465"/>
                    <a:gd name="T53" fmla="*/ 2975 h 10240"/>
                    <a:gd name="T54" fmla="*/ 82 w 9465"/>
                    <a:gd name="T55" fmla="*/ 3417 h 10240"/>
                    <a:gd name="T56" fmla="*/ 1155 w 9465"/>
                    <a:gd name="T57" fmla="*/ 3606 h 10240"/>
                    <a:gd name="T58" fmla="*/ 2809 w 9465"/>
                    <a:gd name="T59" fmla="*/ 1816 h 10240"/>
                    <a:gd name="T60" fmla="*/ 2089 w 9465"/>
                    <a:gd name="T61" fmla="*/ 590 h 10240"/>
                    <a:gd name="T62" fmla="*/ 1780 w 9465"/>
                    <a:gd name="T63" fmla="*/ 939 h 10240"/>
                    <a:gd name="T64" fmla="*/ 4745 w 9465"/>
                    <a:gd name="T65" fmla="*/ 1307 h 10240"/>
                    <a:gd name="T66" fmla="*/ 5046 w 9465"/>
                    <a:gd name="T67" fmla="*/ 209 h 10240"/>
                    <a:gd name="T68" fmla="*/ 4628 w 9465"/>
                    <a:gd name="T69" fmla="*/ 0 h 10240"/>
                    <a:gd name="T70" fmla="*/ 4420 w 9465"/>
                    <a:gd name="T71" fmla="*/ 1324 h 10240"/>
                    <a:gd name="T72" fmla="*/ 7192 w 9465"/>
                    <a:gd name="T73" fmla="*/ 2159 h 10240"/>
                    <a:gd name="T74" fmla="*/ 7570 w 9465"/>
                    <a:gd name="T75" fmla="*/ 668 h 10240"/>
                    <a:gd name="T76" fmla="*/ 7105 w 9465"/>
                    <a:gd name="T77" fmla="*/ 705 h 10240"/>
                    <a:gd name="T78" fmla="*/ 7192 w 9465"/>
                    <a:gd name="T79" fmla="*/ 2159 h 10240"/>
                    <a:gd name="T80" fmla="*/ 9236 w 9465"/>
                    <a:gd name="T81" fmla="*/ 2909 h 10240"/>
                    <a:gd name="T82" fmla="*/ 8306 w 9465"/>
                    <a:gd name="T83" fmla="*/ 3545 h 10240"/>
                    <a:gd name="T84" fmla="*/ 9383 w 9465"/>
                    <a:gd name="T85" fmla="*/ 3351 h 10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465" h="10240">
                      <a:moveTo>
                        <a:pt x="5822" y="9501"/>
                      </a:moveTo>
                      <a:lnTo>
                        <a:pt x="5751" y="9501"/>
                      </a:lnTo>
                      <a:cubicBezTo>
                        <a:pt x="5728" y="9501"/>
                        <a:pt x="5709" y="9482"/>
                        <a:pt x="5709" y="9459"/>
                      </a:cubicBezTo>
                      <a:lnTo>
                        <a:pt x="5709" y="9185"/>
                      </a:lnTo>
                      <a:lnTo>
                        <a:pt x="3787" y="9185"/>
                      </a:lnTo>
                      <a:lnTo>
                        <a:pt x="3787" y="9459"/>
                      </a:lnTo>
                      <a:cubicBezTo>
                        <a:pt x="3787" y="9482"/>
                        <a:pt x="3768" y="9501"/>
                        <a:pt x="3745" y="9501"/>
                      </a:cubicBezTo>
                      <a:lnTo>
                        <a:pt x="3674" y="9501"/>
                      </a:lnTo>
                      <a:cubicBezTo>
                        <a:pt x="3651" y="9501"/>
                        <a:pt x="3633" y="9519"/>
                        <a:pt x="3633" y="9542"/>
                      </a:cubicBezTo>
                      <a:lnTo>
                        <a:pt x="3633" y="9684"/>
                      </a:lnTo>
                      <a:cubicBezTo>
                        <a:pt x="3633" y="9706"/>
                        <a:pt x="3651" y="9725"/>
                        <a:pt x="3674" y="9725"/>
                      </a:cubicBezTo>
                      <a:lnTo>
                        <a:pt x="3745" y="9725"/>
                      </a:lnTo>
                      <a:cubicBezTo>
                        <a:pt x="3768" y="9725"/>
                        <a:pt x="3787" y="9744"/>
                        <a:pt x="3787" y="9767"/>
                      </a:cubicBezTo>
                      <a:lnTo>
                        <a:pt x="3787" y="10198"/>
                      </a:lnTo>
                      <a:cubicBezTo>
                        <a:pt x="3787" y="10221"/>
                        <a:pt x="3806" y="10240"/>
                        <a:pt x="3829" y="10240"/>
                      </a:cubicBezTo>
                      <a:lnTo>
                        <a:pt x="5667" y="10240"/>
                      </a:lnTo>
                      <a:cubicBezTo>
                        <a:pt x="5691" y="10240"/>
                        <a:pt x="5709" y="10221"/>
                        <a:pt x="5709" y="10198"/>
                      </a:cubicBezTo>
                      <a:lnTo>
                        <a:pt x="5709" y="9767"/>
                      </a:lnTo>
                      <a:cubicBezTo>
                        <a:pt x="5709" y="9744"/>
                        <a:pt x="5728" y="9725"/>
                        <a:pt x="5751" y="9725"/>
                      </a:cubicBezTo>
                      <a:lnTo>
                        <a:pt x="5822" y="9725"/>
                      </a:lnTo>
                      <a:cubicBezTo>
                        <a:pt x="5845" y="9725"/>
                        <a:pt x="5864" y="9706"/>
                        <a:pt x="5864" y="9684"/>
                      </a:cubicBezTo>
                      <a:lnTo>
                        <a:pt x="5864" y="9542"/>
                      </a:lnTo>
                      <a:cubicBezTo>
                        <a:pt x="5864" y="9519"/>
                        <a:pt x="5845" y="9501"/>
                        <a:pt x="5822" y="9501"/>
                      </a:cubicBezTo>
                      <a:close/>
                      <a:moveTo>
                        <a:pt x="4745" y="2037"/>
                      </a:moveTo>
                      <a:cubicBezTo>
                        <a:pt x="2961" y="2037"/>
                        <a:pt x="1514" y="3483"/>
                        <a:pt x="1514" y="5268"/>
                      </a:cubicBezTo>
                      <a:cubicBezTo>
                        <a:pt x="1514" y="6495"/>
                        <a:pt x="3176" y="8081"/>
                        <a:pt x="3176" y="8081"/>
                      </a:cubicBezTo>
                      <a:cubicBezTo>
                        <a:pt x="3193" y="8097"/>
                        <a:pt x="3216" y="8127"/>
                        <a:pt x="3227" y="8147"/>
                      </a:cubicBezTo>
                      <a:lnTo>
                        <a:pt x="3762" y="9101"/>
                      </a:lnTo>
                      <a:lnTo>
                        <a:pt x="5734" y="9101"/>
                      </a:lnTo>
                      <a:lnTo>
                        <a:pt x="6273" y="8142"/>
                      </a:lnTo>
                      <a:cubicBezTo>
                        <a:pt x="6284" y="8122"/>
                        <a:pt x="6307" y="8093"/>
                        <a:pt x="6323" y="8077"/>
                      </a:cubicBezTo>
                      <a:cubicBezTo>
                        <a:pt x="6323" y="8077"/>
                        <a:pt x="7976" y="6492"/>
                        <a:pt x="7976" y="5269"/>
                      </a:cubicBezTo>
                      <a:cubicBezTo>
                        <a:pt x="7977" y="3483"/>
                        <a:pt x="6530" y="2037"/>
                        <a:pt x="4745" y="2037"/>
                      </a:cubicBezTo>
                      <a:close/>
                      <a:moveTo>
                        <a:pt x="4539" y="8286"/>
                      </a:moveTo>
                      <a:lnTo>
                        <a:pt x="4224" y="8286"/>
                      </a:lnTo>
                      <a:lnTo>
                        <a:pt x="4224" y="6195"/>
                      </a:lnTo>
                      <a:cubicBezTo>
                        <a:pt x="4224" y="6140"/>
                        <a:pt x="4179" y="6095"/>
                        <a:pt x="4124" y="6095"/>
                      </a:cubicBezTo>
                      <a:lnTo>
                        <a:pt x="3340" y="6095"/>
                      </a:lnTo>
                      <a:lnTo>
                        <a:pt x="3340" y="5826"/>
                      </a:lnTo>
                      <a:lnTo>
                        <a:pt x="4416" y="5826"/>
                      </a:lnTo>
                      <a:cubicBezTo>
                        <a:pt x="4484" y="5826"/>
                        <a:pt x="4539" y="5882"/>
                        <a:pt x="4539" y="5949"/>
                      </a:cubicBezTo>
                      <a:lnTo>
                        <a:pt x="4539" y="8286"/>
                      </a:lnTo>
                      <a:close/>
                      <a:moveTo>
                        <a:pt x="6150" y="6095"/>
                      </a:moveTo>
                      <a:lnTo>
                        <a:pt x="5367" y="6095"/>
                      </a:lnTo>
                      <a:cubicBezTo>
                        <a:pt x="5312" y="6095"/>
                        <a:pt x="5266" y="6140"/>
                        <a:pt x="5266" y="6195"/>
                      </a:cubicBezTo>
                      <a:lnTo>
                        <a:pt x="5266" y="8286"/>
                      </a:lnTo>
                      <a:lnTo>
                        <a:pt x="4951" y="8286"/>
                      </a:lnTo>
                      <a:lnTo>
                        <a:pt x="4951" y="5950"/>
                      </a:lnTo>
                      <a:cubicBezTo>
                        <a:pt x="4951" y="5882"/>
                        <a:pt x="5006" y="5827"/>
                        <a:pt x="5074" y="5827"/>
                      </a:cubicBezTo>
                      <a:lnTo>
                        <a:pt x="6150" y="5827"/>
                      </a:lnTo>
                      <a:lnTo>
                        <a:pt x="6150" y="6095"/>
                      </a:lnTo>
                      <a:close/>
                      <a:moveTo>
                        <a:pt x="1155" y="3606"/>
                      </a:moveTo>
                      <a:lnTo>
                        <a:pt x="524" y="2975"/>
                      </a:lnTo>
                      <a:cubicBezTo>
                        <a:pt x="442" y="2894"/>
                        <a:pt x="311" y="2894"/>
                        <a:pt x="229" y="2975"/>
                      </a:cubicBezTo>
                      <a:lnTo>
                        <a:pt x="82" y="3122"/>
                      </a:lnTo>
                      <a:cubicBezTo>
                        <a:pt x="0" y="3204"/>
                        <a:pt x="0" y="3336"/>
                        <a:pt x="82" y="3417"/>
                      </a:cubicBezTo>
                      <a:lnTo>
                        <a:pt x="920" y="4256"/>
                      </a:lnTo>
                      <a:cubicBezTo>
                        <a:pt x="980" y="4031"/>
                        <a:pt x="1058" y="3814"/>
                        <a:pt x="1155" y="3606"/>
                      </a:cubicBezTo>
                      <a:close/>
                      <a:moveTo>
                        <a:pt x="2279" y="2174"/>
                      </a:moveTo>
                      <a:cubicBezTo>
                        <a:pt x="2446" y="2041"/>
                        <a:pt x="2623" y="1921"/>
                        <a:pt x="2809" y="1816"/>
                      </a:cubicBezTo>
                      <a:lnTo>
                        <a:pt x="2360" y="705"/>
                      </a:lnTo>
                      <a:cubicBezTo>
                        <a:pt x="2317" y="598"/>
                        <a:pt x="2196" y="546"/>
                        <a:pt x="2089" y="590"/>
                      </a:cubicBezTo>
                      <a:lnTo>
                        <a:pt x="1896" y="668"/>
                      </a:lnTo>
                      <a:cubicBezTo>
                        <a:pt x="1789" y="711"/>
                        <a:pt x="1737" y="832"/>
                        <a:pt x="1780" y="939"/>
                      </a:cubicBezTo>
                      <a:lnTo>
                        <a:pt x="2279" y="2174"/>
                      </a:lnTo>
                      <a:close/>
                      <a:moveTo>
                        <a:pt x="4745" y="1307"/>
                      </a:moveTo>
                      <a:cubicBezTo>
                        <a:pt x="4847" y="1307"/>
                        <a:pt x="4946" y="1315"/>
                        <a:pt x="5046" y="1322"/>
                      </a:cubicBezTo>
                      <a:lnTo>
                        <a:pt x="5046" y="209"/>
                      </a:lnTo>
                      <a:cubicBezTo>
                        <a:pt x="5046" y="94"/>
                        <a:pt x="4952" y="0"/>
                        <a:pt x="4837" y="0"/>
                      </a:cubicBezTo>
                      <a:lnTo>
                        <a:pt x="4628" y="0"/>
                      </a:lnTo>
                      <a:cubicBezTo>
                        <a:pt x="4513" y="0"/>
                        <a:pt x="4420" y="94"/>
                        <a:pt x="4420" y="209"/>
                      </a:cubicBezTo>
                      <a:lnTo>
                        <a:pt x="4420" y="1324"/>
                      </a:lnTo>
                      <a:cubicBezTo>
                        <a:pt x="4528" y="1315"/>
                        <a:pt x="4635" y="1307"/>
                        <a:pt x="4745" y="1307"/>
                      </a:cubicBezTo>
                      <a:close/>
                      <a:moveTo>
                        <a:pt x="7192" y="2159"/>
                      </a:moveTo>
                      <a:lnTo>
                        <a:pt x="7685" y="939"/>
                      </a:lnTo>
                      <a:cubicBezTo>
                        <a:pt x="7728" y="832"/>
                        <a:pt x="7676" y="711"/>
                        <a:pt x="7570" y="668"/>
                      </a:cubicBezTo>
                      <a:lnTo>
                        <a:pt x="7377" y="590"/>
                      </a:lnTo>
                      <a:cubicBezTo>
                        <a:pt x="7270" y="546"/>
                        <a:pt x="7149" y="598"/>
                        <a:pt x="7105" y="705"/>
                      </a:cubicBezTo>
                      <a:lnTo>
                        <a:pt x="6661" y="1804"/>
                      </a:lnTo>
                      <a:cubicBezTo>
                        <a:pt x="6848" y="1908"/>
                        <a:pt x="7025" y="2027"/>
                        <a:pt x="7192" y="2159"/>
                      </a:cubicBezTo>
                      <a:close/>
                      <a:moveTo>
                        <a:pt x="9383" y="3057"/>
                      </a:moveTo>
                      <a:lnTo>
                        <a:pt x="9236" y="2909"/>
                      </a:lnTo>
                      <a:cubicBezTo>
                        <a:pt x="9154" y="2828"/>
                        <a:pt x="9022" y="2828"/>
                        <a:pt x="8941" y="2909"/>
                      </a:cubicBezTo>
                      <a:lnTo>
                        <a:pt x="8306" y="3545"/>
                      </a:lnTo>
                      <a:cubicBezTo>
                        <a:pt x="8405" y="3749"/>
                        <a:pt x="8488" y="3962"/>
                        <a:pt x="8551" y="4183"/>
                      </a:cubicBezTo>
                      <a:lnTo>
                        <a:pt x="9383" y="3351"/>
                      </a:lnTo>
                      <a:cubicBezTo>
                        <a:pt x="9465" y="3270"/>
                        <a:pt x="9465" y="3138"/>
                        <a:pt x="9383" y="30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任意多边形: 形状 149">
                  <a:extLst>
                    <a:ext uri="{FF2B5EF4-FFF2-40B4-BE49-F238E27FC236}">
                      <a16:creationId xmlns:a16="http://schemas.microsoft.com/office/drawing/2014/main" id="{91192202-BF18-3B6D-D37E-7CE3C60414F0}"/>
                    </a:ext>
                  </a:extLst>
                </p:cNvPr>
                <p:cNvSpPr/>
                <p:nvPr/>
              </p:nvSpPr>
              <p:spPr>
                <a:xfrm>
                  <a:off x="10685233" y="4589013"/>
                  <a:ext cx="380874" cy="230898"/>
                </a:xfrm>
                <a:custGeom>
                  <a:avLst/>
                  <a:gdLst>
                    <a:gd name="connsiteX0" fmla="*/ 250445 w 587641"/>
                    <a:gd name="connsiteY0" fmla="*/ 380520 h 402175"/>
                    <a:gd name="connsiteX1" fmla="*/ 244764 w 587641"/>
                    <a:gd name="connsiteY1" fmla="*/ 385676 h 402175"/>
                    <a:gd name="connsiteX2" fmla="*/ 250445 w 587641"/>
                    <a:gd name="connsiteY2" fmla="*/ 391347 h 402175"/>
                    <a:gd name="connsiteX3" fmla="*/ 337196 w 587641"/>
                    <a:gd name="connsiteY3" fmla="*/ 391347 h 402175"/>
                    <a:gd name="connsiteX4" fmla="*/ 342877 w 587641"/>
                    <a:gd name="connsiteY4" fmla="*/ 385676 h 402175"/>
                    <a:gd name="connsiteX5" fmla="*/ 337196 w 587641"/>
                    <a:gd name="connsiteY5" fmla="*/ 380520 h 402175"/>
                    <a:gd name="connsiteX6" fmla="*/ 220494 w 587641"/>
                    <a:gd name="connsiteY6" fmla="*/ 349583 h 402175"/>
                    <a:gd name="connsiteX7" fmla="*/ 203970 w 587641"/>
                    <a:gd name="connsiteY7" fmla="*/ 369692 h 402175"/>
                    <a:gd name="connsiteX8" fmla="*/ 383671 w 587641"/>
                    <a:gd name="connsiteY8" fmla="*/ 369692 h 402175"/>
                    <a:gd name="connsiteX9" fmla="*/ 367147 w 587641"/>
                    <a:gd name="connsiteY9" fmla="*/ 349583 h 402175"/>
                    <a:gd name="connsiteX10" fmla="*/ 213311 w 587641"/>
                    <a:gd name="connsiteY10" fmla="*/ 199057 h 402175"/>
                    <a:gd name="connsiteX11" fmla="*/ 327922 w 587641"/>
                    <a:gd name="connsiteY11" fmla="*/ 199057 h 402175"/>
                    <a:gd name="connsiteX12" fmla="*/ 327922 w 587641"/>
                    <a:gd name="connsiteY12" fmla="*/ 224250 h 402175"/>
                    <a:gd name="connsiteX13" fmla="*/ 213311 w 587641"/>
                    <a:gd name="connsiteY13" fmla="*/ 224250 h 402175"/>
                    <a:gd name="connsiteX14" fmla="*/ 158542 w 587641"/>
                    <a:gd name="connsiteY14" fmla="*/ 199057 h 402175"/>
                    <a:gd name="connsiteX15" fmla="*/ 183311 w 587641"/>
                    <a:gd name="connsiteY15" fmla="*/ 199057 h 402175"/>
                    <a:gd name="connsiteX16" fmla="*/ 158542 w 587641"/>
                    <a:gd name="connsiteY16" fmla="*/ 224250 h 402175"/>
                    <a:gd name="connsiteX17" fmla="*/ 133257 w 587641"/>
                    <a:gd name="connsiteY17" fmla="*/ 224250 h 402175"/>
                    <a:gd name="connsiteX18" fmla="*/ 213311 w 587641"/>
                    <a:gd name="connsiteY18" fmla="*/ 149997 h 402175"/>
                    <a:gd name="connsiteX19" fmla="*/ 412119 w 587641"/>
                    <a:gd name="connsiteY19" fmla="*/ 149997 h 402175"/>
                    <a:gd name="connsiteX20" fmla="*/ 412119 w 587641"/>
                    <a:gd name="connsiteY20" fmla="*/ 174776 h 402175"/>
                    <a:gd name="connsiteX21" fmla="*/ 213311 w 587641"/>
                    <a:gd name="connsiteY21" fmla="*/ 174776 h 402175"/>
                    <a:gd name="connsiteX22" fmla="*/ 158542 w 587641"/>
                    <a:gd name="connsiteY22" fmla="*/ 149997 h 402175"/>
                    <a:gd name="connsiteX23" fmla="*/ 183311 w 587641"/>
                    <a:gd name="connsiteY23" fmla="*/ 149997 h 402175"/>
                    <a:gd name="connsiteX24" fmla="*/ 158542 w 587641"/>
                    <a:gd name="connsiteY24" fmla="*/ 174776 h 402175"/>
                    <a:gd name="connsiteX25" fmla="*/ 133257 w 587641"/>
                    <a:gd name="connsiteY25" fmla="*/ 174776 h 402175"/>
                    <a:gd name="connsiteX26" fmla="*/ 213311 w 587641"/>
                    <a:gd name="connsiteY26" fmla="*/ 100523 h 402175"/>
                    <a:gd name="connsiteX27" fmla="*/ 454467 w 587641"/>
                    <a:gd name="connsiteY27" fmla="*/ 100523 h 402175"/>
                    <a:gd name="connsiteX28" fmla="*/ 454467 w 587641"/>
                    <a:gd name="connsiteY28" fmla="*/ 125799 h 402175"/>
                    <a:gd name="connsiteX29" fmla="*/ 213311 w 587641"/>
                    <a:gd name="connsiteY29" fmla="*/ 125799 h 402175"/>
                    <a:gd name="connsiteX30" fmla="*/ 158542 w 587641"/>
                    <a:gd name="connsiteY30" fmla="*/ 100523 h 402175"/>
                    <a:gd name="connsiteX31" fmla="*/ 183311 w 587641"/>
                    <a:gd name="connsiteY31" fmla="*/ 100523 h 402175"/>
                    <a:gd name="connsiteX32" fmla="*/ 158542 w 587641"/>
                    <a:gd name="connsiteY32" fmla="*/ 125799 h 402175"/>
                    <a:gd name="connsiteX33" fmla="*/ 133257 w 587641"/>
                    <a:gd name="connsiteY33" fmla="*/ 125799 h 402175"/>
                    <a:gd name="connsiteX34" fmla="*/ 103792 w 587641"/>
                    <a:gd name="connsiteY34" fmla="*/ 19593 h 402175"/>
                    <a:gd name="connsiteX35" fmla="*/ 85203 w 587641"/>
                    <a:gd name="connsiteY35" fmla="*/ 38671 h 402175"/>
                    <a:gd name="connsiteX36" fmla="*/ 85203 w 587641"/>
                    <a:gd name="connsiteY36" fmla="*/ 266054 h 402175"/>
                    <a:gd name="connsiteX37" fmla="*/ 103792 w 587641"/>
                    <a:gd name="connsiteY37" fmla="*/ 284616 h 402175"/>
                    <a:gd name="connsiteX38" fmla="*/ 483849 w 587641"/>
                    <a:gd name="connsiteY38" fmla="*/ 284616 h 402175"/>
                    <a:gd name="connsiteX39" fmla="*/ 502438 w 587641"/>
                    <a:gd name="connsiteY39" fmla="*/ 266054 h 402175"/>
                    <a:gd name="connsiteX40" fmla="*/ 502438 w 587641"/>
                    <a:gd name="connsiteY40" fmla="*/ 38671 h 402175"/>
                    <a:gd name="connsiteX41" fmla="*/ 483849 w 587641"/>
                    <a:gd name="connsiteY41" fmla="*/ 19593 h 402175"/>
                    <a:gd name="connsiteX42" fmla="*/ 76424 w 587641"/>
                    <a:gd name="connsiteY42" fmla="*/ 0 h 402175"/>
                    <a:gd name="connsiteX43" fmla="*/ 511217 w 587641"/>
                    <a:gd name="connsiteY43" fmla="*/ 0 h 402175"/>
                    <a:gd name="connsiteX44" fmla="*/ 533421 w 587641"/>
                    <a:gd name="connsiteY44" fmla="*/ 21656 h 402175"/>
                    <a:gd name="connsiteX45" fmla="*/ 533421 w 587641"/>
                    <a:gd name="connsiteY45" fmla="*/ 152105 h 402175"/>
                    <a:gd name="connsiteX46" fmla="*/ 533421 w 587641"/>
                    <a:gd name="connsiteY46" fmla="*/ 282554 h 402175"/>
                    <a:gd name="connsiteX47" fmla="*/ 533421 w 587641"/>
                    <a:gd name="connsiteY47" fmla="*/ 304209 h 402175"/>
                    <a:gd name="connsiteX48" fmla="*/ 587641 w 587641"/>
                    <a:gd name="connsiteY48" fmla="*/ 369692 h 402175"/>
                    <a:gd name="connsiteX49" fmla="*/ 555109 w 587641"/>
                    <a:gd name="connsiteY49" fmla="*/ 402175 h 402175"/>
                    <a:gd name="connsiteX50" fmla="*/ 32532 w 587641"/>
                    <a:gd name="connsiteY50" fmla="*/ 402175 h 402175"/>
                    <a:gd name="connsiteX51" fmla="*/ 0 w 587641"/>
                    <a:gd name="connsiteY51" fmla="*/ 369692 h 402175"/>
                    <a:gd name="connsiteX52" fmla="*/ 54220 w 587641"/>
                    <a:gd name="connsiteY52" fmla="*/ 304209 h 402175"/>
                    <a:gd name="connsiteX53" fmla="*/ 54220 w 587641"/>
                    <a:gd name="connsiteY53" fmla="*/ 282554 h 402175"/>
                    <a:gd name="connsiteX54" fmla="*/ 54220 w 587641"/>
                    <a:gd name="connsiteY54" fmla="*/ 152105 h 402175"/>
                    <a:gd name="connsiteX55" fmla="*/ 54220 w 587641"/>
                    <a:gd name="connsiteY55" fmla="*/ 21656 h 402175"/>
                    <a:gd name="connsiteX56" fmla="*/ 76424 w 587641"/>
                    <a:gd name="connsiteY56" fmla="*/ 0 h 402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87641" h="402175">
                      <a:moveTo>
                        <a:pt x="250445" y="380520"/>
                      </a:moveTo>
                      <a:cubicBezTo>
                        <a:pt x="247346" y="380520"/>
                        <a:pt x="244764" y="382582"/>
                        <a:pt x="244764" y="385676"/>
                      </a:cubicBezTo>
                      <a:cubicBezTo>
                        <a:pt x="244764" y="388769"/>
                        <a:pt x="247346" y="391347"/>
                        <a:pt x="250445" y="391347"/>
                      </a:cubicBezTo>
                      <a:lnTo>
                        <a:pt x="337196" y="391347"/>
                      </a:lnTo>
                      <a:cubicBezTo>
                        <a:pt x="340295" y="391347"/>
                        <a:pt x="342877" y="388769"/>
                        <a:pt x="342877" y="385676"/>
                      </a:cubicBezTo>
                      <a:cubicBezTo>
                        <a:pt x="342877" y="382582"/>
                        <a:pt x="340295" y="380520"/>
                        <a:pt x="337196" y="380520"/>
                      </a:cubicBezTo>
                      <a:close/>
                      <a:moveTo>
                        <a:pt x="220494" y="349583"/>
                      </a:moveTo>
                      <a:lnTo>
                        <a:pt x="203970" y="369692"/>
                      </a:lnTo>
                      <a:lnTo>
                        <a:pt x="383671" y="369692"/>
                      </a:lnTo>
                      <a:lnTo>
                        <a:pt x="367147" y="349583"/>
                      </a:lnTo>
                      <a:close/>
                      <a:moveTo>
                        <a:pt x="213311" y="199057"/>
                      </a:moveTo>
                      <a:lnTo>
                        <a:pt x="327922" y="199057"/>
                      </a:lnTo>
                      <a:lnTo>
                        <a:pt x="327922" y="224250"/>
                      </a:lnTo>
                      <a:lnTo>
                        <a:pt x="213311" y="224250"/>
                      </a:lnTo>
                      <a:close/>
                      <a:moveTo>
                        <a:pt x="158542" y="199057"/>
                      </a:moveTo>
                      <a:lnTo>
                        <a:pt x="183311" y="199057"/>
                      </a:lnTo>
                      <a:lnTo>
                        <a:pt x="158542" y="224250"/>
                      </a:lnTo>
                      <a:lnTo>
                        <a:pt x="133257" y="224250"/>
                      </a:lnTo>
                      <a:close/>
                      <a:moveTo>
                        <a:pt x="213311" y="149997"/>
                      </a:moveTo>
                      <a:lnTo>
                        <a:pt x="412119" y="149997"/>
                      </a:lnTo>
                      <a:lnTo>
                        <a:pt x="412119" y="174776"/>
                      </a:lnTo>
                      <a:lnTo>
                        <a:pt x="213311" y="174776"/>
                      </a:lnTo>
                      <a:close/>
                      <a:moveTo>
                        <a:pt x="158542" y="149997"/>
                      </a:moveTo>
                      <a:lnTo>
                        <a:pt x="183311" y="149997"/>
                      </a:lnTo>
                      <a:lnTo>
                        <a:pt x="158542" y="174776"/>
                      </a:lnTo>
                      <a:lnTo>
                        <a:pt x="133257" y="174776"/>
                      </a:lnTo>
                      <a:close/>
                      <a:moveTo>
                        <a:pt x="213311" y="100523"/>
                      </a:moveTo>
                      <a:lnTo>
                        <a:pt x="454467" y="100523"/>
                      </a:lnTo>
                      <a:lnTo>
                        <a:pt x="454467" y="125799"/>
                      </a:lnTo>
                      <a:lnTo>
                        <a:pt x="213311" y="125799"/>
                      </a:lnTo>
                      <a:close/>
                      <a:moveTo>
                        <a:pt x="158542" y="100523"/>
                      </a:moveTo>
                      <a:lnTo>
                        <a:pt x="183311" y="100523"/>
                      </a:lnTo>
                      <a:lnTo>
                        <a:pt x="158542" y="125799"/>
                      </a:lnTo>
                      <a:lnTo>
                        <a:pt x="133257" y="125799"/>
                      </a:lnTo>
                      <a:close/>
                      <a:moveTo>
                        <a:pt x="103792" y="19593"/>
                      </a:moveTo>
                      <a:cubicBezTo>
                        <a:pt x="93465" y="19593"/>
                        <a:pt x="85203" y="27843"/>
                        <a:pt x="85203" y="38671"/>
                      </a:cubicBezTo>
                      <a:lnTo>
                        <a:pt x="85203" y="266054"/>
                      </a:lnTo>
                      <a:cubicBezTo>
                        <a:pt x="85203" y="276366"/>
                        <a:pt x="93465" y="284616"/>
                        <a:pt x="103792" y="284616"/>
                      </a:cubicBezTo>
                      <a:lnTo>
                        <a:pt x="483849" y="284616"/>
                      </a:lnTo>
                      <a:cubicBezTo>
                        <a:pt x="494176" y="284616"/>
                        <a:pt x="502438" y="276366"/>
                        <a:pt x="502438" y="266054"/>
                      </a:cubicBezTo>
                      <a:lnTo>
                        <a:pt x="502438" y="38671"/>
                      </a:lnTo>
                      <a:cubicBezTo>
                        <a:pt x="502438" y="28358"/>
                        <a:pt x="494176" y="19593"/>
                        <a:pt x="483849" y="19593"/>
                      </a:cubicBezTo>
                      <a:close/>
                      <a:moveTo>
                        <a:pt x="76424" y="0"/>
                      </a:moveTo>
                      <a:lnTo>
                        <a:pt x="511217" y="0"/>
                      </a:lnTo>
                      <a:cubicBezTo>
                        <a:pt x="523610" y="0"/>
                        <a:pt x="533421" y="9797"/>
                        <a:pt x="533421" y="21656"/>
                      </a:cubicBezTo>
                      <a:lnTo>
                        <a:pt x="533421" y="152105"/>
                      </a:lnTo>
                      <a:lnTo>
                        <a:pt x="533421" y="282554"/>
                      </a:lnTo>
                      <a:lnTo>
                        <a:pt x="533421" y="304209"/>
                      </a:lnTo>
                      <a:lnTo>
                        <a:pt x="587641" y="369692"/>
                      </a:lnTo>
                      <a:cubicBezTo>
                        <a:pt x="587641" y="387222"/>
                        <a:pt x="573182" y="402175"/>
                        <a:pt x="555109" y="402175"/>
                      </a:cubicBezTo>
                      <a:lnTo>
                        <a:pt x="32532" y="402175"/>
                      </a:lnTo>
                      <a:cubicBezTo>
                        <a:pt x="14459" y="402175"/>
                        <a:pt x="0" y="387738"/>
                        <a:pt x="0" y="369692"/>
                      </a:cubicBezTo>
                      <a:lnTo>
                        <a:pt x="54220" y="304209"/>
                      </a:lnTo>
                      <a:lnTo>
                        <a:pt x="54220" y="282554"/>
                      </a:lnTo>
                      <a:lnTo>
                        <a:pt x="54220" y="152105"/>
                      </a:lnTo>
                      <a:lnTo>
                        <a:pt x="54220" y="21656"/>
                      </a:lnTo>
                      <a:cubicBezTo>
                        <a:pt x="54220" y="9797"/>
                        <a:pt x="64031" y="0"/>
                        <a:pt x="7642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任意多边形: 形状 150">
                  <a:extLst>
                    <a:ext uri="{FF2B5EF4-FFF2-40B4-BE49-F238E27FC236}">
                      <a16:creationId xmlns:a16="http://schemas.microsoft.com/office/drawing/2014/main" id="{BB41C089-4108-BDB1-BF25-06C441DA2A19}"/>
                    </a:ext>
                  </a:extLst>
                </p:cNvPr>
                <p:cNvSpPr/>
                <p:nvPr/>
              </p:nvSpPr>
              <p:spPr>
                <a:xfrm>
                  <a:off x="10711759" y="3331694"/>
                  <a:ext cx="311169" cy="294224"/>
                </a:xfrm>
                <a:custGeom>
                  <a:avLst/>
                  <a:gdLst>
                    <a:gd name="T0" fmla="*/ 4237 w 9648"/>
                    <a:gd name="T1" fmla="*/ 8409 h 9600"/>
                    <a:gd name="T2" fmla="*/ 1792 w 9648"/>
                    <a:gd name="T3" fmla="*/ 8409 h 9600"/>
                    <a:gd name="T4" fmla="*/ 1191 w 9648"/>
                    <a:gd name="T5" fmla="*/ 7807 h 9600"/>
                    <a:gd name="T6" fmla="*/ 1191 w 9648"/>
                    <a:gd name="T7" fmla="*/ 1792 h 9600"/>
                    <a:gd name="T8" fmla="*/ 1792 w 9648"/>
                    <a:gd name="T9" fmla="*/ 1191 h 9600"/>
                    <a:gd name="T10" fmla="*/ 7808 w 9648"/>
                    <a:gd name="T11" fmla="*/ 1191 h 9600"/>
                    <a:gd name="T12" fmla="*/ 8409 w 9648"/>
                    <a:gd name="T13" fmla="*/ 1792 h 9600"/>
                    <a:gd name="T14" fmla="*/ 8409 w 9648"/>
                    <a:gd name="T15" fmla="*/ 4240 h 9600"/>
                    <a:gd name="T16" fmla="*/ 9600 w 9648"/>
                    <a:gd name="T17" fmla="*/ 5431 h 9600"/>
                    <a:gd name="T18" fmla="*/ 9600 w 9648"/>
                    <a:gd name="T19" fmla="*/ 1600 h 9600"/>
                    <a:gd name="T20" fmla="*/ 8000 w 9648"/>
                    <a:gd name="T21" fmla="*/ 0 h 9600"/>
                    <a:gd name="T22" fmla="*/ 1600 w 9648"/>
                    <a:gd name="T23" fmla="*/ 0 h 9600"/>
                    <a:gd name="T24" fmla="*/ 0 w 9648"/>
                    <a:gd name="T25" fmla="*/ 1600 h 9600"/>
                    <a:gd name="T26" fmla="*/ 0 w 9648"/>
                    <a:gd name="T27" fmla="*/ 8000 h 9600"/>
                    <a:gd name="T28" fmla="*/ 1600 w 9648"/>
                    <a:gd name="T29" fmla="*/ 9600 h 9600"/>
                    <a:gd name="T30" fmla="*/ 5428 w 9648"/>
                    <a:gd name="T31" fmla="*/ 9600 h 9600"/>
                    <a:gd name="T32" fmla="*/ 4237 w 9648"/>
                    <a:gd name="T33" fmla="*/ 8409 h 9600"/>
                    <a:gd name="T34" fmla="*/ 9457 w 9648"/>
                    <a:gd name="T35" fmla="*/ 8760 h 9600"/>
                    <a:gd name="T36" fmla="*/ 8052 w 9648"/>
                    <a:gd name="T37" fmla="*/ 7348 h 9600"/>
                    <a:gd name="T38" fmla="*/ 8000 w 9648"/>
                    <a:gd name="T39" fmla="*/ 7305 h 9600"/>
                    <a:gd name="T40" fmla="*/ 8376 w 9648"/>
                    <a:gd name="T41" fmla="*/ 6033 h 9600"/>
                    <a:gd name="T42" fmla="*/ 6051 w 9648"/>
                    <a:gd name="T43" fmla="*/ 3697 h 9600"/>
                    <a:gd name="T44" fmla="*/ 3726 w 9648"/>
                    <a:gd name="T45" fmla="*/ 6033 h 9600"/>
                    <a:gd name="T46" fmla="*/ 6051 w 9648"/>
                    <a:gd name="T47" fmla="*/ 8370 h 9600"/>
                    <a:gd name="T48" fmla="*/ 7317 w 9648"/>
                    <a:gd name="T49" fmla="*/ 7991 h 9600"/>
                    <a:gd name="T50" fmla="*/ 7359 w 9648"/>
                    <a:gd name="T51" fmla="*/ 8043 h 9600"/>
                    <a:gd name="T52" fmla="*/ 8765 w 9648"/>
                    <a:gd name="T53" fmla="*/ 9456 h 9600"/>
                    <a:gd name="T54" fmla="*/ 9111 w 9648"/>
                    <a:gd name="T55" fmla="*/ 9600 h 9600"/>
                    <a:gd name="T56" fmla="*/ 9457 w 9648"/>
                    <a:gd name="T57" fmla="*/ 9456 h 9600"/>
                    <a:gd name="T58" fmla="*/ 9457 w 9648"/>
                    <a:gd name="T59" fmla="*/ 8760 h 9600"/>
                    <a:gd name="T60" fmla="*/ 6051 w 9648"/>
                    <a:gd name="T61" fmla="*/ 7632 h 9600"/>
                    <a:gd name="T62" fmla="*/ 4460 w 9648"/>
                    <a:gd name="T63" fmla="*/ 6033 h 9600"/>
                    <a:gd name="T64" fmla="*/ 6051 w 9648"/>
                    <a:gd name="T65" fmla="*/ 4434 h 9600"/>
                    <a:gd name="T66" fmla="*/ 7642 w 9648"/>
                    <a:gd name="T67" fmla="*/ 6033 h 9600"/>
                    <a:gd name="T68" fmla="*/ 6051 w 9648"/>
                    <a:gd name="T69" fmla="*/ 7632 h 9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48" h="9600">
                      <a:moveTo>
                        <a:pt x="4237" y="8409"/>
                      </a:moveTo>
                      <a:lnTo>
                        <a:pt x="1792" y="8409"/>
                      </a:lnTo>
                      <a:cubicBezTo>
                        <a:pt x="1460" y="8409"/>
                        <a:pt x="1191" y="8140"/>
                        <a:pt x="1191" y="7807"/>
                      </a:cubicBezTo>
                      <a:lnTo>
                        <a:pt x="1191" y="1792"/>
                      </a:lnTo>
                      <a:cubicBezTo>
                        <a:pt x="1191" y="1460"/>
                        <a:pt x="1460" y="1191"/>
                        <a:pt x="1792" y="1191"/>
                      </a:cubicBezTo>
                      <a:lnTo>
                        <a:pt x="7808" y="1191"/>
                      </a:lnTo>
                      <a:cubicBezTo>
                        <a:pt x="8140" y="1191"/>
                        <a:pt x="8409" y="1460"/>
                        <a:pt x="8409" y="1792"/>
                      </a:cubicBezTo>
                      <a:lnTo>
                        <a:pt x="8409" y="4240"/>
                      </a:lnTo>
                      <a:lnTo>
                        <a:pt x="9600" y="5431"/>
                      </a:lnTo>
                      <a:lnTo>
                        <a:pt x="9600" y="1600"/>
                      </a:lnTo>
                      <a:cubicBezTo>
                        <a:pt x="9600" y="716"/>
                        <a:pt x="8884" y="0"/>
                        <a:pt x="8000" y="0"/>
                      </a:cubicBezTo>
                      <a:lnTo>
                        <a:pt x="1600" y="0"/>
                      </a:lnTo>
                      <a:cubicBezTo>
                        <a:pt x="716" y="0"/>
                        <a:pt x="0" y="716"/>
                        <a:pt x="0" y="1600"/>
                      </a:cubicBezTo>
                      <a:lnTo>
                        <a:pt x="0" y="8000"/>
                      </a:lnTo>
                      <a:cubicBezTo>
                        <a:pt x="0" y="8884"/>
                        <a:pt x="716" y="9600"/>
                        <a:pt x="1600" y="9600"/>
                      </a:cubicBezTo>
                      <a:lnTo>
                        <a:pt x="5428" y="9600"/>
                      </a:lnTo>
                      <a:lnTo>
                        <a:pt x="4237" y="8409"/>
                      </a:lnTo>
                      <a:close/>
                      <a:moveTo>
                        <a:pt x="9457" y="8760"/>
                      </a:moveTo>
                      <a:lnTo>
                        <a:pt x="8052" y="7348"/>
                      </a:lnTo>
                      <a:cubicBezTo>
                        <a:pt x="8035" y="7331"/>
                        <a:pt x="8017" y="7319"/>
                        <a:pt x="8000" y="7305"/>
                      </a:cubicBezTo>
                      <a:cubicBezTo>
                        <a:pt x="8237" y="6939"/>
                        <a:pt x="8376" y="6503"/>
                        <a:pt x="8376" y="6033"/>
                      </a:cubicBezTo>
                      <a:cubicBezTo>
                        <a:pt x="8376" y="4743"/>
                        <a:pt x="7335" y="3697"/>
                        <a:pt x="6051" y="3697"/>
                      </a:cubicBezTo>
                      <a:cubicBezTo>
                        <a:pt x="4767" y="3697"/>
                        <a:pt x="3726" y="4743"/>
                        <a:pt x="3726" y="6033"/>
                      </a:cubicBezTo>
                      <a:cubicBezTo>
                        <a:pt x="3726" y="7324"/>
                        <a:pt x="4767" y="8370"/>
                        <a:pt x="6051" y="8370"/>
                      </a:cubicBezTo>
                      <a:cubicBezTo>
                        <a:pt x="6518" y="8370"/>
                        <a:pt x="6953" y="8230"/>
                        <a:pt x="7317" y="7991"/>
                      </a:cubicBezTo>
                      <a:cubicBezTo>
                        <a:pt x="7331" y="8009"/>
                        <a:pt x="7343" y="8027"/>
                        <a:pt x="7359" y="8043"/>
                      </a:cubicBezTo>
                      <a:lnTo>
                        <a:pt x="8765" y="9456"/>
                      </a:lnTo>
                      <a:cubicBezTo>
                        <a:pt x="8860" y="9552"/>
                        <a:pt x="8985" y="9600"/>
                        <a:pt x="9111" y="9600"/>
                      </a:cubicBezTo>
                      <a:cubicBezTo>
                        <a:pt x="9236" y="9600"/>
                        <a:pt x="9361" y="9552"/>
                        <a:pt x="9457" y="9456"/>
                      </a:cubicBezTo>
                      <a:cubicBezTo>
                        <a:pt x="9648" y="9264"/>
                        <a:pt x="9648" y="8952"/>
                        <a:pt x="9457" y="8760"/>
                      </a:cubicBezTo>
                      <a:close/>
                      <a:moveTo>
                        <a:pt x="6051" y="7632"/>
                      </a:moveTo>
                      <a:cubicBezTo>
                        <a:pt x="5174" y="7632"/>
                        <a:pt x="4460" y="6914"/>
                        <a:pt x="4460" y="6033"/>
                      </a:cubicBezTo>
                      <a:cubicBezTo>
                        <a:pt x="4460" y="5152"/>
                        <a:pt x="5174" y="4434"/>
                        <a:pt x="6051" y="4434"/>
                      </a:cubicBezTo>
                      <a:cubicBezTo>
                        <a:pt x="6928" y="4434"/>
                        <a:pt x="7642" y="5152"/>
                        <a:pt x="7642" y="6033"/>
                      </a:cubicBezTo>
                      <a:cubicBezTo>
                        <a:pt x="7642" y="6915"/>
                        <a:pt x="6928" y="7632"/>
                        <a:pt x="6051" y="763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59" name="组合 158">
              <a:extLst>
                <a:ext uri="{FF2B5EF4-FFF2-40B4-BE49-F238E27FC236}">
                  <a16:creationId xmlns:a16="http://schemas.microsoft.com/office/drawing/2014/main" id="{0CCD623B-8C85-865A-8C4A-D08EECF0CE8A}"/>
                </a:ext>
              </a:extLst>
            </p:cNvPr>
            <p:cNvGrpSpPr/>
            <p:nvPr/>
          </p:nvGrpSpPr>
          <p:grpSpPr>
            <a:xfrm>
              <a:off x="482203" y="1292896"/>
              <a:ext cx="11239963" cy="458048"/>
              <a:chOff x="482203" y="1292896"/>
              <a:chExt cx="11239963" cy="458048"/>
            </a:xfrm>
          </p:grpSpPr>
          <p:sp>
            <p:nvSpPr>
              <p:cNvPr id="158" name="矩形: 圆角 157">
                <a:extLst>
                  <a:ext uri="{FF2B5EF4-FFF2-40B4-BE49-F238E27FC236}">
                    <a16:creationId xmlns:a16="http://schemas.microsoft.com/office/drawing/2014/main" id="{355E3B12-0CD8-A36A-6B3F-B035EE4AD9DA}"/>
                  </a:ext>
                </a:extLst>
              </p:cNvPr>
              <p:cNvSpPr/>
              <p:nvPr/>
            </p:nvSpPr>
            <p:spPr>
              <a:xfrm>
                <a:off x="10218943" y="1292896"/>
                <a:ext cx="1503223" cy="435961"/>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rPr>
                  <a:t>       直 播 后</a:t>
                </a:r>
              </a:p>
            </p:txBody>
          </p:sp>
          <p:sp>
            <p:nvSpPr>
              <p:cNvPr id="152" name="矩形: 圆角 151">
                <a:extLst>
                  <a:ext uri="{FF2B5EF4-FFF2-40B4-BE49-F238E27FC236}">
                    <a16:creationId xmlns:a16="http://schemas.microsoft.com/office/drawing/2014/main" id="{61419F43-3D6E-8D52-BD57-F6E18B898231}"/>
                  </a:ext>
                </a:extLst>
              </p:cNvPr>
              <p:cNvSpPr/>
              <p:nvPr/>
            </p:nvSpPr>
            <p:spPr>
              <a:xfrm>
                <a:off x="482203" y="1304214"/>
                <a:ext cx="5073998" cy="44673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rPr>
                  <a:t>直 播 前</a:t>
                </a:r>
              </a:p>
            </p:txBody>
          </p:sp>
          <p:sp>
            <p:nvSpPr>
              <p:cNvPr id="156" name="箭头: V 形 155">
                <a:extLst>
                  <a:ext uri="{FF2B5EF4-FFF2-40B4-BE49-F238E27FC236}">
                    <a16:creationId xmlns:a16="http://schemas.microsoft.com/office/drawing/2014/main" id="{309D180F-80E9-87AB-4900-FBB817907832}"/>
                  </a:ext>
                </a:extLst>
              </p:cNvPr>
              <p:cNvSpPr/>
              <p:nvPr/>
            </p:nvSpPr>
            <p:spPr>
              <a:xfrm>
                <a:off x="5319314" y="1304214"/>
                <a:ext cx="1598017" cy="433346"/>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rPr>
                  <a:t>直播前一天</a:t>
                </a:r>
              </a:p>
            </p:txBody>
          </p:sp>
          <p:sp>
            <p:nvSpPr>
              <p:cNvPr id="157" name="箭头: V 形 156">
                <a:extLst>
                  <a:ext uri="{FF2B5EF4-FFF2-40B4-BE49-F238E27FC236}">
                    <a16:creationId xmlns:a16="http://schemas.microsoft.com/office/drawing/2014/main" id="{A74043C3-E4FB-948E-A0E7-7A0160566E1A}"/>
                  </a:ext>
                </a:extLst>
              </p:cNvPr>
              <p:cNvSpPr/>
              <p:nvPr/>
            </p:nvSpPr>
            <p:spPr>
              <a:xfrm>
                <a:off x="6682999" y="1292896"/>
                <a:ext cx="3891932" cy="443230"/>
              </a:xfrm>
              <a:prstGeom prst="chevron">
                <a:avLst>
                  <a:gd name="adj" fmla="val 4033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rPr>
                  <a:t>直 播 中</a:t>
                </a:r>
              </a:p>
            </p:txBody>
          </p:sp>
        </p:gr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F4039-FF15-57A6-0133-0B3E2A7F3B59}"/>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523D2BD-A338-6945-C104-3FBD1FEF99BA}"/>
              </a:ext>
            </a:extLst>
          </p:cNvPr>
          <p:cNvSpPr>
            <a:spLocks noGrp="1"/>
          </p:cNvSpPr>
          <p:nvPr>
            <p:ph type="title"/>
          </p:nvPr>
        </p:nvSpPr>
        <p:spPr/>
        <p:txBody>
          <a:bodyPr/>
          <a:lstStyle/>
          <a:p>
            <a:r>
              <a:rPr lang="zh-CN" altLang="en-US"/>
              <a:t>直播团队配置</a:t>
            </a:r>
            <a:endParaRPr lang="zh-CN" altLang="en-US" dirty="0"/>
          </a:p>
        </p:txBody>
      </p:sp>
      <p:sp>
        <p:nvSpPr>
          <p:cNvPr id="4" name="灯片编号占位符 3">
            <a:extLst>
              <a:ext uri="{FF2B5EF4-FFF2-40B4-BE49-F238E27FC236}">
                <a16:creationId xmlns:a16="http://schemas.microsoft.com/office/drawing/2014/main" id="{018DFFD9-4992-EF7E-C036-FE692E457B8C}"/>
              </a:ext>
            </a:extLst>
          </p:cNvPr>
          <p:cNvSpPr>
            <a:spLocks noGrp="1"/>
          </p:cNvSpPr>
          <p:nvPr>
            <p:ph type="sldNum" sz="quarter" idx="12"/>
          </p:nvPr>
        </p:nvSpPr>
        <p:spPr/>
        <p:txBody>
          <a:bodyPr/>
          <a:lstStyle/>
          <a:p>
            <a:fld id="{5DD3DB80-B894-403A-B48E-6FDC1A72010E}" type="slidenum">
              <a:rPr lang="zh-CN" altLang="en-US" smtClean="0"/>
              <a:t>37</a:t>
            </a:fld>
            <a:endParaRPr lang="zh-CN" altLang="en-US"/>
          </a:p>
        </p:txBody>
      </p:sp>
      <p:graphicFrame>
        <p:nvGraphicFramePr>
          <p:cNvPr id="3" name="表格 2">
            <a:extLst>
              <a:ext uri="{FF2B5EF4-FFF2-40B4-BE49-F238E27FC236}">
                <a16:creationId xmlns:a16="http://schemas.microsoft.com/office/drawing/2014/main" id="{4A9BC96A-E795-13A4-CCBB-63ECB9A25645}"/>
              </a:ext>
            </a:extLst>
          </p:cNvPr>
          <p:cNvGraphicFramePr>
            <a:graphicFrameLocks noGrp="1"/>
          </p:cNvGraphicFramePr>
          <p:nvPr>
            <p:extLst>
              <p:ext uri="{D42A27DB-BD31-4B8C-83A1-F6EECF244321}">
                <p14:modId xmlns:p14="http://schemas.microsoft.com/office/powerpoint/2010/main" val="2910914618"/>
              </p:ext>
            </p:extLst>
          </p:nvPr>
        </p:nvGraphicFramePr>
        <p:xfrm>
          <a:off x="660400" y="1130300"/>
          <a:ext cx="10858501" cy="5101816"/>
        </p:xfrm>
        <a:graphic>
          <a:graphicData uri="http://schemas.openxmlformats.org/drawingml/2006/table">
            <a:tbl>
              <a:tblPr>
                <a:tableStyleId>{5C22544A-7EE6-4342-B048-85BDC9FD1C3A}</a:tableStyleId>
              </a:tblPr>
              <a:tblGrid>
                <a:gridCol w="1356864">
                  <a:extLst>
                    <a:ext uri="{9D8B030D-6E8A-4147-A177-3AD203B41FA5}">
                      <a16:colId xmlns:a16="http://schemas.microsoft.com/office/drawing/2014/main" val="1152238529"/>
                    </a:ext>
                  </a:extLst>
                </a:gridCol>
                <a:gridCol w="2840922">
                  <a:extLst>
                    <a:ext uri="{9D8B030D-6E8A-4147-A177-3AD203B41FA5}">
                      <a16:colId xmlns:a16="http://schemas.microsoft.com/office/drawing/2014/main" val="3253755742"/>
                    </a:ext>
                  </a:extLst>
                </a:gridCol>
                <a:gridCol w="1961423">
                  <a:extLst>
                    <a:ext uri="{9D8B030D-6E8A-4147-A177-3AD203B41FA5}">
                      <a16:colId xmlns:a16="http://schemas.microsoft.com/office/drawing/2014/main" val="1762127153"/>
                    </a:ext>
                  </a:extLst>
                </a:gridCol>
                <a:gridCol w="1514693">
                  <a:extLst>
                    <a:ext uri="{9D8B030D-6E8A-4147-A177-3AD203B41FA5}">
                      <a16:colId xmlns:a16="http://schemas.microsoft.com/office/drawing/2014/main" val="2622223190"/>
                    </a:ext>
                  </a:extLst>
                </a:gridCol>
                <a:gridCol w="1479793">
                  <a:extLst>
                    <a:ext uri="{9D8B030D-6E8A-4147-A177-3AD203B41FA5}">
                      <a16:colId xmlns:a16="http://schemas.microsoft.com/office/drawing/2014/main" val="3447342969"/>
                    </a:ext>
                  </a:extLst>
                </a:gridCol>
                <a:gridCol w="1704806">
                  <a:extLst>
                    <a:ext uri="{9D8B030D-6E8A-4147-A177-3AD203B41FA5}">
                      <a16:colId xmlns:a16="http://schemas.microsoft.com/office/drawing/2014/main" val="1421287977"/>
                    </a:ext>
                  </a:extLst>
                </a:gridCol>
              </a:tblGrid>
              <a:tr h="3774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人员配置</a:t>
                      </a:r>
                    </a:p>
                  </a:txBody>
                  <a:tcPr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直播示例</a:t>
                      </a:r>
                    </a:p>
                  </a:txBody>
                  <a:tcPr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3">
                  <a:txBody>
                    <a:bodyPr/>
                    <a:lstStyle/>
                    <a:p>
                      <a:pPr algn="ctr" rtl="0" fontAlgn="ctr"/>
                      <a:r>
                        <a:rPr lang="en-US" altLang="zh-CN" sz="1600" b="1" i="0" u="none" strike="noStrike">
                          <a:solidFill>
                            <a:schemeClr val="bg1"/>
                          </a:solidFill>
                          <a:effectLst/>
                          <a:latin typeface="微软雅黑" panose="020B0503020204020204" pitchFamily="34" charset="-122"/>
                          <a:ea typeface="微软雅黑" panose="020B0503020204020204" pitchFamily="34" charset="-122"/>
                        </a:rPr>
                        <a:t>1</a:t>
                      </a: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人播</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fontAlgn="ctr"/>
                      <a:endParaRPr lang="zh-CN" altLang="en-US" sz="1400" b="1" i="0" u="none" strike="noStrike">
                        <a:solidFill>
                          <a:schemeClr val="bg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fontAlgn="ctr"/>
                      <a:endParaRPr lang="zh-CN" altLang="en-US" sz="1400" b="1" i="0" u="none" strike="noStrike">
                        <a:solidFill>
                          <a:schemeClr val="bg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ctr"/>
                      <a:r>
                        <a:rPr lang="en-US" altLang="zh-CN" sz="1600" b="1" i="0" u="none" strike="noStrike">
                          <a:solidFill>
                            <a:schemeClr val="bg1"/>
                          </a:solidFill>
                          <a:effectLst/>
                          <a:latin typeface="微软雅黑" panose="020B0503020204020204" pitchFamily="34" charset="-122"/>
                          <a:ea typeface="微软雅黑" panose="020B0503020204020204" pitchFamily="34" charset="-122"/>
                        </a:rPr>
                        <a:t>2</a:t>
                      </a: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人播</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026319370"/>
                  </a:ext>
                </a:extLst>
              </a:tr>
              <a:tr h="2562116">
                <a:tc>
                  <a:txBody>
                    <a:bodyPr/>
                    <a:lstStyle/>
                    <a:p>
                      <a:pPr algn="ctr" rtl="0" fontAlgn="ctr"/>
                      <a:r>
                        <a:rPr lang="zh-CN" altLang="en-US" sz="1400" b="1" i="0" u="none" strike="noStrike">
                          <a:solidFill>
                            <a:schemeClr val="tx1"/>
                          </a:solidFill>
                          <a:effectLst/>
                          <a:latin typeface="微软雅黑" panose="020B0503020204020204" pitchFamily="34" charset="-122"/>
                          <a:ea typeface="微软雅黑" panose="020B0503020204020204" pitchFamily="34" charset="-122"/>
                        </a:rPr>
                        <a:t>典型模式</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rowSpan="2">
                  <a:txBody>
                    <a:bodyPr/>
                    <a:lstStyle/>
                    <a:p>
                      <a:pPr algn="ctr" rtl="0" fontAlgn="ctr"/>
                      <a:endParaRPr lang="zh-CN" altLang="en-US" sz="1100" b="1" i="0" u="none" strike="noStrike">
                        <a:solidFill>
                          <a:schemeClr val="tx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1" i="0" u="none" strike="noStrike">
                          <a:solidFill>
                            <a:schemeClr val="accent2"/>
                          </a:solidFill>
                          <a:effectLst/>
                          <a:latin typeface="+mn-ea"/>
                          <a:ea typeface="+mn-ea"/>
                        </a:rPr>
                        <a:t>怼实景播</a:t>
                      </a:r>
                      <a:endParaRPr lang="en-US" altLang="zh-CN" sz="1200" b="1" i="0" u="none" strike="noStrike">
                        <a:solidFill>
                          <a:schemeClr val="accent2"/>
                        </a:solidFill>
                        <a:effectLst/>
                        <a:latin typeface="+mn-ea"/>
                        <a:ea typeface="+mn-ea"/>
                      </a:endParaRPr>
                    </a:p>
                    <a:p>
                      <a:pPr marL="0" indent="0" algn="l" fontAlgn="ctr">
                        <a:lnSpc>
                          <a:spcPct val="150000"/>
                        </a:lnSpc>
                        <a:buFont typeface="Arial" panose="020B0604020202020204" pitchFamily="34" charset="0"/>
                        <a:buNone/>
                      </a:pPr>
                      <a:r>
                        <a:rPr lang="zh-CN" altLang="en-US" sz="1100" b="0" i="0" u="none" strike="noStrike">
                          <a:solidFill>
                            <a:schemeClr val="tx1"/>
                          </a:solidFill>
                          <a:effectLst/>
                          <a:latin typeface="+mn-ea"/>
                          <a:ea typeface="+mn-ea"/>
                        </a:rPr>
                        <a:t>主播：老板</a:t>
                      </a:r>
                      <a:r>
                        <a:rPr lang="en-US" altLang="zh-CN" sz="1100" b="0" i="0" u="none" strike="noStrike">
                          <a:solidFill>
                            <a:schemeClr val="tx1"/>
                          </a:solidFill>
                          <a:effectLst/>
                          <a:latin typeface="+mn-ea"/>
                          <a:ea typeface="+mn-ea"/>
                        </a:rPr>
                        <a:t>/</a:t>
                      </a:r>
                      <a:r>
                        <a:rPr lang="zh-CN" altLang="en-US" sz="1100" b="0" i="0" u="none" strike="noStrike">
                          <a:solidFill>
                            <a:schemeClr val="tx1"/>
                          </a:solidFill>
                          <a:effectLst/>
                          <a:latin typeface="+mn-ea"/>
                          <a:ea typeface="+mn-ea"/>
                        </a:rPr>
                        <a:t>店长</a:t>
                      </a:r>
                      <a:r>
                        <a:rPr lang="en-US" altLang="zh-CN" sz="1100" b="0" i="0" u="none" strike="noStrike">
                          <a:solidFill>
                            <a:schemeClr val="tx1"/>
                          </a:solidFill>
                          <a:effectLst/>
                          <a:latin typeface="+mn-ea"/>
                          <a:ea typeface="+mn-ea"/>
                        </a:rPr>
                        <a:t>/</a:t>
                      </a:r>
                      <a:r>
                        <a:rPr lang="zh-CN" altLang="en-US" sz="1100" b="0" i="0" u="none" strike="noStrike">
                          <a:solidFill>
                            <a:schemeClr val="tx1"/>
                          </a:solidFill>
                          <a:effectLst/>
                          <a:latin typeface="+mn-ea"/>
                          <a:ea typeface="+mn-ea"/>
                        </a:rPr>
                        <a:t>店员皆可</a:t>
                      </a:r>
                      <a:endParaRPr lang="en-US" altLang="zh-CN" sz="1100" b="0" i="0" u="none" strike="noStrike">
                        <a:solidFill>
                          <a:schemeClr val="tx1"/>
                        </a:solidFill>
                        <a:effectLst/>
                        <a:latin typeface="+mn-ea"/>
                        <a:ea typeface="+mn-ea"/>
                      </a:endParaRPr>
                    </a:p>
                    <a:p>
                      <a:pPr marL="0" indent="0" algn="l" fontAlgn="ctr">
                        <a:lnSpc>
                          <a:spcPct val="150000"/>
                        </a:lnSpc>
                        <a:buFont typeface="Arial" panose="020B0604020202020204" pitchFamily="34" charset="0"/>
                        <a:buNone/>
                      </a:pPr>
                      <a:r>
                        <a:rPr lang="zh-CN" altLang="en-US" sz="1000" b="0" i="0" u="none" strike="noStrike">
                          <a:solidFill>
                            <a:schemeClr val="accent2">
                              <a:lumMod val="60000"/>
                              <a:lumOff val="40000"/>
                            </a:schemeClr>
                          </a:solidFill>
                          <a:effectLst/>
                          <a:latin typeface="+mn-ea"/>
                          <a:ea typeface="+mn-ea"/>
                        </a:rPr>
                        <a:t>*主播不用出镜，配合实景镜头讲解即可</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a:ln>
                            <a:noFill/>
                          </a:ln>
                          <a:solidFill>
                            <a:srgbClr val="B01B00"/>
                          </a:solidFill>
                          <a:effectLst/>
                          <a:uLnTx/>
                          <a:uFillTx/>
                          <a:latin typeface="微软雅黑"/>
                          <a:ea typeface="微软雅黑"/>
                          <a:cs typeface="+mn-cs"/>
                        </a:rPr>
                        <a:t>老板播</a:t>
                      </a:r>
                      <a:endParaRPr kumimoji="0" lang="en-US" altLang="zh-CN" sz="1200" b="1" i="0" u="none" strike="noStrike" kern="1200" cap="none" spc="0" normalizeH="0" baseline="0" noProof="0">
                        <a:ln>
                          <a:noFill/>
                        </a:ln>
                        <a:solidFill>
                          <a:srgbClr val="B01B00"/>
                        </a:solidFill>
                        <a:effectLst/>
                        <a:uLnTx/>
                        <a:uFillTx/>
                        <a:latin typeface="微软雅黑"/>
                        <a:ea typeface="微软雅黑"/>
                        <a:cs typeface="+mn-cs"/>
                      </a:endParaRPr>
                    </a:p>
                    <a:p>
                      <a:pPr marL="0" marR="0" lvl="0" indent="0" algn="l" defTabSz="914400" rtl="0" eaLnBrk="1" fontAlgn="ctr" latinLnBrk="0" hangingPunct="1">
                        <a:lnSpc>
                          <a:spcPct val="150000"/>
                        </a:lnSpc>
                        <a:spcBef>
                          <a:spcPts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a:ln>
                            <a:noFill/>
                          </a:ln>
                          <a:solidFill>
                            <a:srgbClr val="000000"/>
                          </a:solidFill>
                          <a:effectLst/>
                          <a:uLnTx/>
                          <a:uFillTx/>
                          <a:latin typeface="微软雅黑"/>
                          <a:ea typeface="微软雅黑"/>
                          <a:cs typeface="+mn-cs"/>
                        </a:rPr>
                        <a:t>主播：老板</a:t>
                      </a:r>
                      <a:endParaRPr kumimoji="0" lang="zh-CN" altLang="en-US" sz="1000" b="0" i="0" u="none" strike="noStrike" kern="1200" cap="none" spc="0" normalizeH="0" baseline="0" noProof="0">
                        <a:ln>
                          <a:noFill/>
                        </a:ln>
                        <a:solidFill>
                          <a:srgbClr val="B01B00">
                            <a:lumMod val="60000"/>
                            <a:lumOff val="40000"/>
                          </a:srgbClr>
                        </a:solidFill>
                        <a:effectLst/>
                        <a:uLnTx/>
                        <a:uFillTx/>
                        <a:latin typeface="微软雅黑"/>
                        <a:ea typeface="微软雅黑"/>
                        <a:cs typeface="+mn-cs"/>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a:ln>
                            <a:noFill/>
                          </a:ln>
                          <a:solidFill>
                            <a:srgbClr val="B01B00"/>
                          </a:solidFill>
                          <a:effectLst/>
                          <a:uLnTx/>
                          <a:uFillTx/>
                          <a:latin typeface="微软雅黑"/>
                          <a:ea typeface="+mn-ea"/>
                          <a:cs typeface="+mn-cs"/>
                        </a:rPr>
                        <a:t>丨店长播</a:t>
                      </a:r>
                      <a:endParaRPr kumimoji="0" lang="en-US" altLang="zh-CN" sz="1200" b="1" i="0" u="none" strike="noStrike" kern="1200" cap="none" spc="0" normalizeH="0" baseline="0" noProof="0">
                        <a:ln>
                          <a:noFill/>
                        </a:ln>
                        <a:solidFill>
                          <a:srgbClr val="B01B00"/>
                        </a:solidFill>
                        <a:effectLst/>
                        <a:uLnTx/>
                        <a:uFillTx/>
                        <a:latin typeface="微软雅黑"/>
                        <a:ea typeface="微软雅黑"/>
                        <a:cs typeface="+mn-cs"/>
                      </a:endParaRPr>
                    </a:p>
                    <a:p>
                      <a:pPr marL="0" marR="0" lvl="0" indent="0" algn="l" defTabSz="914400" rtl="0" eaLnBrk="1" fontAlgn="ctr" latinLnBrk="0" hangingPunct="1">
                        <a:lnSpc>
                          <a:spcPct val="150000"/>
                        </a:lnSpc>
                        <a:spcBef>
                          <a:spcPts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a:ln>
                            <a:noFill/>
                          </a:ln>
                          <a:solidFill>
                            <a:srgbClr val="000000"/>
                          </a:solidFill>
                          <a:effectLst/>
                          <a:uLnTx/>
                          <a:uFillTx/>
                          <a:latin typeface="微软雅黑"/>
                          <a:ea typeface="微软雅黑"/>
                          <a:cs typeface="+mn-cs"/>
                        </a:rPr>
                        <a:t>主播：店长</a:t>
                      </a:r>
                      <a:endParaRPr kumimoji="0" lang="zh-CN" altLang="en-US" sz="1000" b="0" i="0" u="none" strike="noStrike" kern="1200" cap="none" spc="0" normalizeH="0" baseline="0" noProof="0">
                        <a:ln>
                          <a:noFill/>
                        </a:ln>
                        <a:solidFill>
                          <a:srgbClr val="B01B00">
                            <a:lumMod val="60000"/>
                            <a:lumOff val="40000"/>
                          </a:srgbClr>
                        </a:solidFill>
                        <a:effectLst/>
                        <a:uLnTx/>
                        <a:uFillTx/>
                        <a:latin typeface="微软雅黑"/>
                        <a:ea typeface="微软雅黑"/>
                        <a:cs typeface="+mn-cs"/>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a:ln>
                            <a:noFill/>
                          </a:ln>
                          <a:solidFill>
                            <a:srgbClr val="B01B00"/>
                          </a:solidFill>
                          <a:effectLst/>
                          <a:uLnTx/>
                          <a:uFillTx/>
                          <a:latin typeface="微软雅黑"/>
                          <a:ea typeface="微软雅黑"/>
                          <a:cs typeface="+mn-cs"/>
                        </a:rPr>
                        <a:t>丨老板</a:t>
                      </a:r>
                      <a:r>
                        <a:rPr kumimoji="0" lang="en-US" altLang="zh-CN" sz="1200" b="1" i="0" u="none" strike="noStrike" kern="1200" cap="none" spc="0" normalizeH="0" baseline="0" noProof="0">
                          <a:ln>
                            <a:noFill/>
                          </a:ln>
                          <a:solidFill>
                            <a:srgbClr val="B01B00"/>
                          </a:solidFill>
                          <a:effectLst/>
                          <a:uLnTx/>
                          <a:uFillTx/>
                          <a:latin typeface="微软雅黑"/>
                          <a:ea typeface="微软雅黑"/>
                          <a:cs typeface="+mn-cs"/>
                        </a:rPr>
                        <a:t>+</a:t>
                      </a:r>
                      <a:r>
                        <a:rPr kumimoji="0" lang="zh-CN" altLang="en-US" sz="1200" b="1" i="0" u="none" strike="noStrike" kern="1200" cap="none" spc="0" normalizeH="0" baseline="0" noProof="0">
                          <a:ln>
                            <a:noFill/>
                          </a:ln>
                          <a:solidFill>
                            <a:srgbClr val="B01B00"/>
                          </a:solidFill>
                          <a:effectLst/>
                          <a:uLnTx/>
                          <a:uFillTx/>
                          <a:latin typeface="微软雅黑"/>
                          <a:ea typeface="微软雅黑"/>
                          <a:cs typeface="+mn-cs"/>
                        </a:rPr>
                        <a:t>助理</a:t>
                      </a:r>
                      <a:endParaRPr kumimoji="0" lang="en-US" altLang="zh-CN" sz="1200" b="1" i="0" u="none" strike="noStrike" kern="1200" cap="none" spc="0" normalizeH="0" baseline="0" noProof="0">
                        <a:ln>
                          <a:noFill/>
                        </a:ln>
                        <a:solidFill>
                          <a:srgbClr val="B01B00"/>
                        </a:solidFill>
                        <a:effectLst/>
                        <a:uLnTx/>
                        <a:uFillTx/>
                        <a:latin typeface="微软雅黑"/>
                        <a:ea typeface="微软雅黑"/>
                        <a:cs typeface="+mn-cs"/>
                      </a:endParaRPr>
                    </a:p>
                    <a:p>
                      <a:pPr marL="0" marR="0" lvl="0" indent="0" algn="l" defTabSz="914400" rtl="0" eaLnBrk="1" fontAlgn="ctr" latinLnBrk="0" hangingPunct="1">
                        <a:lnSpc>
                          <a:spcPct val="150000"/>
                        </a:lnSpc>
                        <a:spcBef>
                          <a:spcPts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a:ln>
                            <a:noFill/>
                          </a:ln>
                          <a:solidFill>
                            <a:srgbClr val="000000"/>
                          </a:solidFill>
                          <a:effectLst/>
                          <a:uLnTx/>
                          <a:uFillTx/>
                          <a:latin typeface="微软雅黑"/>
                          <a:ea typeface="+mn-ea"/>
                          <a:cs typeface="+mn-cs"/>
                        </a:rPr>
                        <a:t>主播：老板</a:t>
                      </a:r>
                      <a:endParaRPr kumimoji="0" lang="en-US" altLang="zh-CN" sz="1100" b="0" i="0" u="none" strike="noStrike" kern="1200" cap="none" spc="0" normalizeH="0" baseline="0" noProof="0">
                        <a:ln>
                          <a:noFill/>
                        </a:ln>
                        <a:solidFill>
                          <a:srgbClr val="000000"/>
                        </a:solidFill>
                        <a:effectLst/>
                        <a:uLnTx/>
                        <a:uFillTx/>
                        <a:latin typeface="微软雅黑"/>
                        <a:ea typeface="+mn-ea"/>
                        <a:cs typeface="+mn-cs"/>
                      </a:endParaRPr>
                    </a:p>
                    <a:p>
                      <a:pPr marL="0" marR="0" lvl="0" indent="0" algn="l" defTabSz="914400" rtl="0" eaLnBrk="1" fontAlgn="ctr" latinLnBrk="0" hangingPunct="1">
                        <a:lnSpc>
                          <a:spcPct val="150000"/>
                        </a:lnSpc>
                        <a:spcBef>
                          <a:spcPts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a:ln>
                            <a:noFill/>
                          </a:ln>
                          <a:solidFill>
                            <a:srgbClr val="000000"/>
                          </a:solidFill>
                          <a:effectLst/>
                          <a:uLnTx/>
                          <a:uFillTx/>
                          <a:latin typeface="微软雅黑"/>
                          <a:ea typeface="+mn-ea"/>
                          <a:cs typeface="+mn-cs"/>
                        </a:rPr>
                        <a:t>助播：老板娘</a:t>
                      </a:r>
                      <a:r>
                        <a:rPr kumimoji="0" lang="en-US" altLang="zh-CN" sz="1100" b="0" i="0" u="none" strike="noStrike" kern="1200" cap="none" spc="0" normalizeH="0" baseline="0" noProof="0">
                          <a:ln>
                            <a:noFill/>
                          </a:ln>
                          <a:solidFill>
                            <a:srgbClr val="000000"/>
                          </a:solidFill>
                          <a:effectLst/>
                          <a:uLnTx/>
                          <a:uFillTx/>
                          <a:latin typeface="微软雅黑"/>
                          <a:ea typeface="+mn-ea"/>
                          <a:cs typeface="+mn-cs"/>
                        </a:rPr>
                        <a:t>/</a:t>
                      </a:r>
                      <a:r>
                        <a:rPr kumimoji="0" lang="zh-CN" altLang="en-US" sz="1100" b="0" i="0" u="none" strike="noStrike" kern="1200" cap="none" spc="0" normalizeH="0" baseline="0" noProof="0">
                          <a:ln>
                            <a:noFill/>
                          </a:ln>
                          <a:solidFill>
                            <a:srgbClr val="000000"/>
                          </a:solidFill>
                          <a:effectLst/>
                          <a:uLnTx/>
                          <a:uFillTx/>
                          <a:latin typeface="微软雅黑"/>
                          <a:ea typeface="+mn-ea"/>
                          <a:cs typeface="+mn-cs"/>
                        </a:rPr>
                        <a:t>店长</a:t>
                      </a:r>
                      <a:r>
                        <a:rPr kumimoji="0" lang="en-US" altLang="zh-CN" sz="1100" b="0" i="0" u="none" strike="noStrike" kern="1200" cap="none" spc="0" normalizeH="0" baseline="0" noProof="0">
                          <a:ln>
                            <a:noFill/>
                          </a:ln>
                          <a:solidFill>
                            <a:srgbClr val="000000"/>
                          </a:solidFill>
                          <a:effectLst/>
                          <a:uLnTx/>
                          <a:uFillTx/>
                          <a:latin typeface="微软雅黑"/>
                          <a:ea typeface="+mn-ea"/>
                          <a:cs typeface="+mn-cs"/>
                        </a:rPr>
                        <a:t>/</a:t>
                      </a:r>
                      <a:r>
                        <a:rPr kumimoji="0" lang="zh-CN" altLang="en-US" sz="1100" b="0" i="0" u="none" strike="noStrike" kern="1200" cap="none" spc="0" normalizeH="0" baseline="0" noProof="0">
                          <a:ln>
                            <a:noFill/>
                          </a:ln>
                          <a:solidFill>
                            <a:srgbClr val="000000"/>
                          </a:solidFill>
                          <a:effectLst/>
                          <a:uLnTx/>
                          <a:uFillTx/>
                          <a:latin typeface="微软雅黑"/>
                          <a:ea typeface="+mn-ea"/>
                          <a:cs typeface="+mn-cs"/>
                        </a:rPr>
                        <a:t>店员</a:t>
                      </a:r>
                      <a:endParaRPr kumimoji="0" lang="zh-CN" altLang="en-US" sz="1000" b="0" i="0" u="none" strike="noStrike" kern="1200" cap="none" spc="0" normalizeH="0" baseline="0" noProof="0">
                        <a:ln>
                          <a:noFill/>
                        </a:ln>
                        <a:solidFill>
                          <a:srgbClr val="B01B00">
                            <a:lumMod val="60000"/>
                            <a:lumOff val="40000"/>
                          </a:srgbClr>
                        </a:solidFill>
                        <a:effectLst/>
                        <a:uLnTx/>
                        <a:uFillTx/>
                        <a:latin typeface="微软雅黑"/>
                        <a:ea typeface="微软雅黑"/>
                        <a:cs typeface="+mn-cs"/>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5980793"/>
                  </a:ext>
                </a:extLst>
              </a:tr>
              <a:tr h="2162287">
                <a:tc>
                  <a:txBody>
                    <a:bodyPr/>
                    <a:lstStyle/>
                    <a:p>
                      <a:pPr algn="ctr" rtl="0" fontAlgn="ctr"/>
                      <a:r>
                        <a:rPr lang="zh-CN" altLang="en-US" sz="1400" b="1" i="0" u="none" strike="noStrike">
                          <a:solidFill>
                            <a:schemeClr val="tx1"/>
                          </a:solidFill>
                          <a:effectLst/>
                          <a:latin typeface="微软雅黑" panose="020B0503020204020204" pitchFamily="34" charset="-122"/>
                          <a:ea typeface="微软雅黑" panose="020B0503020204020204" pitchFamily="34" charset="-122"/>
                        </a:rPr>
                        <a:t>商家模式</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algn="ctr" rtl="0" fontAlgn="ctr"/>
                      <a:endParaRPr lang="zh-CN" altLang="en-US" sz="1100" b="1" i="0" u="none" strike="noStrike">
                        <a:solidFill>
                          <a:schemeClr val="tx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mn-ea"/>
                          <a:ea typeface="+mn-ea"/>
                        </a:rPr>
                        <a:t>城市连锁</a:t>
                      </a:r>
                      <a:endParaRPr lang="en-US" altLang="zh-CN" sz="1100" b="1" i="0" u="none" strike="noStrike">
                        <a:solidFill>
                          <a:schemeClr val="tx1"/>
                        </a:solidFill>
                        <a:effectLst/>
                        <a:latin typeface="+mn-ea"/>
                        <a:ea typeface="+mn-ea"/>
                      </a:endParaRPr>
                    </a:p>
                    <a:p>
                      <a:pPr marL="0" indent="0" algn="l" fontAlgn="ctr">
                        <a:lnSpc>
                          <a:spcPct val="150000"/>
                        </a:lnSpc>
                        <a:buFont typeface="Arial" panose="020B0604020202020204" pitchFamily="34" charset="0"/>
                        <a:buNone/>
                      </a:pPr>
                      <a:r>
                        <a:rPr lang="zh-CN" altLang="en-US" sz="1100" b="1" i="0" u="none" strike="noStrike">
                          <a:solidFill>
                            <a:schemeClr val="tx1"/>
                          </a:solidFill>
                          <a:effectLst/>
                          <a:latin typeface="+mn-ea"/>
                          <a:ea typeface="+mn-ea"/>
                        </a:rPr>
                        <a:t>加盟品牌单店</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mn-ea"/>
                          <a:ea typeface="+mn-ea"/>
                        </a:rPr>
                        <a:t>社区周边单店</a:t>
                      </a:r>
                      <a:endParaRPr lang="en-US" altLang="zh-CN" sz="1100" b="1" i="0" u="none" strike="noStrike">
                        <a:solidFill>
                          <a:schemeClr val="tx1"/>
                        </a:solidFill>
                        <a:effectLst/>
                        <a:latin typeface="+mn-ea"/>
                        <a:ea typeface="+mn-ea"/>
                      </a:endParaRPr>
                    </a:p>
                    <a:p>
                      <a:pPr marL="0" indent="0" algn="l" fontAlgn="ctr">
                        <a:lnSpc>
                          <a:spcPct val="150000"/>
                        </a:lnSpc>
                        <a:buFont typeface="Arial" panose="020B0604020202020204" pitchFamily="34" charset="0"/>
                        <a:buNone/>
                      </a:pPr>
                      <a:r>
                        <a:rPr lang="zh-CN" altLang="en-US" sz="1100" b="1" i="0" u="none" strike="noStrike">
                          <a:solidFill>
                            <a:schemeClr val="tx1"/>
                          </a:solidFill>
                          <a:effectLst/>
                          <a:latin typeface="+mn-ea"/>
                          <a:ea typeface="+mn-ea"/>
                        </a:rPr>
                        <a:t>加盟品牌单店</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mn-ea"/>
                          <a:ea typeface="+mn-ea"/>
                        </a:rPr>
                        <a:t>城市连锁</a:t>
                      </a:r>
                      <a:endParaRPr lang="en-US" altLang="zh-CN" sz="1100" b="1" i="0" u="none" strike="noStrike">
                        <a:solidFill>
                          <a:schemeClr val="tx1"/>
                        </a:solidFill>
                        <a:effectLst/>
                        <a:latin typeface="+mn-ea"/>
                        <a:ea typeface="+mn-ea"/>
                      </a:endParaRPr>
                    </a:p>
                    <a:p>
                      <a:pPr marL="0" indent="0" algn="l" fontAlgn="ctr">
                        <a:lnSpc>
                          <a:spcPct val="150000"/>
                        </a:lnSpc>
                        <a:buFont typeface="Arial" panose="020B0604020202020204" pitchFamily="34" charset="0"/>
                        <a:buNone/>
                      </a:pPr>
                      <a:r>
                        <a:rPr lang="zh-CN" altLang="en-US" sz="1100" b="1" i="0" u="none" strike="noStrike">
                          <a:solidFill>
                            <a:schemeClr val="tx1"/>
                          </a:solidFill>
                          <a:effectLst/>
                          <a:latin typeface="+mn-ea"/>
                          <a:ea typeface="+mn-ea"/>
                        </a:rPr>
                        <a:t>加盟品牌单店</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mn-ea"/>
                          <a:ea typeface="+mn-ea"/>
                        </a:rPr>
                        <a:t>社区周边单店</a:t>
                      </a:r>
                      <a:endParaRPr lang="en-US" altLang="zh-CN" sz="1100" b="1" i="0" u="none" strike="noStrike">
                        <a:solidFill>
                          <a:schemeClr val="tx1"/>
                        </a:solidFill>
                        <a:effectLst/>
                        <a:latin typeface="+mn-ea"/>
                        <a:ea typeface="+mn-ea"/>
                      </a:endParaRPr>
                    </a:p>
                    <a:p>
                      <a:pPr marL="0" indent="0" algn="l" fontAlgn="ctr">
                        <a:lnSpc>
                          <a:spcPct val="150000"/>
                        </a:lnSpc>
                        <a:buFont typeface="Arial" panose="020B0604020202020204" pitchFamily="34" charset="0"/>
                        <a:buNone/>
                      </a:pPr>
                      <a:r>
                        <a:rPr lang="zh-CN" altLang="en-US" sz="1100" b="1" i="0" u="none" strike="noStrike">
                          <a:solidFill>
                            <a:schemeClr val="tx1"/>
                          </a:solidFill>
                          <a:effectLst/>
                          <a:latin typeface="+mn-ea"/>
                          <a:ea typeface="+mn-ea"/>
                        </a:rPr>
                        <a:t>城市</a:t>
                      </a:r>
                      <a:r>
                        <a:rPr lang="en-US" altLang="zh-CN" sz="1100" b="1" i="0" u="none" strike="noStrike">
                          <a:solidFill>
                            <a:schemeClr val="tx1"/>
                          </a:solidFill>
                          <a:effectLst/>
                          <a:latin typeface="+mn-ea"/>
                          <a:ea typeface="+mn-ea"/>
                        </a:rPr>
                        <a:t>/</a:t>
                      </a:r>
                      <a:r>
                        <a:rPr lang="zh-CN" altLang="en-US" sz="1100" b="1" i="0" u="none" strike="noStrike">
                          <a:solidFill>
                            <a:schemeClr val="tx1"/>
                          </a:solidFill>
                          <a:effectLst/>
                          <a:latin typeface="+mn-ea"/>
                          <a:ea typeface="+mn-ea"/>
                        </a:rPr>
                        <a:t>全国连锁</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03099397"/>
                  </a:ext>
                </a:extLst>
              </a:tr>
            </a:tbl>
          </a:graphicData>
        </a:graphic>
      </p:graphicFrame>
      <p:pic>
        <p:nvPicPr>
          <p:cNvPr id="6" name="图片 5">
            <a:extLst>
              <a:ext uri="{FF2B5EF4-FFF2-40B4-BE49-F238E27FC236}">
                <a16:creationId xmlns:a16="http://schemas.microsoft.com/office/drawing/2014/main" id="{6FCE5276-6213-FF43-0C22-957F78FD5F7F}"/>
              </a:ext>
            </a:extLst>
          </p:cNvPr>
          <p:cNvPicPr>
            <a:picLocks noChangeAspect="1"/>
          </p:cNvPicPr>
          <p:nvPr/>
        </p:nvPicPr>
        <p:blipFill>
          <a:blip r:embed="rId2"/>
          <a:stretch>
            <a:fillRect/>
          </a:stretch>
        </p:blipFill>
        <p:spPr>
          <a:xfrm>
            <a:off x="2294501" y="1539523"/>
            <a:ext cx="2263538" cy="4636910"/>
          </a:xfrm>
          <a:prstGeom prst="rect">
            <a:avLst/>
          </a:prstGeom>
        </p:spPr>
      </p:pic>
    </p:spTree>
    <p:extLst>
      <p:ext uri="{BB962C8B-B14F-4D97-AF65-F5344CB8AC3E}">
        <p14:creationId xmlns:p14="http://schemas.microsoft.com/office/powerpoint/2010/main" val="4656063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A5BE7-D0DC-C50F-B27F-6DE24008BF72}"/>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16855DE3-F0B3-28B8-C9FB-372B49840585}"/>
              </a:ext>
            </a:extLst>
          </p:cNvPr>
          <p:cNvSpPr>
            <a:spLocks noGrp="1"/>
          </p:cNvSpPr>
          <p:nvPr>
            <p:ph type="title"/>
          </p:nvPr>
        </p:nvSpPr>
        <p:spPr/>
        <p:txBody>
          <a:bodyPr/>
          <a:lstStyle/>
          <a:p>
            <a:r>
              <a:rPr lang="zh-CN" altLang="en-US"/>
              <a:t>汽车服务类商品组品攻略</a:t>
            </a:r>
            <a:endParaRPr lang="zh-CN" altLang="en-US" dirty="0"/>
          </a:p>
        </p:txBody>
      </p:sp>
      <p:sp>
        <p:nvSpPr>
          <p:cNvPr id="4" name="灯片编号占位符 3">
            <a:extLst>
              <a:ext uri="{FF2B5EF4-FFF2-40B4-BE49-F238E27FC236}">
                <a16:creationId xmlns:a16="http://schemas.microsoft.com/office/drawing/2014/main" id="{6728A8D2-CFD1-CDD6-62AD-1B0969A5482A}"/>
              </a:ext>
            </a:extLst>
          </p:cNvPr>
          <p:cNvSpPr>
            <a:spLocks noGrp="1"/>
          </p:cNvSpPr>
          <p:nvPr>
            <p:ph type="sldNum" sz="quarter" idx="12"/>
          </p:nvPr>
        </p:nvSpPr>
        <p:spPr/>
        <p:txBody>
          <a:bodyPr/>
          <a:lstStyle/>
          <a:p>
            <a:fld id="{5DD3DB80-B894-403A-B48E-6FDC1A72010E}" type="slidenum">
              <a:rPr lang="zh-CN" altLang="en-US" smtClean="0"/>
              <a:t>38</a:t>
            </a:fld>
            <a:endParaRPr lang="zh-CN" altLang="en-US"/>
          </a:p>
        </p:txBody>
      </p:sp>
      <p:graphicFrame>
        <p:nvGraphicFramePr>
          <p:cNvPr id="5" name="表格 4">
            <a:extLst>
              <a:ext uri="{FF2B5EF4-FFF2-40B4-BE49-F238E27FC236}">
                <a16:creationId xmlns:a16="http://schemas.microsoft.com/office/drawing/2014/main" id="{39B68DDF-4209-0800-1137-11A98A492CD9}"/>
              </a:ext>
            </a:extLst>
          </p:cNvPr>
          <p:cNvGraphicFramePr>
            <a:graphicFrameLocks noGrp="1"/>
          </p:cNvGraphicFramePr>
          <p:nvPr>
            <p:extLst>
              <p:ext uri="{D42A27DB-BD31-4B8C-83A1-F6EECF244321}">
                <p14:modId xmlns:p14="http://schemas.microsoft.com/office/powerpoint/2010/main" val="3404614364"/>
              </p:ext>
            </p:extLst>
          </p:nvPr>
        </p:nvGraphicFramePr>
        <p:xfrm>
          <a:off x="669924" y="1200785"/>
          <a:ext cx="10848975" cy="5088333"/>
        </p:xfrm>
        <a:graphic>
          <a:graphicData uri="http://schemas.openxmlformats.org/drawingml/2006/table">
            <a:tbl>
              <a:tblPr>
                <a:tableStyleId>{5C22544A-7EE6-4342-B048-85BDC9FD1C3A}</a:tableStyleId>
              </a:tblPr>
              <a:tblGrid>
                <a:gridCol w="921551">
                  <a:extLst>
                    <a:ext uri="{9D8B030D-6E8A-4147-A177-3AD203B41FA5}">
                      <a16:colId xmlns:a16="http://schemas.microsoft.com/office/drawing/2014/main" val="3880158194"/>
                    </a:ext>
                  </a:extLst>
                </a:gridCol>
                <a:gridCol w="1123804">
                  <a:extLst>
                    <a:ext uri="{9D8B030D-6E8A-4147-A177-3AD203B41FA5}">
                      <a16:colId xmlns:a16="http://schemas.microsoft.com/office/drawing/2014/main" val="2343773173"/>
                    </a:ext>
                  </a:extLst>
                </a:gridCol>
                <a:gridCol w="2680379">
                  <a:extLst>
                    <a:ext uri="{9D8B030D-6E8A-4147-A177-3AD203B41FA5}">
                      <a16:colId xmlns:a16="http://schemas.microsoft.com/office/drawing/2014/main" val="458962393"/>
                    </a:ext>
                  </a:extLst>
                </a:gridCol>
                <a:gridCol w="1947463">
                  <a:extLst>
                    <a:ext uri="{9D8B030D-6E8A-4147-A177-3AD203B41FA5}">
                      <a16:colId xmlns:a16="http://schemas.microsoft.com/office/drawing/2014/main" val="2421270329"/>
                    </a:ext>
                  </a:extLst>
                </a:gridCol>
                <a:gridCol w="2233648">
                  <a:extLst>
                    <a:ext uri="{9D8B030D-6E8A-4147-A177-3AD203B41FA5}">
                      <a16:colId xmlns:a16="http://schemas.microsoft.com/office/drawing/2014/main" val="3408448521"/>
                    </a:ext>
                  </a:extLst>
                </a:gridCol>
                <a:gridCol w="1942130">
                  <a:extLst>
                    <a:ext uri="{9D8B030D-6E8A-4147-A177-3AD203B41FA5}">
                      <a16:colId xmlns:a16="http://schemas.microsoft.com/office/drawing/2014/main" val="3223820263"/>
                    </a:ext>
                  </a:extLst>
                </a:gridCol>
              </a:tblGrid>
              <a:tr h="42323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细分品类</a:t>
                      </a:r>
                    </a:p>
                  </a:txBody>
                  <a:tcPr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团购项目</a:t>
                      </a:r>
                    </a:p>
                  </a:txBody>
                  <a:tcPr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algn="ctr" rtl="0" fontAlgn="ct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汽车养护</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algn="ctr" rtl="0" fontAlgn="ct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洗车美容</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algn="ctr" rtl="0" fontAlgn="ct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年检站</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tc>
                  <a:txBody>
                    <a:bodyPr/>
                    <a:lstStyle/>
                    <a:p>
                      <a:pPr algn="ctr" rtl="0" fontAlgn="ctr"/>
                      <a:r>
                        <a:rPr lang="zh-CN" altLang="en-US" sz="1400" b="1" i="0" u="none" strike="noStrike">
                          <a:solidFill>
                            <a:schemeClr val="bg1"/>
                          </a:solidFill>
                          <a:effectLst/>
                          <a:latin typeface="微软雅黑" panose="020B0503020204020204" pitchFamily="34" charset="-122"/>
                          <a:ea typeface="微软雅黑" panose="020B0503020204020204" pitchFamily="34" charset="-122"/>
                        </a:rPr>
                        <a:t>汽车租赁</a:t>
                      </a:r>
                    </a:p>
                  </a:txBody>
                  <a:tcPr marL="0" marR="0" marT="0" marB="0" anchor="ctr">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4230981074"/>
                  </a:ext>
                </a:extLst>
              </a:tr>
              <a:tr h="457787">
                <a:tc rowSpan="4">
                  <a:txBody>
                    <a:bodyPr/>
                    <a:lstStyle/>
                    <a:p>
                      <a:pPr algn="ctr" rtl="0" fontAlgn="ctr"/>
                      <a:r>
                        <a:rPr lang="zh-CN" altLang="en-US" sz="1200" b="1" i="0" u="none" strike="noStrike">
                          <a:solidFill>
                            <a:schemeClr val="accent1"/>
                          </a:solidFill>
                          <a:effectLst/>
                          <a:latin typeface="微软雅黑" panose="020B0503020204020204" pitchFamily="34" charset="-122"/>
                          <a:ea typeface="微软雅黑" panose="020B0503020204020204" pitchFamily="34" charset="-122"/>
                        </a:rPr>
                        <a:t>团购</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热卖价格带</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保养</a:t>
                      </a:r>
                      <a:r>
                        <a:rPr lang="en-US" altLang="zh-CN" sz="1050" b="0" i="0" u="none" strike="noStrike">
                          <a:solidFill>
                            <a:schemeClr val="tx1"/>
                          </a:solidFill>
                          <a:effectLst/>
                          <a:latin typeface="+mn-ea"/>
                          <a:ea typeface="+mn-ea"/>
                        </a:rPr>
                        <a:t>:200-700</a:t>
                      </a:r>
                      <a:r>
                        <a:rPr lang="zh-CN" altLang="en-US" sz="1050" b="0" i="0" u="none" strike="noStrike">
                          <a:solidFill>
                            <a:schemeClr val="tx1"/>
                          </a:solidFill>
                          <a:effectLst/>
                          <a:latin typeface="+mn-ea"/>
                          <a:ea typeface="+mn-ea"/>
                        </a:rPr>
                        <a:t>元</a:t>
                      </a:r>
                      <a:endParaRPr lang="en-US" altLang="zh-CN" sz="1050" b="0" i="0" u="none" strike="noStrike">
                        <a:solidFill>
                          <a:schemeClr val="tx1"/>
                        </a:solidFill>
                        <a:effectLst/>
                        <a:latin typeface="+mn-ea"/>
                        <a:ea typeface="+mn-ea"/>
                      </a:endParaRPr>
                    </a:p>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维修</a:t>
                      </a:r>
                      <a:r>
                        <a:rPr lang="en-US" altLang="zh-CN" sz="1050" b="0" i="0" u="none" strike="noStrike">
                          <a:solidFill>
                            <a:schemeClr val="tx1"/>
                          </a:solidFill>
                          <a:effectLst/>
                          <a:latin typeface="+mn-ea"/>
                          <a:ea typeface="+mn-ea"/>
                        </a:rPr>
                        <a:t>:300-1500</a:t>
                      </a:r>
                      <a:r>
                        <a:rPr lang="zh-CN" altLang="en-US" sz="1050" b="0" i="0" u="none" strike="noStrike">
                          <a:solidFill>
                            <a:schemeClr val="tx1"/>
                          </a:solidFill>
                          <a:effectLst/>
                          <a:latin typeface="+mn-ea"/>
                          <a:ea typeface="+mn-ea"/>
                        </a:rPr>
                        <a:t>元</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清洗</a:t>
                      </a:r>
                      <a:r>
                        <a:rPr lang="en-US" altLang="zh-CN" sz="1050" b="0" i="0" u="none" strike="noStrike">
                          <a:solidFill>
                            <a:schemeClr val="tx1"/>
                          </a:solidFill>
                          <a:effectLst/>
                          <a:latin typeface="+mn-ea"/>
                          <a:ea typeface="+mn-ea"/>
                        </a:rPr>
                        <a:t>:30-100</a:t>
                      </a:r>
                      <a:r>
                        <a:rPr lang="zh-CN" altLang="en-US" sz="1050" b="0" i="0" u="none" strike="noStrike">
                          <a:solidFill>
                            <a:schemeClr val="tx1"/>
                          </a:solidFill>
                          <a:effectLst/>
                          <a:latin typeface="+mn-ea"/>
                          <a:ea typeface="+mn-ea"/>
                        </a:rPr>
                        <a:t>元</a:t>
                      </a:r>
                      <a:endParaRPr lang="en-US" altLang="zh-CN" sz="1050" b="0" i="0" u="none" strike="noStrike">
                        <a:solidFill>
                          <a:schemeClr val="tx1"/>
                        </a:solidFill>
                        <a:effectLst/>
                        <a:latin typeface="+mn-ea"/>
                        <a:ea typeface="+mn-ea"/>
                      </a:endParaRPr>
                    </a:p>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美容</a:t>
                      </a:r>
                      <a:r>
                        <a:rPr lang="en-US" altLang="zh-CN" sz="1050" b="0" i="0" u="none" strike="noStrike">
                          <a:solidFill>
                            <a:schemeClr val="tx1"/>
                          </a:solidFill>
                          <a:effectLst/>
                          <a:latin typeface="+mn-ea"/>
                          <a:ea typeface="+mn-ea"/>
                        </a:rPr>
                        <a:t>:1000-3000</a:t>
                      </a:r>
                      <a:r>
                        <a:rPr lang="zh-CN" altLang="en-US" sz="1050" b="0" i="0" u="none" strike="noStrike">
                          <a:solidFill>
                            <a:schemeClr val="tx1"/>
                          </a:solidFill>
                          <a:effectLst/>
                          <a:latin typeface="+mn-ea"/>
                          <a:ea typeface="+mn-ea"/>
                        </a:rPr>
                        <a:t>元</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小型燃油</a:t>
                      </a:r>
                      <a:r>
                        <a:rPr lang="en-US" altLang="zh-CN" sz="1050" b="0" i="0" u="none" strike="noStrike">
                          <a:solidFill>
                            <a:schemeClr val="tx1"/>
                          </a:solidFill>
                          <a:effectLst/>
                          <a:latin typeface="+mn-ea"/>
                          <a:ea typeface="+mn-ea"/>
                        </a:rPr>
                        <a:t>/</a:t>
                      </a:r>
                      <a:r>
                        <a:rPr lang="zh-CN" altLang="en-US" sz="1050" b="0" i="0" u="none" strike="noStrike">
                          <a:solidFill>
                            <a:schemeClr val="tx1"/>
                          </a:solidFill>
                          <a:effectLst/>
                          <a:latin typeface="+mn-ea"/>
                          <a:ea typeface="+mn-ea"/>
                        </a:rPr>
                        <a:t>新能源</a:t>
                      </a:r>
                      <a:r>
                        <a:rPr lang="en-US" altLang="zh-CN" sz="1050" b="0" i="0" u="none" strike="noStrike">
                          <a:solidFill>
                            <a:schemeClr val="tx1"/>
                          </a:solidFill>
                          <a:effectLst/>
                          <a:latin typeface="+mn-ea"/>
                          <a:ea typeface="+mn-ea"/>
                        </a:rPr>
                        <a:t>:100-200</a:t>
                      </a:r>
                    </a:p>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货车</a:t>
                      </a:r>
                      <a:r>
                        <a:rPr lang="en-US" altLang="zh-CN" sz="1050" b="0" i="0" u="none" strike="noStrike">
                          <a:solidFill>
                            <a:schemeClr val="tx1"/>
                          </a:solidFill>
                          <a:effectLst/>
                          <a:latin typeface="+mn-ea"/>
                          <a:ea typeface="+mn-ea"/>
                        </a:rPr>
                        <a:t>/</a:t>
                      </a:r>
                      <a:r>
                        <a:rPr lang="zh-CN" altLang="en-US" sz="1050" b="0" i="0" u="none" strike="noStrike">
                          <a:solidFill>
                            <a:schemeClr val="tx1"/>
                          </a:solidFill>
                          <a:effectLst/>
                          <a:latin typeface="+mn-ea"/>
                          <a:ea typeface="+mn-ea"/>
                        </a:rPr>
                        <a:t>面包车：</a:t>
                      </a:r>
                      <a:r>
                        <a:rPr lang="en-US" altLang="zh-CN" sz="1050" b="0" i="0" u="none" strike="noStrike">
                          <a:solidFill>
                            <a:schemeClr val="tx1"/>
                          </a:solidFill>
                          <a:effectLst/>
                          <a:latin typeface="+mn-ea"/>
                          <a:ea typeface="+mn-ea"/>
                        </a:rPr>
                        <a:t>200-300</a:t>
                      </a:r>
                      <a:endParaRPr lang="zh-CN" altLang="en-US" sz="105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经济型租赁</a:t>
                      </a:r>
                      <a:r>
                        <a:rPr lang="en-US" altLang="zh-CN" sz="1050" b="0" i="0" u="none" strike="noStrike">
                          <a:solidFill>
                            <a:schemeClr val="tx1"/>
                          </a:solidFill>
                          <a:effectLst/>
                          <a:latin typeface="+mn-ea"/>
                          <a:ea typeface="+mn-ea"/>
                        </a:rPr>
                        <a:t>:</a:t>
                      </a:r>
                      <a:r>
                        <a:rPr lang="zh-CN" altLang="en-US" sz="1050" b="0" i="0" u="none" strike="noStrike">
                          <a:solidFill>
                            <a:schemeClr val="tx1"/>
                          </a:solidFill>
                          <a:effectLst/>
                          <a:latin typeface="+mn-ea"/>
                          <a:ea typeface="+mn-ea"/>
                        </a:rPr>
                        <a:t>单日</a:t>
                      </a:r>
                      <a:r>
                        <a:rPr lang="en-US" altLang="zh-CN" sz="1050" b="0" i="0" u="none" strike="noStrike">
                          <a:solidFill>
                            <a:schemeClr val="tx1"/>
                          </a:solidFill>
                          <a:effectLst/>
                          <a:latin typeface="+mn-ea"/>
                          <a:ea typeface="+mn-ea"/>
                        </a:rPr>
                        <a:t>100-200</a:t>
                      </a:r>
                    </a:p>
                    <a:p>
                      <a:pPr marL="0" indent="0" algn="ctr" fontAlgn="ctr">
                        <a:lnSpc>
                          <a:spcPct val="100000"/>
                        </a:lnSpc>
                        <a:buFont typeface="Arial" panose="020B0604020202020204" pitchFamily="34" charset="0"/>
                        <a:buNone/>
                      </a:pPr>
                      <a:r>
                        <a:rPr lang="zh-CN" altLang="en-US" sz="1050" b="0" i="0" u="none" strike="noStrike">
                          <a:solidFill>
                            <a:schemeClr val="tx1"/>
                          </a:solidFill>
                          <a:effectLst/>
                          <a:latin typeface="+mn-ea"/>
                          <a:ea typeface="+mn-ea"/>
                        </a:rPr>
                        <a:t>豪华型租赁</a:t>
                      </a:r>
                      <a:r>
                        <a:rPr lang="en-US" altLang="zh-CN" sz="1050" b="0" i="0" u="none" strike="noStrike">
                          <a:solidFill>
                            <a:schemeClr val="tx1"/>
                          </a:solidFill>
                          <a:effectLst/>
                          <a:latin typeface="+mn-ea"/>
                          <a:ea typeface="+mn-ea"/>
                        </a:rPr>
                        <a:t>:</a:t>
                      </a:r>
                      <a:r>
                        <a:rPr lang="zh-CN" altLang="en-US" sz="1050" b="0" i="0" u="none" strike="noStrike">
                          <a:solidFill>
                            <a:schemeClr val="tx1"/>
                          </a:solidFill>
                          <a:effectLst/>
                          <a:latin typeface="+mn-ea"/>
                          <a:ea typeface="+mn-ea"/>
                        </a:rPr>
                        <a:t>单日</a:t>
                      </a:r>
                      <a:r>
                        <a:rPr lang="en-US" altLang="zh-CN" sz="1050" b="0" i="0" u="none" strike="noStrike">
                          <a:solidFill>
                            <a:schemeClr val="tx1"/>
                          </a:solidFill>
                          <a:effectLst/>
                          <a:latin typeface="+mn-ea"/>
                          <a:ea typeface="+mn-ea"/>
                        </a:rPr>
                        <a:t>500-2000</a:t>
                      </a:r>
                      <a:endParaRPr lang="zh-CN" altLang="en-US" sz="105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71087718"/>
                  </a:ext>
                </a:extLst>
              </a:tr>
              <a:tr h="345927">
                <a:tc vMerge="1">
                  <a:txBody>
                    <a:bodyPr/>
                    <a:lstStyle/>
                    <a:p>
                      <a:pPr algn="ctr" rtl="0" fontAlgn="ctr"/>
                      <a:endParaRPr lang="zh-CN" altLang="en-US" sz="1200" b="1" i="0" u="none" strike="noStrike">
                        <a:solidFill>
                          <a:schemeClr val="accent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折扣建议</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050" b="0" i="0" u="none" strike="noStrike">
                          <a:solidFill>
                            <a:schemeClr val="tx1"/>
                          </a:solidFill>
                          <a:effectLst/>
                          <a:latin typeface="+mn-ea"/>
                          <a:ea typeface="+mn-ea"/>
                        </a:rPr>
                        <a:t>6.5-9</a:t>
                      </a:r>
                      <a:r>
                        <a:rPr lang="zh-CN" altLang="en-US" sz="1050" b="0" i="0" u="none" strike="noStrike">
                          <a:solidFill>
                            <a:schemeClr val="tx1"/>
                          </a:solidFill>
                          <a:effectLst/>
                          <a:latin typeface="+mn-ea"/>
                          <a:ea typeface="+mn-ea"/>
                        </a:rPr>
                        <a:t>折</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050" b="0" i="0" u="none" strike="noStrike">
                          <a:solidFill>
                            <a:schemeClr val="tx1"/>
                          </a:solidFill>
                          <a:effectLst/>
                          <a:latin typeface="+mn-ea"/>
                          <a:ea typeface="+mn-ea"/>
                        </a:rPr>
                        <a:t>7</a:t>
                      </a:r>
                      <a:r>
                        <a:rPr lang="zh-CN" altLang="en-US" sz="1050" b="0" i="0" u="none" strike="noStrike">
                          <a:solidFill>
                            <a:schemeClr val="tx1"/>
                          </a:solidFill>
                          <a:effectLst/>
                          <a:latin typeface="+mn-ea"/>
                          <a:ea typeface="+mn-ea"/>
                        </a:rPr>
                        <a:t>折以下</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050" b="0" i="0" u="none" strike="noStrike">
                          <a:solidFill>
                            <a:schemeClr val="tx1"/>
                          </a:solidFill>
                          <a:effectLst/>
                          <a:latin typeface="+mn-ea"/>
                          <a:ea typeface="+mn-ea"/>
                        </a:rPr>
                        <a:t>6-7</a:t>
                      </a:r>
                      <a:r>
                        <a:rPr lang="zh-CN" altLang="en-US" sz="1050" b="0" i="0" u="none" strike="noStrike">
                          <a:solidFill>
                            <a:schemeClr val="tx1"/>
                          </a:solidFill>
                          <a:effectLst/>
                          <a:latin typeface="+mn-ea"/>
                          <a:ea typeface="+mn-ea"/>
                        </a:rPr>
                        <a:t>折</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050" b="0" i="0" u="none" strike="noStrike">
                          <a:solidFill>
                            <a:schemeClr val="tx1"/>
                          </a:solidFill>
                          <a:effectLst/>
                          <a:latin typeface="+mn-ea"/>
                          <a:ea typeface="+mn-ea"/>
                        </a:rPr>
                        <a:t>3-5</a:t>
                      </a:r>
                      <a:r>
                        <a:rPr lang="zh-CN" altLang="en-US" sz="1050" b="0" i="0" u="none" strike="noStrike">
                          <a:solidFill>
                            <a:schemeClr val="tx1"/>
                          </a:solidFill>
                          <a:effectLst/>
                          <a:latin typeface="+mn-ea"/>
                          <a:ea typeface="+mn-ea"/>
                        </a:rPr>
                        <a:t>折</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55823085"/>
                  </a:ext>
                </a:extLst>
              </a:tr>
              <a:tr h="1337342">
                <a:tc vMerge="1">
                  <a:txBody>
                    <a:bodyPr/>
                    <a:lstStyle/>
                    <a:p>
                      <a:pPr algn="ctr" rtl="0" fontAlgn="ctr"/>
                      <a:endParaRPr lang="zh-CN" altLang="en-US" sz="1000" b="1" i="0" u="none" strike="noStrike">
                        <a:solidFill>
                          <a:schemeClr val="tx2"/>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抖音热卖品</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品牌全合成机油</a:t>
                      </a:r>
                      <a:r>
                        <a:rPr lang="en-US" altLang="zh-CN" sz="1000" b="0" i="0" u="none" strike="noStrike">
                          <a:solidFill>
                            <a:schemeClr val="tx1"/>
                          </a:solidFill>
                          <a:effectLst/>
                          <a:latin typeface="+mn-ea"/>
                          <a:ea typeface="+mn-ea"/>
                        </a:rPr>
                        <a:t>4L+</a:t>
                      </a:r>
                      <a:r>
                        <a:rPr lang="zh-CN" altLang="en-US" sz="1000" b="0" i="0" u="none" strike="noStrike">
                          <a:solidFill>
                            <a:schemeClr val="tx1"/>
                          </a:solidFill>
                          <a:effectLst/>
                          <a:latin typeface="+mn-ea"/>
                          <a:ea typeface="+mn-ea"/>
                        </a:rPr>
                        <a:t>换机油滤清器</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汽车浅划痕修复一个面</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抛光</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含工时费</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品牌轮胎到店维修更换</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品牌全车音响改装</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升级套餐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全车内饰翻新升级</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a:t>
                      </a:r>
                      <a:r>
                        <a:rPr lang="zh-CN" altLang="en-US" sz="1000" b="0" i="0" u="none" strike="noStrike">
                          <a:solidFill>
                            <a:schemeClr val="tx1"/>
                          </a:solidFill>
                          <a:effectLst/>
                          <a:latin typeface="+mn-ea"/>
                          <a:ea typeface="+mn-ea"/>
                        </a:rPr>
                        <a:t>品牌四门车窗太阳膜</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a:t>
                      </a:r>
                      <a:r>
                        <a:rPr lang="zh-CN" altLang="en-US" sz="1000" b="0" i="0" u="none" strike="noStrike">
                          <a:solidFill>
                            <a:schemeClr val="tx1"/>
                          </a:solidFill>
                          <a:effectLst/>
                          <a:latin typeface="+mn-ea"/>
                          <a:ea typeface="+mn-ea"/>
                        </a:rPr>
                        <a:t>品牌金属膜全车贴膜</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全车内外精洗护理</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标准洗车</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五座轿车</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自助洗车</a:t>
                      </a:r>
                      <a:r>
                        <a:rPr lang="en-US" altLang="zh-CN" sz="1000" b="0" i="0" u="none" strike="noStrike">
                          <a:solidFill>
                            <a:schemeClr val="tx1"/>
                          </a:solidFill>
                          <a:effectLst/>
                          <a:latin typeface="+mn-ea"/>
                          <a:ea typeface="+mn-ea"/>
                        </a:rPr>
                        <a:t>5</a:t>
                      </a:r>
                      <a:r>
                        <a:rPr lang="zh-CN" altLang="en-US" sz="1000" b="0" i="0" u="none" strike="noStrike">
                          <a:solidFill>
                            <a:schemeClr val="tx1"/>
                          </a:solidFill>
                          <a:effectLst/>
                          <a:latin typeface="+mn-ea"/>
                          <a:ea typeface="+mn-ea"/>
                        </a:rPr>
                        <a:t>次卡</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城市小型燃油汽车年检套餐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城市小型新能源汽车年检套餐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城市轻型货车年检套餐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00" b="0" i="0" u="none" strike="noStrike">
                          <a:solidFill>
                            <a:schemeClr val="tx1"/>
                          </a:solidFill>
                          <a:effectLst/>
                          <a:latin typeface="+mn-ea"/>
                          <a:ea typeface="+mn-ea"/>
                        </a:rPr>
                        <a:t>xx</a:t>
                      </a:r>
                      <a:r>
                        <a:rPr lang="zh-CN" altLang="en-US" sz="1000" b="0" i="0" u="none" strike="noStrike">
                          <a:solidFill>
                            <a:schemeClr val="tx1"/>
                          </a:solidFill>
                          <a:effectLst/>
                          <a:latin typeface="+mn-ea"/>
                          <a:ea typeface="+mn-ea"/>
                        </a:rPr>
                        <a:t>城市面包车年检套餐</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法拉利</a:t>
                      </a:r>
                      <a:r>
                        <a:rPr lang="en-US" altLang="zh-CN" sz="1000" b="0" i="0" u="none" strike="noStrike">
                          <a:solidFill>
                            <a:schemeClr val="tx1"/>
                          </a:solidFill>
                          <a:effectLst/>
                          <a:latin typeface="+mn-ea"/>
                          <a:ea typeface="+mn-ea"/>
                        </a:rPr>
                        <a:t>458</a:t>
                      </a:r>
                      <a:r>
                        <a:rPr lang="zh-CN" altLang="en-US" sz="1000" b="0" i="0" u="none" strike="noStrike">
                          <a:solidFill>
                            <a:schemeClr val="tx1"/>
                          </a:solidFill>
                          <a:effectLst/>
                          <a:latin typeface="+mn-ea"/>
                          <a:ea typeface="+mn-ea"/>
                        </a:rPr>
                        <a:t>一日租套餐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甲壳虫敞篷一日租套餐</a:t>
                      </a:r>
                      <a:endParaRPr lang="en-US" altLang="zh-CN" sz="100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神州经济型</a:t>
                      </a:r>
                      <a:r>
                        <a:rPr lang="en-US" altLang="zh-CN" sz="1000" b="0" i="0" u="none" strike="noStrike">
                          <a:solidFill>
                            <a:schemeClr val="tx1"/>
                          </a:solidFill>
                          <a:effectLst/>
                          <a:latin typeface="+mn-ea"/>
                          <a:ea typeface="+mn-ea"/>
                        </a:rPr>
                        <a:t>5</a:t>
                      </a:r>
                      <a:r>
                        <a:rPr lang="zh-CN" altLang="en-US" sz="1000" b="0" i="0" u="none" strike="noStrike">
                          <a:solidFill>
                            <a:schemeClr val="tx1"/>
                          </a:solidFill>
                          <a:effectLst/>
                          <a:latin typeface="+mn-ea"/>
                          <a:ea typeface="+mn-ea"/>
                        </a:rPr>
                        <a:t>日卡</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非京沪</a:t>
                      </a:r>
                      <a:r>
                        <a:rPr lang="en-US" altLang="zh-CN" sz="1000" b="0" i="0" u="none" strike="noStrike">
                          <a:solidFill>
                            <a:schemeClr val="tx1"/>
                          </a:solidFill>
                          <a:effectLst/>
                          <a:latin typeface="+mn-ea"/>
                          <a:ea typeface="+mn-ea"/>
                        </a:rPr>
                        <a:t>/</a:t>
                      </a:r>
                      <a:r>
                        <a:rPr lang="zh-CN" altLang="en-US" sz="1000" b="0" i="0" u="none" strike="noStrike">
                          <a:solidFill>
                            <a:schemeClr val="tx1"/>
                          </a:solidFill>
                          <a:effectLst/>
                          <a:latin typeface="+mn-ea"/>
                          <a:ea typeface="+mn-ea"/>
                        </a:rPr>
                        <a:t>京沪</a:t>
                      </a:r>
                      <a:r>
                        <a:rPr lang="en-US" altLang="zh-CN" sz="1000" b="0" i="0" u="none" strike="noStrike">
                          <a:solidFill>
                            <a:schemeClr val="tx1"/>
                          </a:solidFill>
                          <a:effectLst/>
                          <a:latin typeface="+mn-ea"/>
                          <a:ea typeface="+mn-ea"/>
                        </a:rPr>
                        <a:t>)</a:t>
                      </a:r>
                    </a:p>
                    <a:p>
                      <a:pPr marL="171450" indent="-171450" algn="l" fontAlgn="ctr">
                        <a:lnSpc>
                          <a:spcPct val="150000"/>
                        </a:lnSpc>
                        <a:buFont typeface="Arial" panose="020B0604020202020204" pitchFamily="34" charset="0"/>
                        <a:buChar char="•"/>
                      </a:pPr>
                      <a:r>
                        <a:rPr lang="zh-CN" altLang="en-US" sz="1000" b="0" i="0" u="none" strike="noStrike">
                          <a:solidFill>
                            <a:schemeClr val="tx1"/>
                          </a:solidFill>
                          <a:effectLst/>
                          <a:latin typeface="+mn-ea"/>
                          <a:ea typeface="+mn-ea"/>
                        </a:rPr>
                        <a:t>奥迪</a:t>
                      </a:r>
                      <a:r>
                        <a:rPr lang="en-US" altLang="zh-CN" sz="1000" b="0" i="0" u="none" strike="noStrike">
                          <a:solidFill>
                            <a:schemeClr val="tx1"/>
                          </a:solidFill>
                          <a:effectLst/>
                          <a:latin typeface="+mn-ea"/>
                          <a:ea typeface="+mn-ea"/>
                        </a:rPr>
                        <a:t>a5</a:t>
                      </a:r>
                      <a:r>
                        <a:rPr lang="zh-CN" altLang="en-US" sz="1000" b="0" i="0" u="none" strike="noStrike">
                          <a:solidFill>
                            <a:schemeClr val="tx1"/>
                          </a:solidFill>
                          <a:effectLst/>
                          <a:latin typeface="+mn-ea"/>
                          <a:ea typeface="+mn-ea"/>
                        </a:rPr>
                        <a:t>一日租套餐</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54442078"/>
                  </a:ext>
                </a:extLst>
              </a:tr>
              <a:tr h="361625">
                <a:tc vMerge="1">
                  <a:txBody>
                    <a:bodyPr/>
                    <a:lstStyle/>
                    <a:p>
                      <a:pPr algn="ctr" rtl="0" fontAlgn="ctr"/>
                      <a:endParaRPr lang="zh-CN" altLang="en-US" sz="1000" b="1" i="0" u="none" strike="noStrike">
                        <a:solidFill>
                          <a:schemeClr val="tx2"/>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达人佣金建议</a:t>
                      </a:r>
                    </a:p>
                    <a:p>
                      <a:pPr algn="ctr" rtl="0" fontAlgn="ctr"/>
                      <a:endParaRPr lang="zh-CN" altLang="en-US" sz="1100" b="1" i="0" u="none" strike="noStrike">
                        <a:solidFill>
                          <a:schemeClr val="tx1"/>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3%-5%+</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5%+</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5%</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5%-10%</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3154364"/>
                  </a:ext>
                </a:extLst>
              </a:tr>
              <a:tr h="518675">
                <a:tc rowSpan="4">
                  <a:txBody>
                    <a:bodyPr/>
                    <a:lstStyle/>
                    <a:p>
                      <a:pPr algn="ctr" rtl="0" fontAlgn="ctr"/>
                      <a:r>
                        <a:rPr lang="zh-CN" altLang="en-US" sz="1200" b="1" i="0" u="none" strike="noStrike">
                          <a:solidFill>
                            <a:schemeClr val="accent1"/>
                          </a:solidFill>
                          <a:effectLst/>
                          <a:latin typeface="微软雅黑" panose="020B0503020204020204" pitchFamily="34" charset="-122"/>
                          <a:ea typeface="微软雅黑" panose="020B0503020204020204" pitchFamily="34" charset="-122"/>
                        </a:rPr>
                        <a:t>代金券</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热卖价格带</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100-500</a:t>
                      </a:r>
                      <a:r>
                        <a:rPr lang="zh-CN" altLang="en-US" sz="1100" b="0" i="0" u="none" strike="noStrike">
                          <a:solidFill>
                            <a:schemeClr val="tx1"/>
                          </a:solidFill>
                          <a:effectLst/>
                          <a:latin typeface="+mn-ea"/>
                          <a:ea typeface="+mn-ea"/>
                        </a:rPr>
                        <a:t>元</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500-2000</a:t>
                      </a:r>
                      <a:r>
                        <a:rPr lang="zh-CN" altLang="en-US" sz="1100" b="0" i="0" u="none" strike="noStrike">
                          <a:solidFill>
                            <a:schemeClr val="tx1"/>
                          </a:solidFill>
                          <a:effectLst/>
                          <a:latin typeface="+mn-ea"/>
                          <a:ea typeface="+mn-ea"/>
                        </a:rPr>
                        <a:t>元</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rowSpan="4">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rowSpan="4">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80595692"/>
                  </a:ext>
                </a:extLst>
              </a:tr>
              <a:tr h="518675">
                <a:tc vMerge="1">
                  <a:txBody>
                    <a:bodyPr/>
                    <a:lstStyle/>
                    <a:p>
                      <a:pPr algn="ctr" rtl="0" fontAlgn="ctr"/>
                      <a:endParaRPr lang="zh-CN" altLang="en-US" sz="1000" b="1" i="0" u="none" strike="noStrike">
                        <a:solidFill>
                          <a:schemeClr val="tx2"/>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折扣建议</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US" altLang="zh-CN" sz="1100" b="0" i="0" u="none" strike="noStrike">
                          <a:solidFill>
                            <a:schemeClr val="tx1"/>
                          </a:solidFill>
                          <a:effectLst/>
                          <a:latin typeface="+mn-ea"/>
                          <a:ea typeface="+mn-ea"/>
                        </a:rPr>
                        <a:t>7-9</a:t>
                      </a:r>
                      <a:r>
                        <a:rPr lang="zh-CN" altLang="en-US" sz="1100" b="0" i="0" u="none" strike="noStrike">
                          <a:solidFill>
                            <a:schemeClr val="tx1"/>
                          </a:solidFill>
                          <a:effectLst/>
                          <a:latin typeface="+mn-ea"/>
                          <a:ea typeface="+mn-ea"/>
                        </a:rPr>
                        <a:t>折</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US" altLang="zh-CN" sz="1100" b="0" i="0" u="none" strike="noStrike">
                          <a:solidFill>
                            <a:schemeClr val="tx1"/>
                          </a:solidFill>
                          <a:effectLst/>
                          <a:latin typeface="+mn-ea"/>
                          <a:ea typeface="+mn-ea"/>
                        </a:rPr>
                        <a:t>5</a:t>
                      </a:r>
                      <a:r>
                        <a:rPr lang="zh-CN" altLang="en-US" sz="1100" b="0" i="0" u="none" strike="noStrike">
                          <a:solidFill>
                            <a:schemeClr val="tx1"/>
                          </a:solidFill>
                          <a:effectLst/>
                          <a:latin typeface="+mn-ea"/>
                          <a:ea typeface="+mn-ea"/>
                        </a:rPr>
                        <a:t>折以下</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33109634"/>
                  </a:ext>
                </a:extLst>
              </a:tr>
              <a:tr h="606391">
                <a:tc vMerge="1">
                  <a:txBody>
                    <a:bodyPr/>
                    <a:lstStyle/>
                    <a:p>
                      <a:pPr algn="ctr" rtl="0" fontAlgn="ctr"/>
                      <a:endParaRPr lang="zh-CN" altLang="en-US" sz="1000" b="1" i="0" u="none" strike="noStrike">
                        <a:solidFill>
                          <a:schemeClr val="tx2"/>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ct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抖音热卖品</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050" b="0" i="0" u="none" strike="noStrike">
                          <a:solidFill>
                            <a:schemeClr val="tx1"/>
                          </a:solidFill>
                          <a:effectLst/>
                          <a:latin typeface="+mn-ea"/>
                          <a:ea typeface="+mn-ea"/>
                        </a:rPr>
                        <a:t>划痕修复</a:t>
                      </a:r>
                      <a:r>
                        <a:rPr lang="en-US" altLang="zh-CN" sz="1050" b="0" i="0" u="none" strike="noStrike">
                          <a:solidFill>
                            <a:schemeClr val="tx1"/>
                          </a:solidFill>
                          <a:effectLst/>
                          <a:latin typeface="+mn-ea"/>
                          <a:ea typeface="+mn-ea"/>
                        </a:rPr>
                        <a:t>xx</a:t>
                      </a:r>
                      <a:r>
                        <a:rPr lang="zh-CN" altLang="en-US" sz="1050" b="0" i="0" u="none" strike="noStrike">
                          <a:solidFill>
                            <a:schemeClr val="tx1"/>
                          </a:solidFill>
                          <a:effectLst/>
                          <a:latin typeface="+mn-ea"/>
                          <a:ea typeface="+mn-ea"/>
                        </a:rPr>
                        <a:t>代</a:t>
                      </a:r>
                      <a:r>
                        <a:rPr lang="en-US" altLang="zh-CN" sz="1050" b="0" i="0" u="none" strike="noStrike">
                          <a:solidFill>
                            <a:schemeClr val="tx1"/>
                          </a:solidFill>
                          <a:effectLst/>
                          <a:latin typeface="+mn-ea"/>
                          <a:ea typeface="+mn-ea"/>
                        </a:rPr>
                        <a:t>xxx</a:t>
                      </a:r>
                      <a:r>
                        <a:rPr lang="zh-CN" altLang="en-US" sz="1050" b="0" i="0" u="none" strike="noStrike">
                          <a:solidFill>
                            <a:schemeClr val="tx1"/>
                          </a:solidFill>
                          <a:effectLst/>
                          <a:latin typeface="+mn-ea"/>
                          <a:ea typeface="+mn-ea"/>
                        </a:rPr>
                        <a:t>代金券</a:t>
                      </a:r>
                      <a:endParaRPr lang="en-US" altLang="zh-CN" sz="105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en-US" altLang="zh-CN" sz="1050" b="0" i="0" u="none" strike="noStrike">
                          <a:solidFill>
                            <a:schemeClr val="tx1"/>
                          </a:solidFill>
                          <a:effectLst/>
                          <a:latin typeface="+mn-ea"/>
                          <a:ea typeface="+mn-ea"/>
                        </a:rPr>
                        <a:t>x×</a:t>
                      </a:r>
                      <a:r>
                        <a:rPr lang="zh-CN" altLang="en-US" sz="1050" b="0" i="0" u="none" strike="noStrike">
                          <a:solidFill>
                            <a:schemeClr val="tx1"/>
                          </a:solidFill>
                          <a:effectLst/>
                          <a:latin typeface="+mn-ea"/>
                          <a:ea typeface="+mn-ea"/>
                        </a:rPr>
                        <a:t>品牌轮胎更换代金券</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050" b="0" i="0" u="none" strike="noStrike">
                          <a:solidFill>
                            <a:schemeClr val="tx1"/>
                          </a:solidFill>
                          <a:effectLst/>
                          <a:latin typeface="+mn-ea"/>
                          <a:ea typeface="+mn-ea"/>
                        </a:rPr>
                        <a:t>隐形车衣</a:t>
                      </a:r>
                      <a:r>
                        <a:rPr lang="en-US" altLang="zh-CN" sz="1050" b="0" i="0" u="none" strike="noStrike">
                          <a:solidFill>
                            <a:schemeClr val="tx1"/>
                          </a:solidFill>
                          <a:effectLst/>
                          <a:latin typeface="+mn-ea"/>
                          <a:ea typeface="+mn-ea"/>
                        </a:rPr>
                        <a:t>xxx</a:t>
                      </a:r>
                      <a:r>
                        <a:rPr lang="zh-CN" altLang="en-US" sz="1050" b="0" i="0" u="none" strike="noStrike">
                          <a:solidFill>
                            <a:schemeClr val="tx1"/>
                          </a:solidFill>
                          <a:effectLst/>
                          <a:latin typeface="+mn-ea"/>
                          <a:ea typeface="+mn-ea"/>
                        </a:rPr>
                        <a:t>代</a:t>
                      </a:r>
                      <a:r>
                        <a:rPr lang="en-US" altLang="zh-CN" sz="1050" b="0" i="0" u="none" strike="noStrike">
                          <a:solidFill>
                            <a:schemeClr val="tx1"/>
                          </a:solidFill>
                          <a:effectLst/>
                          <a:latin typeface="+mn-ea"/>
                          <a:ea typeface="+mn-ea"/>
                        </a:rPr>
                        <a:t>xxx</a:t>
                      </a:r>
                      <a:r>
                        <a:rPr lang="zh-CN" altLang="en-US" sz="1050" b="0" i="0" u="none" strike="noStrike">
                          <a:solidFill>
                            <a:schemeClr val="tx1"/>
                          </a:solidFill>
                          <a:effectLst/>
                          <a:latin typeface="+mn-ea"/>
                          <a:ea typeface="+mn-ea"/>
                        </a:rPr>
                        <a:t>代金券</a:t>
                      </a:r>
                      <a:endParaRPr lang="en-US" altLang="zh-CN" sz="1050" b="0" i="0" u="none" strike="noStrike">
                        <a:solidFill>
                          <a:schemeClr val="tx1"/>
                        </a:solidFill>
                        <a:effectLst/>
                        <a:latin typeface="+mn-ea"/>
                        <a:ea typeface="+mn-ea"/>
                      </a:endParaRPr>
                    </a:p>
                    <a:p>
                      <a:pPr marL="171450" indent="-171450" algn="l" fontAlgn="ctr">
                        <a:lnSpc>
                          <a:spcPct val="150000"/>
                        </a:lnSpc>
                        <a:buFont typeface="Arial" panose="020B0604020202020204" pitchFamily="34" charset="0"/>
                        <a:buChar char="•"/>
                      </a:pPr>
                      <a:r>
                        <a:rPr lang="zh-CN" altLang="en-US" sz="1050" b="0" i="0" u="none" strike="noStrike">
                          <a:solidFill>
                            <a:schemeClr val="tx1"/>
                          </a:solidFill>
                          <a:effectLst/>
                          <a:latin typeface="+mn-ea"/>
                          <a:ea typeface="+mn-ea"/>
                        </a:rPr>
                        <a:t>改色膜</a:t>
                      </a:r>
                      <a:r>
                        <a:rPr lang="en-US" altLang="zh-CN" sz="1050" b="0" i="0" u="none" strike="noStrike">
                          <a:solidFill>
                            <a:schemeClr val="tx1"/>
                          </a:solidFill>
                          <a:effectLst/>
                          <a:latin typeface="+mn-ea"/>
                          <a:ea typeface="+mn-ea"/>
                        </a:rPr>
                        <a:t>xxx</a:t>
                      </a:r>
                      <a:r>
                        <a:rPr lang="zh-CN" altLang="en-US" sz="1050" b="0" i="0" u="none" strike="noStrike">
                          <a:solidFill>
                            <a:schemeClr val="tx1"/>
                          </a:solidFill>
                          <a:effectLst/>
                          <a:latin typeface="+mn-ea"/>
                          <a:ea typeface="+mn-ea"/>
                        </a:rPr>
                        <a:t>代</a:t>
                      </a:r>
                      <a:r>
                        <a:rPr lang="en-US" altLang="zh-CN" sz="1050" b="0" i="0" u="none" strike="noStrike">
                          <a:solidFill>
                            <a:schemeClr val="tx1"/>
                          </a:solidFill>
                          <a:effectLst/>
                          <a:latin typeface="+mn-ea"/>
                          <a:ea typeface="+mn-ea"/>
                        </a:rPr>
                        <a:t>xx×</a:t>
                      </a:r>
                      <a:r>
                        <a:rPr lang="zh-CN" altLang="en-US" sz="1050" b="0" i="0" u="none" strike="noStrike">
                          <a:solidFill>
                            <a:schemeClr val="tx1"/>
                          </a:solidFill>
                          <a:effectLst/>
                          <a:latin typeface="+mn-ea"/>
                          <a:ea typeface="+mn-ea"/>
                        </a:rPr>
                        <a:t>代金券</a:t>
                      </a: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indent="0" algn="ctr" fontAlgn="ctr">
                        <a:lnSpc>
                          <a:spcPct val="100000"/>
                        </a:lnSpc>
                        <a:buFont typeface="Arial" panose="020B0604020202020204" pitchFamily="34" charset="0"/>
                        <a:buNone/>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indent="0" algn="ctr" fontAlgn="ctr">
                        <a:lnSpc>
                          <a:spcPct val="100000"/>
                        </a:lnSpc>
                        <a:buFont typeface="Arial" panose="020B0604020202020204" pitchFamily="34" charset="0"/>
                        <a:buNone/>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0010606"/>
                  </a:ext>
                </a:extLst>
              </a:tr>
              <a:tr h="518675">
                <a:tc vMerge="1">
                  <a:txBody>
                    <a:bodyPr/>
                    <a:lstStyle/>
                    <a:p>
                      <a:pPr algn="ctr" rtl="0" fontAlgn="ctr"/>
                      <a:endParaRPr lang="zh-CN" altLang="en-US" sz="1000" b="1" i="0" u="none" strike="noStrike">
                        <a:solidFill>
                          <a:schemeClr val="tx2"/>
                        </a:solidFill>
                        <a:effectLst/>
                        <a:latin typeface="微软雅黑" panose="020B0503020204020204" pitchFamily="34" charset="-122"/>
                        <a:ea typeface="微软雅黑" panose="020B0503020204020204" pitchFamily="34" charset="-122"/>
                      </a:endParaRP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达人佣金建议</a:t>
                      </a:r>
                    </a:p>
                  </a:txBody>
                  <a:tcPr marL="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3%-5%+</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en-US" altLang="zh-CN" sz="1100" b="0" i="0" u="none" strike="noStrike">
                          <a:solidFill>
                            <a:schemeClr val="tx1"/>
                          </a:solidFill>
                          <a:effectLst/>
                          <a:latin typeface="+mn-ea"/>
                          <a:ea typeface="+mn-ea"/>
                        </a:rPr>
                        <a:t>5%+</a:t>
                      </a: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indent="0" algn="ctr" fontAlgn="ctr">
                        <a:lnSpc>
                          <a:spcPct val="100000"/>
                        </a:lnSpc>
                        <a:buFont typeface="Arial" panose="020B0604020202020204" pitchFamily="34" charset="0"/>
                        <a:buNone/>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vMerge="1">
                  <a:txBody>
                    <a:bodyPr/>
                    <a:lstStyle/>
                    <a:p>
                      <a:pPr marL="0" indent="0" algn="ctr" fontAlgn="ctr">
                        <a:lnSpc>
                          <a:spcPct val="100000"/>
                        </a:lnSpc>
                        <a:buFont typeface="Arial" panose="020B0604020202020204" pitchFamily="34" charset="0"/>
                        <a:buNone/>
                      </a:pPr>
                      <a:endParaRPr lang="zh-CN" altLang="en-US" sz="1100" b="0" i="0" u="none" strike="noStrike">
                        <a:solidFill>
                          <a:schemeClr val="tx1"/>
                        </a:solidFill>
                        <a:effectLst/>
                        <a:latin typeface="+mn-ea"/>
                        <a:ea typeface="+mn-ea"/>
                      </a:endParaRPr>
                    </a:p>
                  </a:txBody>
                  <a:tcPr marL="72000" marR="0" marT="0" marB="0"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92151781"/>
                  </a:ext>
                </a:extLst>
              </a:tr>
            </a:tbl>
          </a:graphicData>
        </a:graphic>
      </p:graphicFrame>
    </p:spTree>
    <p:extLst>
      <p:ext uri="{BB962C8B-B14F-4D97-AF65-F5344CB8AC3E}">
        <p14:creationId xmlns:p14="http://schemas.microsoft.com/office/powerpoint/2010/main" val="16334965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0BA59-D26A-B1DA-9C29-C6F37B846A4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C280388B-BFFE-56C4-9D2E-5025F7864BCF}"/>
              </a:ext>
            </a:extLst>
          </p:cNvPr>
          <p:cNvSpPr>
            <a:spLocks noGrp="1"/>
          </p:cNvSpPr>
          <p:nvPr>
            <p:ph type="title"/>
          </p:nvPr>
        </p:nvSpPr>
        <p:spPr/>
        <p:txBody>
          <a:bodyPr/>
          <a:lstStyle/>
          <a:p>
            <a:r>
              <a:rPr lang="zh-CN" altLang="en-US"/>
              <a:t>选择直播形式</a:t>
            </a:r>
            <a:r>
              <a:rPr lang="en-US" altLang="zh-CN"/>
              <a:t>——</a:t>
            </a:r>
            <a:r>
              <a:rPr lang="zh-CN" altLang="en-US"/>
              <a:t>手机直播</a:t>
            </a:r>
            <a:endParaRPr lang="zh-CN" altLang="en-US" dirty="0"/>
          </a:p>
        </p:txBody>
      </p:sp>
      <p:sp>
        <p:nvSpPr>
          <p:cNvPr id="4" name="灯片编号占位符 3">
            <a:extLst>
              <a:ext uri="{FF2B5EF4-FFF2-40B4-BE49-F238E27FC236}">
                <a16:creationId xmlns:a16="http://schemas.microsoft.com/office/drawing/2014/main" id="{AEB4B333-602C-79C7-22B7-5D3BF03CD724}"/>
              </a:ext>
            </a:extLst>
          </p:cNvPr>
          <p:cNvSpPr>
            <a:spLocks noGrp="1"/>
          </p:cNvSpPr>
          <p:nvPr>
            <p:ph type="sldNum" sz="quarter" idx="12"/>
          </p:nvPr>
        </p:nvSpPr>
        <p:spPr/>
        <p:txBody>
          <a:bodyPr/>
          <a:lstStyle/>
          <a:p>
            <a:fld id="{5DD3DB80-B894-403A-B48E-6FDC1A72010E}" type="slidenum">
              <a:rPr lang="zh-CN" altLang="en-US" smtClean="0"/>
              <a:t>39</a:t>
            </a:fld>
            <a:endParaRPr lang="zh-CN" altLang="en-US"/>
          </a:p>
        </p:txBody>
      </p:sp>
      <p:sp>
        <p:nvSpPr>
          <p:cNvPr id="3" name="文本框 2">
            <a:extLst>
              <a:ext uri="{FF2B5EF4-FFF2-40B4-BE49-F238E27FC236}">
                <a16:creationId xmlns:a16="http://schemas.microsoft.com/office/drawing/2014/main" id="{4ED3E5A6-7437-B127-5520-C794751E8957}"/>
              </a:ext>
            </a:extLst>
          </p:cNvPr>
          <p:cNvSpPr txBox="1"/>
          <p:nvPr/>
        </p:nvSpPr>
        <p:spPr>
          <a:xfrm>
            <a:off x="669924" y="1334597"/>
            <a:ext cx="6097162" cy="369332"/>
          </a:xfrm>
          <a:prstGeom prst="rect">
            <a:avLst/>
          </a:prstGeom>
          <a:noFill/>
        </p:spPr>
        <p:txBody>
          <a:bodyPr wrap="square">
            <a:spAutoFit/>
          </a:bodyPr>
          <a:lstStyle/>
          <a:p>
            <a:r>
              <a:rPr lang="zh-CN" altLang="en-US" b="1"/>
              <a:t>1、手机直播 ⭐ ⭐ ⭐低成本推荐⭐ ⭐ ⭐</a:t>
            </a:r>
          </a:p>
        </p:txBody>
      </p:sp>
      <p:graphicFrame>
        <p:nvGraphicFramePr>
          <p:cNvPr id="5" name="表格 4">
            <a:extLst>
              <a:ext uri="{FF2B5EF4-FFF2-40B4-BE49-F238E27FC236}">
                <a16:creationId xmlns:a16="http://schemas.microsoft.com/office/drawing/2014/main" id="{9DF13DCF-7B01-6F44-3B9A-1796C678B99C}"/>
              </a:ext>
            </a:extLst>
          </p:cNvPr>
          <p:cNvGraphicFramePr>
            <a:graphicFrameLocks noGrp="1"/>
          </p:cNvGraphicFramePr>
          <p:nvPr>
            <p:extLst>
              <p:ext uri="{D42A27DB-BD31-4B8C-83A1-F6EECF244321}">
                <p14:modId xmlns:p14="http://schemas.microsoft.com/office/powerpoint/2010/main" val="3362153430"/>
              </p:ext>
            </p:extLst>
          </p:nvPr>
        </p:nvGraphicFramePr>
        <p:xfrm>
          <a:off x="670718" y="2005310"/>
          <a:ext cx="10850563" cy="3749106"/>
        </p:xfrm>
        <a:graphic>
          <a:graphicData uri="http://schemas.openxmlformats.org/drawingml/2006/table">
            <a:tbl>
              <a:tblPr firstRow="1" bandRow="1">
                <a:tableStyleId>{5C22544A-7EE6-4342-B048-85BDC9FD1C3A}</a:tableStyleId>
              </a:tblPr>
              <a:tblGrid>
                <a:gridCol w="3349850">
                  <a:extLst>
                    <a:ext uri="{9D8B030D-6E8A-4147-A177-3AD203B41FA5}">
                      <a16:colId xmlns:a16="http://schemas.microsoft.com/office/drawing/2014/main" val="1640017182"/>
                    </a:ext>
                  </a:extLst>
                </a:gridCol>
                <a:gridCol w="1144745">
                  <a:extLst>
                    <a:ext uri="{9D8B030D-6E8A-4147-A177-3AD203B41FA5}">
                      <a16:colId xmlns:a16="http://schemas.microsoft.com/office/drawing/2014/main" val="3815564202"/>
                    </a:ext>
                  </a:extLst>
                </a:gridCol>
                <a:gridCol w="802718">
                  <a:extLst>
                    <a:ext uri="{9D8B030D-6E8A-4147-A177-3AD203B41FA5}">
                      <a16:colId xmlns:a16="http://schemas.microsoft.com/office/drawing/2014/main" val="645155493"/>
                    </a:ext>
                  </a:extLst>
                </a:gridCol>
                <a:gridCol w="1655092">
                  <a:extLst>
                    <a:ext uri="{9D8B030D-6E8A-4147-A177-3AD203B41FA5}">
                      <a16:colId xmlns:a16="http://schemas.microsoft.com/office/drawing/2014/main" val="85616720"/>
                    </a:ext>
                  </a:extLst>
                </a:gridCol>
                <a:gridCol w="1375090">
                  <a:extLst>
                    <a:ext uri="{9D8B030D-6E8A-4147-A177-3AD203B41FA5}">
                      <a16:colId xmlns:a16="http://schemas.microsoft.com/office/drawing/2014/main" val="1033683946"/>
                    </a:ext>
                  </a:extLst>
                </a:gridCol>
                <a:gridCol w="2523068">
                  <a:extLst>
                    <a:ext uri="{9D8B030D-6E8A-4147-A177-3AD203B41FA5}">
                      <a16:colId xmlns:a16="http://schemas.microsoft.com/office/drawing/2014/main" val="3738098970"/>
                    </a:ext>
                  </a:extLst>
                </a:gridCol>
              </a:tblGrid>
              <a:tr h="409823">
                <a:tc>
                  <a:txBody>
                    <a:bodyPr/>
                    <a:lstStyle/>
                    <a:p>
                      <a:pPr algn="ctr"/>
                      <a:r>
                        <a:rPr lang="zh-CN" altLang="en-US" sz="1600">
                          <a:solidFill>
                            <a:schemeClr val="tx1"/>
                          </a:solidFill>
                        </a:rPr>
                        <a:t>直播示例</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人力需求</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设备</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优点</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缺点</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直播场景搭建示意</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4967920"/>
                  </a:ext>
                </a:extLst>
              </a:tr>
              <a:tr h="3339283">
                <a:tc>
                  <a:txBody>
                    <a:bodyPr/>
                    <a:lstStyle/>
                    <a:p>
                      <a:pPr marL="0" marR="0" lvl="0" indent="0" algn="ctr" defTabSz="914400" rtl="0" eaLnBrk="1" fontAlgn="auto" latinLnBrk="0" hangingPunct="1">
                        <a:lnSpc>
                          <a:spcPct val="100000"/>
                        </a:lnSpc>
                        <a:spcBef>
                          <a:spcPts val="0"/>
                        </a:spcBef>
                        <a:spcAft>
                          <a:spcPts val="0"/>
                        </a:spcAft>
                        <a:buClrTx/>
                        <a:buSzTx/>
                        <a:buFont typeface="+mj-lt"/>
                        <a:buNone/>
                        <a:tabLst/>
                        <a:defRPr/>
                      </a:pPr>
                      <a:endParaRPr lang="zh-CN" altLang="en-US" sz="120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r>
                        <a:rPr lang="en-US" altLang="zh-CN" sz="1050" b="1">
                          <a:solidFill>
                            <a:schemeClr val="tx1"/>
                          </a:solidFill>
                        </a:rPr>
                        <a:t>1-2</a:t>
                      </a:r>
                      <a:r>
                        <a:rPr lang="zh-CN" altLang="en-US" sz="1050" b="1">
                          <a:solidFill>
                            <a:schemeClr val="tx1"/>
                          </a:solidFill>
                        </a:rPr>
                        <a:t>人：</a:t>
                      </a:r>
                      <a:r>
                        <a:rPr lang="zh-CN" altLang="en-US" sz="1050" b="0">
                          <a:solidFill>
                            <a:schemeClr val="tx1"/>
                          </a:solidFill>
                        </a:rPr>
                        <a:t>主播</a:t>
                      </a:r>
                      <a:r>
                        <a:rPr lang="en-US" altLang="zh-CN" sz="1050" b="0">
                          <a:solidFill>
                            <a:schemeClr val="tx1"/>
                          </a:solidFill>
                        </a:rPr>
                        <a:t>+</a:t>
                      </a:r>
                      <a:r>
                        <a:rPr lang="zh-CN" altLang="en-US" sz="1050" b="0">
                          <a:solidFill>
                            <a:schemeClr val="tx1"/>
                          </a:solidFill>
                        </a:rPr>
                        <a:t>小助理</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手机</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手机支架</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稳定器</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无线麦</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美颜灯</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手卡</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灵活多变，可走播、坐播、拍人、拍团品等任意选择</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真实感强，实景更容易让用户身临其境的感受</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人员配置较少、设备要求较低。</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手机电量、网络、发热等影响因素</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手持直播容易出现构图问题，直播间出现抖动情况。</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84623619"/>
                  </a:ext>
                </a:extLst>
              </a:tr>
            </a:tbl>
          </a:graphicData>
        </a:graphic>
      </p:graphicFrame>
      <p:pic>
        <p:nvPicPr>
          <p:cNvPr id="12" name="图片 11">
            <a:extLst>
              <a:ext uri="{FF2B5EF4-FFF2-40B4-BE49-F238E27FC236}">
                <a16:creationId xmlns:a16="http://schemas.microsoft.com/office/drawing/2014/main" id="{89A2E2C2-EC50-37F5-7A42-00B6B19DD261}"/>
              </a:ext>
            </a:extLst>
          </p:cNvPr>
          <p:cNvPicPr>
            <a:picLocks noChangeAspect="1"/>
          </p:cNvPicPr>
          <p:nvPr/>
        </p:nvPicPr>
        <p:blipFill>
          <a:blip r:embed="rId2"/>
          <a:stretch>
            <a:fillRect/>
          </a:stretch>
        </p:blipFill>
        <p:spPr>
          <a:xfrm>
            <a:off x="9054621" y="3216439"/>
            <a:ext cx="2393604" cy="2144319"/>
          </a:xfrm>
          <a:prstGeom prst="rect">
            <a:avLst/>
          </a:prstGeom>
          <a:ln>
            <a:solidFill>
              <a:schemeClr val="tx1"/>
            </a:solidFill>
          </a:ln>
        </p:spPr>
      </p:pic>
      <p:pic>
        <p:nvPicPr>
          <p:cNvPr id="11" name="图片 10">
            <a:extLst>
              <a:ext uri="{FF2B5EF4-FFF2-40B4-BE49-F238E27FC236}">
                <a16:creationId xmlns:a16="http://schemas.microsoft.com/office/drawing/2014/main" id="{C12A7AAD-7D0D-F268-7F28-2EFD9681257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3553" y="2565898"/>
            <a:ext cx="1423101" cy="3079738"/>
          </a:xfrm>
          <a:prstGeom prst="rect">
            <a:avLst/>
          </a:prstGeom>
        </p:spPr>
      </p:pic>
      <p:pic>
        <p:nvPicPr>
          <p:cNvPr id="14" name="图片 13">
            <a:extLst>
              <a:ext uri="{FF2B5EF4-FFF2-40B4-BE49-F238E27FC236}">
                <a16:creationId xmlns:a16="http://schemas.microsoft.com/office/drawing/2014/main" id="{EA1B87C1-BD6D-065C-D47C-91ED5900F47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47457" y="2565898"/>
            <a:ext cx="1423101" cy="3079738"/>
          </a:xfrm>
          <a:prstGeom prst="rect">
            <a:avLst/>
          </a:prstGeom>
        </p:spPr>
      </p:pic>
    </p:spTree>
    <p:extLst>
      <p:ext uri="{BB962C8B-B14F-4D97-AF65-F5344CB8AC3E}">
        <p14:creationId xmlns:p14="http://schemas.microsoft.com/office/powerpoint/2010/main" val="24671807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8867A-211A-05C2-D4BC-C2AD0D9AF38E}"/>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CF72BCF9-9272-BF31-8F8F-2825FC48BF8D}"/>
              </a:ext>
            </a:extLst>
          </p:cNvPr>
          <p:cNvSpPr>
            <a:spLocks noGrp="1"/>
          </p:cNvSpPr>
          <p:nvPr>
            <p:ph type="title"/>
          </p:nvPr>
        </p:nvSpPr>
        <p:spPr/>
        <p:txBody>
          <a:bodyPr/>
          <a:lstStyle/>
          <a:p>
            <a:r>
              <a:rPr lang="zh-CN" altLang="en-US"/>
              <a:t>选择直播形式</a:t>
            </a:r>
            <a:r>
              <a:rPr lang="en-US" altLang="zh-CN"/>
              <a:t>——</a:t>
            </a:r>
            <a:r>
              <a:rPr lang="zh-CN" altLang="en-US"/>
              <a:t>绿幕直播</a:t>
            </a:r>
            <a:endParaRPr lang="zh-CN" altLang="en-US" dirty="0"/>
          </a:p>
        </p:txBody>
      </p:sp>
      <p:sp>
        <p:nvSpPr>
          <p:cNvPr id="4" name="灯片编号占位符 3">
            <a:extLst>
              <a:ext uri="{FF2B5EF4-FFF2-40B4-BE49-F238E27FC236}">
                <a16:creationId xmlns:a16="http://schemas.microsoft.com/office/drawing/2014/main" id="{EE90F0A1-2246-06D8-6419-79779C2C7DAE}"/>
              </a:ext>
            </a:extLst>
          </p:cNvPr>
          <p:cNvSpPr>
            <a:spLocks noGrp="1"/>
          </p:cNvSpPr>
          <p:nvPr>
            <p:ph type="sldNum" sz="quarter" idx="12"/>
          </p:nvPr>
        </p:nvSpPr>
        <p:spPr/>
        <p:txBody>
          <a:bodyPr/>
          <a:lstStyle/>
          <a:p>
            <a:fld id="{5DD3DB80-B894-403A-B48E-6FDC1A72010E}" type="slidenum">
              <a:rPr lang="zh-CN" altLang="en-US" smtClean="0"/>
              <a:t>40</a:t>
            </a:fld>
            <a:endParaRPr lang="zh-CN" altLang="en-US"/>
          </a:p>
        </p:txBody>
      </p:sp>
      <p:sp>
        <p:nvSpPr>
          <p:cNvPr id="13" name="文本框 12">
            <a:extLst>
              <a:ext uri="{FF2B5EF4-FFF2-40B4-BE49-F238E27FC236}">
                <a16:creationId xmlns:a16="http://schemas.microsoft.com/office/drawing/2014/main" id="{FE85EB88-5986-7478-CA4F-4CEE63796F77}"/>
              </a:ext>
            </a:extLst>
          </p:cNvPr>
          <p:cNvSpPr txBox="1"/>
          <p:nvPr/>
        </p:nvSpPr>
        <p:spPr>
          <a:xfrm>
            <a:off x="669924" y="1365656"/>
            <a:ext cx="6097162" cy="369332"/>
          </a:xfrm>
          <a:prstGeom prst="rect">
            <a:avLst/>
          </a:prstGeom>
          <a:noFill/>
        </p:spPr>
        <p:txBody>
          <a:bodyPr wrap="square">
            <a:spAutoFit/>
          </a:bodyPr>
          <a:lstStyle/>
          <a:p>
            <a:r>
              <a:rPr lang="en-US" altLang="zh-CN" b="1"/>
              <a:t>2</a:t>
            </a:r>
            <a:r>
              <a:rPr lang="zh-CN" altLang="en-US" b="1"/>
              <a:t>、绿幕直播 ⭐ ⭐ ⭐高运营推荐⭐ ⭐ ⭐</a:t>
            </a:r>
          </a:p>
        </p:txBody>
      </p:sp>
      <p:graphicFrame>
        <p:nvGraphicFramePr>
          <p:cNvPr id="14" name="表格 13">
            <a:extLst>
              <a:ext uri="{FF2B5EF4-FFF2-40B4-BE49-F238E27FC236}">
                <a16:creationId xmlns:a16="http://schemas.microsoft.com/office/drawing/2014/main" id="{035DB848-2364-F2D3-B80E-525984AF5973}"/>
              </a:ext>
            </a:extLst>
          </p:cNvPr>
          <p:cNvGraphicFramePr>
            <a:graphicFrameLocks noGrp="1"/>
          </p:cNvGraphicFramePr>
          <p:nvPr>
            <p:extLst>
              <p:ext uri="{D42A27DB-BD31-4B8C-83A1-F6EECF244321}">
                <p14:modId xmlns:p14="http://schemas.microsoft.com/office/powerpoint/2010/main" val="1066589355"/>
              </p:ext>
            </p:extLst>
          </p:nvPr>
        </p:nvGraphicFramePr>
        <p:xfrm>
          <a:off x="670718" y="2068132"/>
          <a:ext cx="10850563" cy="3934799"/>
        </p:xfrm>
        <a:graphic>
          <a:graphicData uri="http://schemas.openxmlformats.org/drawingml/2006/table">
            <a:tbl>
              <a:tblPr firstRow="1" bandRow="1">
                <a:tableStyleId>{5C22544A-7EE6-4342-B048-85BDC9FD1C3A}</a:tableStyleId>
              </a:tblPr>
              <a:tblGrid>
                <a:gridCol w="3712818">
                  <a:extLst>
                    <a:ext uri="{9D8B030D-6E8A-4147-A177-3AD203B41FA5}">
                      <a16:colId xmlns:a16="http://schemas.microsoft.com/office/drawing/2014/main" val="1640017182"/>
                    </a:ext>
                  </a:extLst>
                </a:gridCol>
                <a:gridCol w="1005142">
                  <a:extLst>
                    <a:ext uri="{9D8B030D-6E8A-4147-A177-3AD203B41FA5}">
                      <a16:colId xmlns:a16="http://schemas.microsoft.com/office/drawing/2014/main" val="3815564202"/>
                    </a:ext>
                  </a:extLst>
                </a:gridCol>
                <a:gridCol w="879499">
                  <a:extLst>
                    <a:ext uri="{9D8B030D-6E8A-4147-A177-3AD203B41FA5}">
                      <a16:colId xmlns:a16="http://schemas.microsoft.com/office/drawing/2014/main" val="645155493"/>
                    </a:ext>
                  </a:extLst>
                </a:gridCol>
                <a:gridCol w="1424747">
                  <a:extLst>
                    <a:ext uri="{9D8B030D-6E8A-4147-A177-3AD203B41FA5}">
                      <a16:colId xmlns:a16="http://schemas.microsoft.com/office/drawing/2014/main" val="85616720"/>
                    </a:ext>
                  </a:extLst>
                </a:gridCol>
                <a:gridCol w="1305289">
                  <a:extLst>
                    <a:ext uri="{9D8B030D-6E8A-4147-A177-3AD203B41FA5}">
                      <a16:colId xmlns:a16="http://schemas.microsoft.com/office/drawing/2014/main" val="1033683946"/>
                    </a:ext>
                  </a:extLst>
                </a:gridCol>
                <a:gridCol w="2523068">
                  <a:extLst>
                    <a:ext uri="{9D8B030D-6E8A-4147-A177-3AD203B41FA5}">
                      <a16:colId xmlns:a16="http://schemas.microsoft.com/office/drawing/2014/main" val="3738098970"/>
                    </a:ext>
                  </a:extLst>
                </a:gridCol>
              </a:tblGrid>
              <a:tr h="430763">
                <a:tc>
                  <a:txBody>
                    <a:bodyPr/>
                    <a:lstStyle/>
                    <a:p>
                      <a:pPr algn="ctr"/>
                      <a:r>
                        <a:rPr lang="zh-CN" altLang="en-US" sz="1600">
                          <a:solidFill>
                            <a:schemeClr val="tx1"/>
                          </a:solidFill>
                        </a:rPr>
                        <a:t>直播示例</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人力需求</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设备</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优点</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缺点</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algn="ctr"/>
                      <a:r>
                        <a:rPr lang="zh-CN" altLang="en-US" sz="1600">
                          <a:solidFill>
                            <a:schemeClr val="tx1"/>
                          </a:solidFill>
                        </a:rPr>
                        <a:t>直播场景搭建示意</a:t>
                      </a:r>
                      <a:endParaRPr lang="zh-CN" altLang="en-US" sz="160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4967920"/>
                  </a:ext>
                </a:extLst>
              </a:tr>
              <a:tr h="3504036">
                <a:tc>
                  <a:txBody>
                    <a:bodyPr/>
                    <a:lstStyle/>
                    <a:p>
                      <a:pPr marL="0" marR="0" lvl="0" indent="0" algn="ctr" defTabSz="914400" rtl="0" eaLnBrk="1" fontAlgn="auto" latinLnBrk="0" hangingPunct="1">
                        <a:lnSpc>
                          <a:spcPct val="100000"/>
                        </a:lnSpc>
                        <a:spcBef>
                          <a:spcPts val="0"/>
                        </a:spcBef>
                        <a:spcAft>
                          <a:spcPts val="0"/>
                        </a:spcAft>
                        <a:buClrTx/>
                        <a:buSzTx/>
                        <a:buFont typeface="+mj-lt"/>
                        <a:buNone/>
                        <a:tabLst/>
                        <a:defRPr/>
                      </a:pPr>
                      <a:endParaRPr lang="zh-CN" altLang="en-US" sz="120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r>
                        <a:rPr lang="en-US" altLang="zh-CN" sz="1050" b="1">
                          <a:solidFill>
                            <a:schemeClr val="tx1"/>
                          </a:solidFill>
                        </a:rPr>
                        <a:t>4-6</a:t>
                      </a:r>
                      <a:r>
                        <a:rPr lang="zh-CN" altLang="en-US" sz="1050" b="1">
                          <a:solidFill>
                            <a:schemeClr val="tx1"/>
                          </a:solidFill>
                        </a:rPr>
                        <a:t>人：</a:t>
                      </a:r>
                      <a:endParaRPr lang="en-US" altLang="zh-CN" sz="1050" b="1">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主播</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小助理</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总控</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中控</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投流手</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管理员</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电脑</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摄像头</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麦克风</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灯光</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绿幕</a:t>
                      </a:r>
                      <a:endParaRPr lang="en-US" altLang="zh-CN" sz="1050" b="0">
                        <a:solidFill>
                          <a:schemeClr val="tx1"/>
                        </a:solidFill>
                      </a:endParaRP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电视（监看</a:t>
                      </a:r>
                      <a:r>
                        <a:rPr lang="en-US" altLang="zh-CN" sz="1050" b="0">
                          <a:solidFill>
                            <a:schemeClr val="tx1"/>
                          </a:solidFill>
                        </a:rPr>
                        <a:t>)</a:t>
                      </a:r>
                    </a:p>
                    <a:p>
                      <a:pPr marL="0" marR="0" lvl="0" indent="0" algn="l" defTabSz="914400" rtl="0" eaLnBrk="1" fontAlgn="auto" latinLnBrk="0" hangingPunct="1">
                        <a:lnSpc>
                          <a:spcPct val="150000"/>
                        </a:lnSpc>
                        <a:spcBef>
                          <a:spcPts val="0"/>
                        </a:spcBef>
                        <a:spcAft>
                          <a:spcPts val="0"/>
                        </a:spcAft>
                        <a:buClrTx/>
                        <a:buSzTx/>
                        <a:buFont typeface="+mj-lt"/>
                        <a:buNone/>
                        <a:tabLst/>
                        <a:defRPr/>
                      </a:pPr>
                      <a:r>
                        <a:rPr lang="zh-CN" altLang="en-US" sz="1050" b="0">
                          <a:solidFill>
                            <a:schemeClr val="tx1"/>
                          </a:solidFill>
                        </a:rPr>
                        <a:t>手卡</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稳定可靠，主播把所有精力放在卖货和节奏，有利于</a:t>
                      </a:r>
                      <a:r>
                        <a:rPr lang="en-US" altLang="zh-CN" sz="1050" b="0">
                          <a:solidFill>
                            <a:schemeClr val="tx1"/>
                          </a:solidFill>
                        </a:rPr>
                        <a:t>GMV</a:t>
                      </a:r>
                      <a:r>
                        <a:rPr lang="zh-CN" altLang="en-US" sz="1050" b="0">
                          <a:solidFill>
                            <a:schemeClr val="tx1"/>
                          </a:solidFill>
                        </a:rPr>
                        <a:t>产出</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直播间整体效果更为专业和官方</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直播套餐、福利等重要信息可以直接放在屏幕上，方便观众直观获取信息。</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临场感弱，较为强硬的营销内容不利于观众的进入和停留</a:t>
                      </a:r>
                      <a:r>
                        <a:rPr lang="en-US" altLang="zh-CN" sz="1050" b="0">
                          <a:solidFill>
                            <a:schemeClr val="tx1"/>
                          </a:solidFill>
                        </a:rPr>
                        <a:t>;</a:t>
                      </a:r>
                      <a:r>
                        <a:rPr lang="zh-CN" altLang="en-US" sz="1050" b="0">
                          <a:solidFill>
                            <a:schemeClr val="tx1"/>
                          </a:solidFill>
                        </a:rPr>
                        <a:t>设备场地需求较高、人员需求较多，需熟悉直播伴侣的使用</a:t>
                      </a:r>
                      <a:endParaRPr lang="en-US" altLang="zh-CN" sz="1050" b="0">
                        <a:solidFill>
                          <a:schemeClr val="tx1"/>
                        </a:solidFill>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1050" b="0">
                          <a:solidFill>
                            <a:schemeClr val="tx1"/>
                          </a:solidFill>
                        </a:rPr>
                        <a:t>设备场地需求较高、人员需求较多，需熟悉直播伴侣的使用</a:t>
                      </a:r>
                      <a:r>
                        <a:rPr lang="en-US" altLang="zh-CN" sz="1050" b="0">
                          <a:solidFill>
                            <a:schemeClr val="tx1"/>
                          </a:solidFill>
                        </a:rPr>
                        <a:t>;</a:t>
                      </a: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endParaRPr lang="zh-CN" altLang="en-US" sz="1050" b="0" dirty="0">
                        <a:solidFill>
                          <a:schemeClr val="tx1"/>
                        </a:solidFill>
                      </a:endParaRPr>
                    </a:p>
                  </a:txBody>
                  <a:tcPr anchor="ct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84623619"/>
                  </a:ext>
                </a:extLst>
              </a:tr>
            </a:tbl>
          </a:graphicData>
        </a:graphic>
      </p:graphicFrame>
      <p:pic>
        <p:nvPicPr>
          <p:cNvPr id="21" name="图片 20">
            <a:extLst>
              <a:ext uri="{FF2B5EF4-FFF2-40B4-BE49-F238E27FC236}">
                <a16:creationId xmlns:a16="http://schemas.microsoft.com/office/drawing/2014/main" id="{B5B71246-9138-96D4-EBB3-1311FD1AC29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58896" y="3279261"/>
            <a:ext cx="2385053" cy="2144319"/>
          </a:xfrm>
          <a:prstGeom prst="rect">
            <a:avLst/>
          </a:prstGeom>
          <a:ln>
            <a:solidFill>
              <a:schemeClr val="tx1"/>
            </a:solidFill>
          </a:ln>
        </p:spPr>
      </p:pic>
      <p:pic>
        <p:nvPicPr>
          <p:cNvPr id="3" name="图片 2">
            <a:extLst>
              <a:ext uri="{FF2B5EF4-FFF2-40B4-BE49-F238E27FC236}">
                <a16:creationId xmlns:a16="http://schemas.microsoft.com/office/drawing/2014/main" id="{E71D448E-A8C8-4B91-65A5-3313EA4CEA4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50252" y="2580915"/>
            <a:ext cx="1536960" cy="3326139"/>
          </a:xfrm>
          <a:prstGeom prst="rect">
            <a:avLst/>
          </a:prstGeom>
        </p:spPr>
      </p:pic>
      <p:pic>
        <p:nvPicPr>
          <p:cNvPr id="7" name="图片 6">
            <a:extLst>
              <a:ext uri="{FF2B5EF4-FFF2-40B4-BE49-F238E27FC236}">
                <a16:creationId xmlns:a16="http://schemas.microsoft.com/office/drawing/2014/main" id="{AC51D92B-2882-30B6-8BFD-F4A4738D32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620325" y="2580915"/>
            <a:ext cx="1536960" cy="3326139"/>
          </a:xfrm>
          <a:prstGeom prst="rect">
            <a:avLst/>
          </a:prstGeom>
        </p:spPr>
      </p:pic>
    </p:spTree>
    <p:extLst>
      <p:ext uri="{BB962C8B-B14F-4D97-AF65-F5344CB8AC3E}">
        <p14:creationId xmlns:p14="http://schemas.microsoft.com/office/powerpoint/2010/main" val="38624141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5A2DE-2FFC-A5CB-902C-6367E80ACD47}"/>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38BF8C2-9CE5-6103-E340-6A98F79DBF5E}"/>
              </a:ext>
            </a:extLst>
          </p:cNvPr>
          <p:cNvSpPr>
            <a:spLocks noGrp="1"/>
          </p:cNvSpPr>
          <p:nvPr>
            <p:ph type="title"/>
          </p:nvPr>
        </p:nvSpPr>
        <p:spPr/>
        <p:txBody>
          <a:bodyPr/>
          <a:lstStyle/>
          <a:p>
            <a:r>
              <a:rPr lang="zh-CN" altLang="en-US"/>
              <a:t>手机开播设备</a:t>
            </a:r>
            <a:endParaRPr lang="zh-CN" altLang="en-US" dirty="0"/>
          </a:p>
        </p:txBody>
      </p:sp>
      <p:sp>
        <p:nvSpPr>
          <p:cNvPr id="4" name="灯片编号占位符 3">
            <a:extLst>
              <a:ext uri="{FF2B5EF4-FFF2-40B4-BE49-F238E27FC236}">
                <a16:creationId xmlns:a16="http://schemas.microsoft.com/office/drawing/2014/main" id="{98D78DCD-D98D-0123-CB92-8B3F2F59FD08}"/>
              </a:ext>
            </a:extLst>
          </p:cNvPr>
          <p:cNvSpPr>
            <a:spLocks noGrp="1"/>
          </p:cNvSpPr>
          <p:nvPr>
            <p:ph type="sldNum" sz="quarter" idx="12"/>
          </p:nvPr>
        </p:nvSpPr>
        <p:spPr/>
        <p:txBody>
          <a:bodyPr/>
          <a:lstStyle/>
          <a:p>
            <a:fld id="{5DD3DB80-B894-403A-B48E-6FDC1A72010E}" type="slidenum">
              <a:rPr lang="zh-CN" altLang="en-US" smtClean="0"/>
              <a:t>41</a:t>
            </a:fld>
            <a:endParaRPr lang="zh-CN" altLang="en-US"/>
          </a:p>
        </p:txBody>
      </p:sp>
      <p:graphicFrame>
        <p:nvGraphicFramePr>
          <p:cNvPr id="7" name="表格 6">
            <a:extLst>
              <a:ext uri="{FF2B5EF4-FFF2-40B4-BE49-F238E27FC236}">
                <a16:creationId xmlns:a16="http://schemas.microsoft.com/office/drawing/2014/main" id="{592DB754-D63B-A330-22BA-5897FD6E1CF6}"/>
              </a:ext>
            </a:extLst>
          </p:cNvPr>
          <p:cNvGraphicFramePr>
            <a:graphicFrameLocks noGrp="1"/>
          </p:cNvGraphicFramePr>
          <p:nvPr/>
        </p:nvGraphicFramePr>
        <p:xfrm>
          <a:off x="669924" y="1556720"/>
          <a:ext cx="10850563" cy="3924700"/>
        </p:xfrm>
        <a:graphic>
          <a:graphicData uri="http://schemas.openxmlformats.org/drawingml/2006/table">
            <a:tbl>
              <a:tblPr>
                <a:tableStyleId>{5C22544A-7EE6-4342-B048-85BDC9FD1C3A}</a:tableStyleId>
              </a:tblPr>
              <a:tblGrid>
                <a:gridCol w="1689257">
                  <a:extLst>
                    <a:ext uri="{9D8B030D-6E8A-4147-A177-3AD203B41FA5}">
                      <a16:colId xmlns:a16="http://schemas.microsoft.com/office/drawing/2014/main" val="1919027142"/>
                    </a:ext>
                  </a:extLst>
                </a:gridCol>
                <a:gridCol w="2191879">
                  <a:extLst>
                    <a:ext uri="{9D8B030D-6E8A-4147-A177-3AD203B41FA5}">
                      <a16:colId xmlns:a16="http://schemas.microsoft.com/office/drawing/2014/main" val="262192625"/>
                    </a:ext>
                  </a:extLst>
                </a:gridCol>
                <a:gridCol w="6969427">
                  <a:extLst>
                    <a:ext uri="{9D8B030D-6E8A-4147-A177-3AD203B41FA5}">
                      <a16:colId xmlns:a16="http://schemas.microsoft.com/office/drawing/2014/main" val="2193398848"/>
                    </a:ext>
                  </a:extLst>
                </a:gridCol>
              </a:tblGrid>
              <a:tr h="484475">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设备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是否必须</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用途说明</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806252555"/>
                  </a:ext>
                </a:extLst>
              </a:tr>
              <a:tr h="688045">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手机</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用于摄像</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直播间监控</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建议两部手机，一台用于直播，一台监控直播间（点赞、刷屏，回复评论，禁言等</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327145349"/>
                  </a:ext>
                </a:extLst>
              </a:tr>
              <a:tr h="688045">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充电宝</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保证手机电量充足</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372303584"/>
                  </a:ext>
                </a:extLst>
              </a:tr>
              <a:tr h="688045">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手机支架</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如果主播需要出镜，手机支架用于支撑手机</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821154536"/>
                  </a:ext>
                </a:extLst>
              </a:tr>
              <a:tr h="688045">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稳定器</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如果主播不出镜，在移动中拍摄产品，稳定器能保持手机画面稳定，不晃动</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171780621"/>
                  </a:ext>
                </a:extLst>
              </a:tr>
              <a:tr h="688045">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美颜灯</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置于手机周围，给主播提供美颜柔和效果。如无此预算，可以购买手机</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美颜灯一体支架</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343278184"/>
                  </a:ext>
                </a:extLst>
              </a:tr>
            </a:tbl>
          </a:graphicData>
        </a:graphic>
      </p:graphicFrame>
    </p:spTree>
    <p:extLst>
      <p:ext uri="{BB962C8B-B14F-4D97-AF65-F5344CB8AC3E}">
        <p14:creationId xmlns:p14="http://schemas.microsoft.com/office/powerpoint/2010/main" val="23989237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C385A-7F61-1272-0074-CBD5DD8BE24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1C5A6897-BF69-8894-7C5C-78B9F2D3A2D3}"/>
              </a:ext>
            </a:extLst>
          </p:cNvPr>
          <p:cNvSpPr>
            <a:spLocks noGrp="1"/>
          </p:cNvSpPr>
          <p:nvPr>
            <p:ph type="title"/>
          </p:nvPr>
        </p:nvSpPr>
        <p:spPr/>
        <p:txBody>
          <a:bodyPr/>
          <a:lstStyle/>
          <a:p>
            <a:r>
              <a:rPr lang="zh-CN" altLang="en-US"/>
              <a:t>电脑开播设备</a:t>
            </a:r>
            <a:endParaRPr lang="zh-CN" altLang="en-US" dirty="0"/>
          </a:p>
        </p:txBody>
      </p:sp>
      <p:sp>
        <p:nvSpPr>
          <p:cNvPr id="4" name="灯片编号占位符 3">
            <a:extLst>
              <a:ext uri="{FF2B5EF4-FFF2-40B4-BE49-F238E27FC236}">
                <a16:creationId xmlns:a16="http://schemas.microsoft.com/office/drawing/2014/main" id="{F7E741A5-74C0-4F9E-E466-B66314D85098}"/>
              </a:ext>
            </a:extLst>
          </p:cNvPr>
          <p:cNvSpPr>
            <a:spLocks noGrp="1"/>
          </p:cNvSpPr>
          <p:nvPr>
            <p:ph type="sldNum" sz="quarter" idx="12"/>
          </p:nvPr>
        </p:nvSpPr>
        <p:spPr/>
        <p:txBody>
          <a:bodyPr/>
          <a:lstStyle/>
          <a:p>
            <a:fld id="{5DD3DB80-B894-403A-B48E-6FDC1A72010E}" type="slidenum">
              <a:rPr lang="zh-CN" altLang="en-US" smtClean="0"/>
              <a:t>42</a:t>
            </a:fld>
            <a:endParaRPr lang="zh-CN" altLang="en-US"/>
          </a:p>
        </p:txBody>
      </p:sp>
      <p:graphicFrame>
        <p:nvGraphicFramePr>
          <p:cNvPr id="3" name="表格 2">
            <a:extLst>
              <a:ext uri="{FF2B5EF4-FFF2-40B4-BE49-F238E27FC236}">
                <a16:creationId xmlns:a16="http://schemas.microsoft.com/office/drawing/2014/main" id="{31B25DEE-3ED1-F231-FE99-08BC942C9BFB}"/>
              </a:ext>
            </a:extLst>
          </p:cNvPr>
          <p:cNvGraphicFramePr>
            <a:graphicFrameLocks noGrp="1"/>
          </p:cNvGraphicFramePr>
          <p:nvPr>
            <p:extLst>
              <p:ext uri="{D42A27DB-BD31-4B8C-83A1-F6EECF244321}">
                <p14:modId xmlns:p14="http://schemas.microsoft.com/office/powerpoint/2010/main" val="3273302622"/>
              </p:ext>
            </p:extLst>
          </p:nvPr>
        </p:nvGraphicFramePr>
        <p:xfrm>
          <a:off x="669924" y="1556720"/>
          <a:ext cx="10850563" cy="4548214"/>
        </p:xfrm>
        <a:graphic>
          <a:graphicData uri="http://schemas.openxmlformats.org/drawingml/2006/table">
            <a:tbl>
              <a:tblPr>
                <a:tableStyleId>{5C22544A-7EE6-4342-B048-85BDC9FD1C3A}</a:tableStyleId>
              </a:tblPr>
              <a:tblGrid>
                <a:gridCol w="1689257">
                  <a:extLst>
                    <a:ext uri="{9D8B030D-6E8A-4147-A177-3AD203B41FA5}">
                      <a16:colId xmlns:a16="http://schemas.microsoft.com/office/drawing/2014/main" val="1919027142"/>
                    </a:ext>
                  </a:extLst>
                </a:gridCol>
                <a:gridCol w="2191879">
                  <a:extLst>
                    <a:ext uri="{9D8B030D-6E8A-4147-A177-3AD203B41FA5}">
                      <a16:colId xmlns:a16="http://schemas.microsoft.com/office/drawing/2014/main" val="262192625"/>
                    </a:ext>
                  </a:extLst>
                </a:gridCol>
                <a:gridCol w="6969427">
                  <a:extLst>
                    <a:ext uri="{9D8B030D-6E8A-4147-A177-3AD203B41FA5}">
                      <a16:colId xmlns:a16="http://schemas.microsoft.com/office/drawing/2014/main" val="2193398848"/>
                    </a:ext>
                  </a:extLst>
                </a:gridCol>
              </a:tblGrid>
              <a:tr h="460544">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设备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是否必须</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用途说明</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806252555"/>
                  </a:ext>
                </a:extLst>
              </a:tr>
              <a:tr h="410614">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电脑</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直播间开播</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监控</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商品、营销工具操作</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327145349"/>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相机</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视频拍摄、采集</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372303584"/>
                  </a:ext>
                </a:extLst>
              </a:tr>
              <a:tr h="459632">
                <a:tc>
                  <a:txBody>
                    <a:bodyPr/>
                    <a:lstStyle/>
                    <a:p>
                      <a:pPr marL="0" indent="0" algn="ctr" fontAlgn="ctr">
                        <a:lnSpc>
                          <a:spcPct val="100000"/>
                        </a:lnSpc>
                        <a:buFont typeface="Arial" panose="020B0604020202020204" pitchFamily="34" charset="0"/>
                        <a:buNone/>
                      </a:pP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HDMI</a:t>
                      </a: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转换线</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相机拍摄内容直接连接传输到电脑</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821154536"/>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电源</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必须</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保证直播过程中相机电量充足</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171780621"/>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相机镜头</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选择单反相机时，配套镜头，如多机位应选择中景镜头</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特写镜头</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343278184"/>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视频集采卡</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高帧率视频采集卡，传输速度更快，减少直播延迟</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684536381"/>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三脚架</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固定唯</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机位坐播时，保证摄像稳定</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838287019"/>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稳定器</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手持移动拍摄时，保持画面稳定不晃动</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678238251"/>
                  </a:ext>
                </a:extLst>
              </a:tr>
              <a:tr h="459632">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灯光设备</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可选</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增加视觉效果，保证画面清晰明亮</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954999458"/>
                  </a:ext>
                </a:extLst>
              </a:tr>
            </a:tbl>
          </a:graphicData>
        </a:graphic>
      </p:graphicFrame>
    </p:spTree>
    <p:extLst>
      <p:ext uri="{BB962C8B-B14F-4D97-AF65-F5344CB8AC3E}">
        <p14:creationId xmlns:p14="http://schemas.microsoft.com/office/powerpoint/2010/main" val="38427410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9AEED-8E65-3B9F-A027-94723B702AE7}"/>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02B99F9A-C2BD-7262-01B5-6B493AC2D976}"/>
              </a:ext>
            </a:extLst>
          </p:cNvPr>
          <p:cNvSpPr>
            <a:spLocks noGrp="1"/>
          </p:cNvSpPr>
          <p:nvPr>
            <p:ph type="title"/>
          </p:nvPr>
        </p:nvSpPr>
        <p:spPr/>
        <p:txBody>
          <a:bodyPr/>
          <a:lstStyle/>
          <a:p>
            <a:r>
              <a:rPr lang="zh-CN" altLang="en-US"/>
              <a:t>收声设备</a:t>
            </a:r>
            <a:endParaRPr lang="zh-CN" altLang="en-US" dirty="0"/>
          </a:p>
        </p:txBody>
      </p:sp>
      <p:sp>
        <p:nvSpPr>
          <p:cNvPr id="4" name="灯片编号占位符 3">
            <a:extLst>
              <a:ext uri="{FF2B5EF4-FFF2-40B4-BE49-F238E27FC236}">
                <a16:creationId xmlns:a16="http://schemas.microsoft.com/office/drawing/2014/main" id="{744A0F00-CB66-D6E0-C6F9-67016976854F}"/>
              </a:ext>
            </a:extLst>
          </p:cNvPr>
          <p:cNvSpPr>
            <a:spLocks noGrp="1"/>
          </p:cNvSpPr>
          <p:nvPr>
            <p:ph type="sldNum" sz="quarter" idx="12"/>
          </p:nvPr>
        </p:nvSpPr>
        <p:spPr/>
        <p:txBody>
          <a:bodyPr/>
          <a:lstStyle/>
          <a:p>
            <a:fld id="{5DD3DB80-B894-403A-B48E-6FDC1A72010E}" type="slidenum">
              <a:rPr lang="zh-CN" altLang="en-US" smtClean="0"/>
              <a:t>43</a:t>
            </a:fld>
            <a:endParaRPr lang="zh-CN" altLang="en-US"/>
          </a:p>
        </p:txBody>
      </p:sp>
      <p:graphicFrame>
        <p:nvGraphicFramePr>
          <p:cNvPr id="3" name="表格 2">
            <a:extLst>
              <a:ext uri="{FF2B5EF4-FFF2-40B4-BE49-F238E27FC236}">
                <a16:creationId xmlns:a16="http://schemas.microsoft.com/office/drawing/2014/main" id="{A6EA5AFC-1F0A-5955-3543-AC4ED750F169}"/>
              </a:ext>
            </a:extLst>
          </p:cNvPr>
          <p:cNvGraphicFramePr>
            <a:graphicFrameLocks noGrp="1"/>
          </p:cNvGraphicFramePr>
          <p:nvPr>
            <p:extLst>
              <p:ext uri="{D42A27DB-BD31-4B8C-83A1-F6EECF244321}">
                <p14:modId xmlns:p14="http://schemas.microsoft.com/office/powerpoint/2010/main" val="2975343410"/>
              </p:ext>
            </p:extLst>
          </p:nvPr>
        </p:nvGraphicFramePr>
        <p:xfrm>
          <a:off x="669924" y="1556720"/>
          <a:ext cx="10850566" cy="4453191"/>
        </p:xfrm>
        <a:graphic>
          <a:graphicData uri="http://schemas.openxmlformats.org/drawingml/2006/table">
            <a:tbl>
              <a:tblPr>
                <a:tableStyleId>{5C22544A-7EE6-4342-B048-85BDC9FD1C3A}</a:tableStyleId>
              </a:tblPr>
              <a:tblGrid>
                <a:gridCol w="1347340">
                  <a:extLst>
                    <a:ext uri="{9D8B030D-6E8A-4147-A177-3AD203B41FA5}">
                      <a16:colId xmlns:a16="http://schemas.microsoft.com/office/drawing/2014/main" val="1919027142"/>
                    </a:ext>
                  </a:extLst>
                </a:gridCol>
                <a:gridCol w="1305289">
                  <a:extLst>
                    <a:ext uri="{9D8B030D-6E8A-4147-A177-3AD203B41FA5}">
                      <a16:colId xmlns:a16="http://schemas.microsoft.com/office/drawing/2014/main" val="262192625"/>
                    </a:ext>
                  </a:extLst>
                </a:gridCol>
                <a:gridCol w="2066125">
                  <a:extLst>
                    <a:ext uri="{9D8B030D-6E8A-4147-A177-3AD203B41FA5}">
                      <a16:colId xmlns:a16="http://schemas.microsoft.com/office/drawing/2014/main" val="2193398848"/>
                    </a:ext>
                  </a:extLst>
                </a:gridCol>
                <a:gridCol w="2540775">
                  <a:extLst>
                    <a:ext uri="{9D8B030D-6E8A-4147-A177-3AD203B41FA5}">
                      <a16:colId xmlns:a16="http://schemas.microsoft.com/office/drawing/2014/main" val="457525796"/>
                    </a:ext>
                  </a:extLst>
                </a:gridCol>
                <a:gridCol w="3591037">
                  <a:extLst>
                    <a:ext uri="{9D8B030D-6E8A-4147-A177-3AD203B41FA5}">
                      <a16:colId xmlns:a16="http://schemas.microsoft.com/office/drawing/2014/main" val="3200362669"/>
                    </a:ext>
                  </a:extLst>
                </a:gridCol>
              </a:tblGrid>
              <a:tr h="460544">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收声设备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所需器材</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方案优势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方案劣势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示例图</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806252555"/>
                  </a:ext>
                </a:extLst>
              </a:tr>
              <a:tr h="2003304">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手机收声</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手机自带麦克风</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所需设备少，操作门槛低</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使用机身直接收音的效果，在采集范围、清晰度、指向性等方面均不理想，建议还是使用麦克风进行采集</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327145349"/>
                  </a:ext>
                </a:extLst>
              </a:tr>
              <a:tr h="1989343">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相机收声</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麦克风</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转接线</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声卡</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满足</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3</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米或以上强指向性收声清晰，特别适合需要拉开距离展示产品的直播。</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设备多，操作要求高</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设备接触容易出错，难度比手机大</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372303584"/>
                  </a:ext>
                </a:extLst>
              </a:tr>
            </a:tbl>
          </a:graphicData>
        </a:graphic>
      </p:graphicFrame>
      <p:pic>
        <p:nvPicPr>
          <p:cNvPr id="5" name="图片 4">
            <a:extLst>
              <a:ext uri="{FF2B5EF4-FFF2-40B4-BE49-F238E27FC236}">
                <a16:creationId xmlns:a16="http://schemas.microsoft.com/office/drawing/2014/main" id="{6FA84D03-EF3C-BB19-E7B5-B36E7785D457}"/>
              </a:ext>
            </a:extLst>
          </p:cNvPr>
          <p:cNvPicPr>
            <a:picLocks noChangeAspect="1"/>
          </p:cNvPicPr>
          <p:nvPr/>
        </p:nvPicPr>
        <p:blipFill>
          <a:blip r:embed="rId2"/>
          <a:stretch>
            <a:fillRect/>
          </a:stretch>
        </p:blipFill>
        <p:spPr>
          <a:xfrm>
            <a:off x="8291362" y="2055653"/>
            <a:ext cx="2862587" cy="1902093"/>
          </a:xfrm>
          <a:prstGeom prst="rect">
            <a:avLst/>
          </a:prstGeom>
          <a:ln>
            <a:solidFill>
              <a:schemeClr val="accent2">
                <a:lumMod val="50000"/>
              </a:schemeClr>
            </a:solidFill>
          </a:ln>
        </p:spPr>
      </p:pic>
      <p:pic>
        <p:nvPicPr>
          <p:cNvPr id="6" name="图片 5">
            <a:extLst>
              <a:ext uri="{FF2B5EF4-FFF2-40B4-BE49-F238E27FC236}">
                <a16:creationId xmlns:a16="http://schemas.microsoft.com/office/drawing/2014/main" id="{F03EDD8F-8020-F08A-A3FD-45F3F9EEB118}"/>
              </a:ext>
            </a:extLst>
          </p:cNvPr>
          <p:cNvPicPr>
            <a:picLocks noChangeAspect="1"/>
          </p:cNvPicPr>
          <p:nvPr/>
        </p:nvPicPr>
        <p:blipFill>
          <a:blip r:embed="rId3"/>
          <a:stretch>
            <a:fillRect/>
          </a:stretch>
        </p:blipFill>
        <p:spPr>
          <a:xfrm>
            <a:off x="8610599" y="4105792"/>
            <a:ext cx="2202328" cy="1851351"/>
          </a:xfrm>
          <a:prstGeom prst="rect">
            <a:avLst/>
          </a:prstGeom>
          <a:ln>
            <a:solidFill>
              <a:schemeClr val="accent2">
                <a:lumMod val="50000"/>
              </a:schemeClr>
            </a:solidFill>
          </a:ln>
        </p:spPr>
      </p:pic>
    </p:spTree>
    <p:extLst>
      <p:ext uri="{BB962C8B-B14F-4D97-AF65-F5344CB8AC3E}">
        <p14:creationId xmlns:p14="http://schemas.microsoft.com/office/powerpoint/2010/main" val="4538112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972F1-235C-5711-EB79-153DB729EC6C}"/>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9133178E-5AC9-9AC7-67C7-F96D64B8DCAE}"/>
              </a:ext>
            </a:extLst>
          </p:cNvPr>
          <p:cNvSpPr>
            <a:spLocks noGrp="1"/>
          </p:cNvSpPr>
          <p:nvPr>
            <p:ph type="title"/>
          </p:nvPr>
        </p:nvSpPr>
        <p:spPr/>
        <p:txBody>
          <a:bodyPr/>
          <a:lstStyle/>
          <a:p>
            <a:r>
              <a:rPr lang="zh-CN" altLang="en-US"/>
              <a:t>直播前推广及内容准备</a:t>
            </a:r>
            <a:endParaRPr lang="zh-CN" altLang="en-US" dirty="0"/>
          </a:p>
        </p:txBody>
      </p:sp>
      <p:sp>
        <p:nvSpPr>
          <p:cNvPr id="4" name="灯片编号占位符 3">
            <a:extLst>
              <a:ext uri="{FF2B5EF4-FFF2-40B4-BE49-F238E27FC236}">
                <a16:creationId xmlns:a16="http://schemas.microsoft.com/office/drawing/2014/main" id="{E04AF920-53C5-D8A6-9D51-758E33172408}"/>
              </a:ext>
            </a:extLst>
          </p:cNvPr>
          <p:cNvSpPr>
            <a:spLocks noGrp="1"/>
          </p:cNvSpPr>
          <p:nvPr>
            <p:ph type="sldNum" sz="quarter" idx="12"/>
          </p:nvPr>
        </p:nvSpPr>
        <p:spPr/>
        <p:txBody>
          <a:bodyPr/>
          <a:lstStyle/>
          <a:p>
            <a:fld id="{5DD3DB80-B894-403A-B48E-6FDC1A72010E}" type="slidenum">
              <a:rPr lang="zh-CN" altLang="en-US" smtClean="0"/>
              <a:t>44</a:t>
            </a:fld>
            <a:endParaRPr lang="zh-CN" altLang="en-US"/>
          </a:p>
        </p:txBody>
      </p:sp>
      <p:graphicFrame>
        <p:nvGraphicFramePr>
          <p:cNvPr id="3" name="表格 2">
            <a:extLst>
              <a:ext uri="{FF2B5EF4-FFF2-40B4-BE49-F238E27FC236}">
                <a16:creationId xmlns:a16="http://schemas.microsoft.com/office/drawing/2014/main" id="{1CF822F8-7279-9D1E-E9C5-6131C5CB71BB}"/>
              </a:ext>
            </a:extLst>
          </p:cNvPr>
          <p:cNvGraphicFramePr>
            <a:graphicFrameLocks noGrp="1"/>
          </p:cNvGraphicFramePr>
          <p:nvPr/>
        </p:nvGraphicFramePr>
        <p:xfrm>
          <a:off x="669923" y="1293247"/>
          <a:ext cx="10850564" cy="5002848"/>
        </p:xfrm>
        <a:graphic>
          <a:graphicData uri="http://schemas.openxmlformats.org/drawingml/2006/table">
            <a:tbl>
              <a:tblPr>
                <a:tableStyleId>{5C22544A-7EE6-4342-B048-85BDC9FD1C3A}</a:tableStyleId>
              </a:tblPr>
              <a:tblGrid>
                <a:gridCol w="1451768">
                  <a:extLst>
                    <a:ext uri="{9D8B030D-6E8A-4147-A177-3AD203B41FA5}">
                      <a16:colId xmlns:a16="http://schemas.microsoft.com/office/drawing/2014/main" val="2208741463"/>
                    </a:ext>
                  </a:extLst>
                </a:gridCol>
                <a:gridCol w="1612691">
                  <a:extLst>
                    <a:ext uri="{9D8B030D-6E8A-4147-A177-3AD203B41FA5}">
                      <a16:colId xmlns:a16="http://schemas.microsoft.com/office/drawing/2014/main" val="3581936840"/>
                    </a:ext>
                  </a:extLst>
                </a:gridCol>
                <a:gridCol w="7786105">
                  <a:extLst>
                    <a:ext uri="{9D8B030D-6E8A-4147-A177-3AD203B41FA5}">
                      <a16:colId xmlns:a16="http://schemas.microsoft.com/office/drawing/2014/main" val="2457957165"/>
                    </a:ext>
                  </a:extLst>
                </a:gridCol>
              </a:tblGrid>
              <a:tr h="386281">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事项</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分类</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具体内容</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4152559121"/>
                  </a:ext>
                </a:extLst>
              </a:tr>
              <a:tr h="358677">
                <a:tc>
                  <a:txBody>
                    <a:bodyPr/>
                    <a:lstStyle/>
                    <a:p>
                      <a:pPr algn="ctr" fontAlgn="ctr">
                        <a:lnSpc>
                          <a:spcPct val="100000"/>
                        </a:lnSpc>
                      </a:pP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Checklist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账号清单核实</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明确账号是否可以进行巨量本地推的推广，需要进行清单项目核实，所有项目必须为</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是”，否则不适合推广</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768978121"/>
                  </a:ext>
                </a:extLst>
              </a:tr>
              <a:tr h="349007">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规则</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熟知审核规则</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推广前，需了解推广规则，避免素材违规，影响投放规划</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463296187"/>
                  </a:ext>
                </a:extLst>
              </a:tr>
              <a:tr h="349007">
                <a:tc rowSpan="5">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确定直播内容</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直播主题</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确定直播主题</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631999398"/>
                  </a:ext>
                </a:extLst>
              </a:tr>
              <a:tr h="558413">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直播选品</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确定直播选品，货品定价，提炼产品核心卖点</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1-3</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条，并且进行团品上架</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628650" lvl="1" indent="-171450" algn="l" fontAlgn="ctr">
                        <a:lnSpc>
                          <a:spcPct val="150000"/>
                        </a:lnSpc>
                        <a:buFont typeface="微软雅黑" panose="020B0503020204020204" pitchFamily="34" charset="-122"/>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原则上价格要低于友商，或者有独特的利益点</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72252531"/>
                  </a:ext>
                </a:extLst>
              </a:tr>
              <a:tr h="558414">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直播玩法</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确定直播玩法</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红包、福袋、秒杀</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p>
                    <a:p>
                      <a:pPr marL="628650" lvl="1" indent="-171450" algn="l" fontAlgn="ctr">
                        <a:lnSpc>
                          <a:spcPct val="150000"/>
                        </a:lnSpc>
                        <a:buFont typeface="微软雅黑" panose="020B0503020204020204" pitchFamily="34" charset="-122"/>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可根据实时效果调整直播间玩法和话术引导</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4168991371"/>
                  </a:ext>
                </a:extLst>
              </a:tr>
              <a:tr h="349007">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直播脚本</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确定流程时间表、产品上品顺序、组合、红包玩法、福袋玩法、上下品链接配合</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105489736"/>
                  </a:ext>
                </a:extLst>
              </a:tr>
              <a:tr h="349007">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脚本审核</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脚本内容完成之后，对照审核规则，进行关键词、风险词、屏蔽词审核</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055341286"/>
                  </a:ext>
                </a:extLst>
              </a:tr>
              <a:tr h="349007">
                <a:tc rowSpan="3">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物料准备</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预热视频</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拍摄</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4-6</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条预热视频</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引流款</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爆款相关</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181969099"/>
                  </a:ext>
                </a:extLst>
              </a:tr>
              <a:tr h="349007">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直播间素材</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完成团购产品图、直播间物料、背景图设计</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50528379"/>
                  </a:ext>
                </a:extLst>
              </a:tr>
              <a:tr h="349007">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宣传海报</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制作宣传海报</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555092478"/>
                  </a:ext>
                </a:extLst>
              </a:tr>
              <a:tr h="349007">
                <a:tc rowSpan="2">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直播前测试</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设备测试</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灯光麦克风等测试</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65515757"/>
                  </a:ext>
                </a:extLst>
              </a:tr>
              <a:tr h="349007">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直播场景测试</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直播间内容及所有流程测试</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489832149"/>
                  </a:ext>
                </a:extLst>
              </a:tr>
            </a:tbl>
          </a:graphicData>
        </a:graphic>
      </p:graphicFrame>
    </p:spTree>
    <p:extLst>
      <p:ext uri="{BB962C8B-B14F-4D97-AF65-F5344CB8AC3E}">
        <p14:creationId xmlns:p14="http://schemas.microsoft.com/office/powerpoint/2010/main" val="606933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17F37-44C8-E34E-FB30-853FBD24C2AA}"/>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19ABF7E0-DA8D-A818-48A5-F92CCF26FDAC}"/>
              </a:ext>
            </a:extLst>
          </p:cNvPr>
          <p:cNvSpPr>
            <a:spLocks noGrp="1"/>
          </p:cNvSpPr>
          <p:nvPr>
            <p:ph type="title"/>
          </p:nvPr>
        </p:nvSpPr>
        <p:spPr/>
        <p:txBody>
          <a:bodyPr/>
          <a:lstStyle/>
          <a:p>
            <a:r>
              <a:rPr lang="zh-CN" altLang="en-US"/>
              <a:t>直播脚本工具</a:t>
            </a:r>
            <a:endParaRPr lang="zh-CN" altLang="en-US" dirty="0"/>
          </a:p>
        </p:txBody>
      </p:sp>
      <p:sp>
        <p:nvSpPr>
          <p:cNvPr id="4" name="灯片编号占位符 3">
            <a:extLst>
              <a:ext uri="{FF2B5EF4-FFF2-40B4-BE49-F238E27FC236}">
                <a16:creationId xmlns:a16="http://schemas.microsoft.com/office/drawing/2014/main" id="{FDB39B83-535E-A058-1917-419372DFD59C}"/>
              </a:ext>
            </a:extLst>
          </p:cNvPr>
          <p:cNvSpPr>
            <a:spLocks noGrp="1"/>
          </p:cNvSpPr>
          <p:nvPr>
            <p:ph type="sldNum" sz="quarter" idx="12"/>
          </p:nvPr>
        </p:nvSpPr>
        <p:spPr/>
        <p:txBody>
          <a:bodyPr/>
          <a:lstStyle/>
          <a:p>
            <a:fld id="{5DD3DB80-B894-403A-B48E-6FDC1A72010E}" type="slidenum">
              <a:rPr lang="zh-CN" altLang="en-US" smtClean="0"/>
              <a:t>45</a:t>
            </a:fld>
            <a:endParaRPr lang="zh-CN" altLang="en-US"/>
          </a:p>
        </p:txBody>
      </p:sp>
      <p:grpSp>
        <p:nvGrpSpPr>
          <p:cNvPr id="33" name="组合 32">
            <a:extLst>
              <a:ext uri="{FF2B5EF4-FFF2-40B4-BE49-F238E27FC236}">
                <a16:creationId xmlns:a16="http://schemas.microsoft.com/office/drawing/2014/main" id="{B5DF3373-8C45-803B-80D0-D1C5960821CA}"/>
              </a:ext>
            </a:extLst>
          </p:cNvPr>
          <p:cNvGrpSpPr/>
          <p:nvPr/>
        </p:nvGrpSpPr>
        <p:grpSpPr>
          <a:xfrm>
            <a:off x="3971894" y="2050949"/>
            <a:ext cx="7548593" cy="3908389"/>
            <a:chOff x="3971894" y="2050949"/>
            <a:chExt cx="7548593" cy="3908389"/>
          </a:xfrm>
        </p:grpSpPr>
        <p:pic>
          <p:nvPicPr>
            <p:cNvPr id="34" name="图片 33">
              <a:extLst>
                <a:ext uri="{FF2B5EF4-FFF2-40B4-BE49-F238E27FC236}">
                  <a16:creationId xmlns:a16="http://schemas.microsoft.com/office/drawing/2014/main" id="{AB1D4D0A-9CBE-D134-B372-0CB8E14C0E0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71894" y="2050949"/>
              <a:ext cx="7548593" cy="3908389"/>
            </a:xfrm>
            <a:prstGeom prst="rect">
              <a:avLst/>
            </a:prstGeom>
            <a:ln>
              <a:solidFill>
                <a:schemeClr val="accent2">
                  <a:lumMod val="50000"/>
                </a:schemeClr>
              </a:solidFill>
            </a:ln>
          </p:spPr>
        </p:pic>
        <p:sp>
          <p:nvSpPr>
            <p:cNvPr id="35" name="文本框 34">
              <a:extLst>
                <a:ext uri="{FF2B5EF4-FFF2-40B4-BE49-F238E27FC236}">
                  <a16:creationId xmlns:a16="http://schemas.microsoft.com/office/drawing/2014/main" id="{B25AC7B7-60AD-5E6E-9785-DF0D4DF6A66B}"/>
                </a:ext>
              </a:extLst>
            </p:cNvPr>
            <p:cNvSpPr txBox="1"/>
            <p:nvPr/>
          </p:nvSpPr>
          <p:spPr>
            <a:xfrm>
              <a:off x="7299496" y="4076717"/>
              <a:ext cx="2298215" cy="369332"/>
            </a:xfrm>
            <a:prstGeom prst="rect">
              <a:avLst/>
            </a:prstGeom>
            <a:noFill/>
          </p:spPr>
          <p:txBody>
            <a:bodyPr wrap="square">
              <a:spAutoFit/>
            </a:bodyPr>
            <a:lstStyle/>
            <a:p>
              <a:pPr algn="ctr"/>
              <a:r>
                <a:rPr lang="zh-CN" altLang="en-US" b="1">
                  <a:solidFill>
                    <a:srgbClr val="FF0000"/>
                  </a:solidFill>
                </a:rPr>
                <a:t>直播专业版</a:t>
              </a:r>
            </a:p>
          </p:txBody>
        </p:sp>
      </p:grpSp>
      <p:grpSp>
        <p:nvGrpSpPr>
          <p:cNvPr id="36" name="组合 35">
            <a:extLst>
              <a:ext uri="{FF2B5EF4-FFF2-40B4-BE49-F238E27FC236}">
                <a16:creationId xmlns:a16="http://schemas.microsoft.com/office/drawing/2014/main" id="{D412D9A1-4ABB-10E2-A17D-BE625CFDFAA9}"/>
              </a:ext>
            </a:extLst>
          </p:cNvPr>
          <p:cNvGrpSpPr/>
          <p:nvPr/>
        </p:nvGrpSpPr>
        <p:grpSpPr>
          <a:xfrm>
            <a:off x="4617112" y="2050622"/>
            <a:ext cx="5625607" cy="3909043"/>
            <a:chOff x="4617112" y="2050622"/>
            <a:chExt cx="5625607" cy="3909043"/>
          </a:xfrm>
        </p:grpSpPr>
        <p:pic>
          <p:nvPicPr>
            <p:cNvPr id="37" name="图片 36">
              <a:extLst>
                <a:ext uri="{FF2B5EF4-FFF2-40B4-BE49-F238E27FC236}">
                  <a16:creationId xmlns:a16="http://schemas.microsoft.com/office/drawing/2014/main" id="{C13920F8-CE43-5496-62EA-0D32518FCA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7112" y="2075735"/>
              <a:ext cx="1793687" cy="3883930"/>
            </a:xfrm>
            <a:prstGeom prst="rect">
              <a:avLst/>
            </a:prstGeom>
            <a:ln>
              <a:solidFill>
                <a:schemeClr val="accent2">
                  <a:lumMod val="50000"/>
                </a:schemeClr>
              </a:solidFill>
            </a:ln>
          </p:spPr>
        </p:pic>
        <p:pic>
          <p:nvPicPr>
            <p:cNvPr id="38" name="图片 37">
              <a:extLst>
                <a:ext uri="{FF2B5EF4-FFF2-40B4-BE49-F238E27FC236}">
                  <a16:creationId xmlns:a16="http://schemas.microsoft.com/office/drawing/2014/main" id="{3DD4A854-250D-899B-3935-8291D5F4B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8451" y="2056137"/>
              <a:ext cx="1793687" cy="3883930"/>
            </a:xfrm>
            <a:prstGeom prst="rect">
              <a:avLst/>
            </a:prstGeom>
            <a:ln>
              <a:solidFill>
                <a:schemeClr val="accent2">
                  <a:lumMod val="50000"/>
                </a:schemeClr>
              </a:solidFill>
            </a:ln>
          </p:spPr>
        </p:pic>
        <p:pic>
          <p:nvPicPr>
            <p:cNvPr id="39" name="图片 38">
              <a:extLst>
                <a:ext uri="{FF2B5EF4-FFF2-40B4-BE49-F238E27FC236}">
                  <a16:creationId xmlns:a16="http://schemas.microsoft.com/office/drawing/2014/main" id="{0F5FD83B-4960-BEBC-D762-59C6D301C4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48603" y="2050622"/>
              <a:ext cx="1794116" cy="3883929"/>
            </a:xfrm>
            <a:prstGeom prst="rect">
              <a:avLst/>
            </a:prstGeom>
            <a:ln>
              <a:solidFill>
                <a:schemeClr val="accent2">
                  <a:lumMod val="50000"/>
                </a:schemeClr>
              </a:solidFill>
            </a:ln>
          </p:spPr>
        </p:pic>
        <p:sp>
          <p:nvSpPr>
            <p:cNvPr id="40" name="文本框 39">
              <a:extLst>
                <a:ext uri="{FF2B5EF4-FFF2-40B4-BE49-F238E27FC236}">
                  <a16:creationId xmlns:a16="http://schemas.microsoft.com/office/drawing/2014/main" id="{228E4C42-D65C-492A-ACD5-1BD9E2054A5B}"/>
                </a:ext>
              </a:extLst>
            </p:cNvPr>
            <p:cNvSpPr txBox="1"/>
            <p:nvPr/>
          </p:nvSpPr>
          <p:spPr>
            <a:xfrm>
              <a:off x="6150388" y="3707058"/>
              <a:ext cx="2298215" cy="369332"/>
            </a:xfrm>
            <a:prstGeom prst="rect">
              <a:avLst/>
            </a:prstGeom>
            <a:noFill/>
          </p:spPr>
          <p:txBody>
            <a:bodyPr wrap="square">
              <a:spAutoFit/>
            </a:bodyPr>
            <a:lstStyle/>
            <a:p>
              <a:pPr algn="ctr"/>
              <a:r>
                <a:rPr lang="zh-CN" altLang="en-US" b="1">
                  <a:solidFill>
                    <a:srgbClr val="FF0000"/>
                  </a:solidFill>
                </a:rPr>
                <a:t>抖音来客</a:t>
              </a:r>
              <a:r>
                <a:rPr lang="en-US" altLang="zh-CN" b="1">
                  <a:solidFill>
                    <a:srgbClr val="FF0000"/>
                  </a:solidFill>
                </a:rPr>
                <a:t>APP</a:t>
              </a:r>
              <a:endParaRPr lang="zh-CN" altLang="en-US" b="1">
                <a:solidFill>
                  <a:srgbClr val="FF0000"/>
                </a:solidFill>
              </a:endParaRPr>
            </a:p>
          </p:txBody>
        </p:sp>
      </p:grpSp>
      <p:grpSp>
        <p:nvGrpSpPr>
          <p:cNvPr id="41" name="组合 40">
            <a:extLst>
              <a:ext uri="{FF2B5EF4-FFF2-40B4-BE49-F238E27FC236}">
                <a16:creationId xmlns:a16="http://schemas.microsoft.com/office/drawing/2014/main" id="{7B29D987-3957-76FE-0344-768F89B0872A}"/>
              </a:ext>
            </a:extLst>
          </p:cNvPr>
          <p:cNvGrpSpPr/>
          <p:nvPr/>
        </p:nvGrpSpPr>
        <p:grpSpPr>
          <a:xfrm>
            <a:off x="669924" y="2050950"/>
            <a:ext cx="3231982" cy="3633532"/>
            <a:chOff x="6396081" y="2234597"/>
            <a:chExt cx="11353908" cy="3633532"/>
          </a:xfrm>
        </p:grpSpPr>
        <p:sp>
          <p:nvSpPr>
            <p:cNvPr id="42" name="文本框 41">
              <a:extLst>
                <a:ext uri="{FF2B5EF4-FFF2-40B4-BE49-F238E27FC236}">
                  <a16:creationId xmlns:a16="http://schemas.microsoft.com/office/drawing/2014/main" id="{50D04E91-D767-8A18-ED5A-89CF9FA8541B}"/>
                </a:ext>
              </a:extLst>
            </p:cNvPr>
            <p:cNvSpPr txBox="1"/>
            <p:nvPr/>
          </p:nvSpPr>
          <p:spPr>
            <a:xfrm>
              <a:off x="6396081" y="2815627"/>
              <a:ext cx="11353908" cy="3052502"/>
            </a:xfrm>
            <a:prstGeom prst="rect">
              <a:avLst/>
            </a:prstGeom>
            <a:noFill/>
          </p:spPr>
          <p:txBody>
            <a:bodyPr wrap="square">
              <a:spAutoFit/>
            </a:bodyPr>
            <a:lstStyle/>
            <a:p>
              <a:pPr>
                <a:lnSpc>
                  <a:spcPct val="200000"/>
                </a:lnSpc>
              </a:pPr>
              <a:r>
                <a:rPr lang="zh-CN" altLang="en-US" sz="1400" b="1"/>
                <a:t>入口：本地直播专业版</a:t>
              </a:r>
              <a:r>
                <a:rPr lang="en-US" altLang="zh-CN" sz="1400" b="1"/>
                <a:t>-</a:t>
              </a:r>
              <a:r>
                <a:rPr lang="zh-CN" altLang="en-US" sz="1400" b="1"/>
                <a:t>直播</a:t>
              </a:r>
              <a:r>
                <a:rPr lang="en-US" altLang="zh-CN" sz="1400" b="1"/>
                <a:t>-</a:t>
              </a:r>
              <a:r>
                <a:rPr lang="zh-CN" altLang="en-US" sz="1400" b="1"/>
                <a:t>直播脚本</a:t>
              </a:r>
              <a:endParaRPr lang="en-US" altLang="zh-CN" sz="1400"/>
            </a:p>
            <a:p>
              <a:pPr marL="228600" indent="-228600">
                <a:lnSpc>
                  <a:spcPct val="200000"/>
                </a:lnSpc>
                <a:buFont typeface="+mj-lt"/>
                <a:buAutoNum type="arabicPeriod"/>
              </a:pPr>
              <a:r>
                <a:rPr lang="zh-CN" altLang="en-US" sz="1200"/>
                <a:t>直播专业版</a:t>
              </a:r>
              <a:r>
                <a:rPr lang="en-US" altLang="zh-CN" sz="1200"/>
                <a:t>-</a:t>
              </a:r>
              <a:r>
                <a:rPr lang="zh-CN" altLang="en-US" sz="1200"/>
                <a:t>直播脚本，点击对应行业模板</a:t>
              </a:r>
              <a:r>
                <a:rPr lang="en-US" altLang="zh-CN" sz="1200"/>
                <a:t>【</a:t>
              </a:r>
              <a:r>
                <a:rPr lang="zh-CN" altLang="en-US" sz="1200"/>
                <a:t>使用模板</a:t>
              </a:r>
              <a:r>
                <a:rPr lang="en-US" altLang="zh-CN" sz="1200"/>
                <a:t>】</a:t>
              </a:r>
              <a:r>
                <a:rPr lang="zh-CN" altLang="en-US" sz="1200"/>
                <a:t>，可对该模板编辑，保存后将生成新脚本</a:t>
              </a:r>
              <a:r>
                <a:rPr lang="en-US" altLang="zh-CN" sz="1200"/>
                <a:t>;</a:t>
              </a:r>
              <a:r>
                <a:rPr lang="zh-CN" altLang="en-US" sz="1200"/>
                <a:t>也可点击</a:t>
              </a:r>
              <a:r>
                <a:rPr lang="en-US" altLang="zh-CN" sz="1200"/>
                <a:t>【</a:t>
              </a:r>
              <a:r>
                <a:rPr lang="zh-CN" altLang="en-US" sz="1200"/>
                <a:t>导出</a:t>
              </a:r>
              <a:r>
                <a:rPr lang="en-US" altLang="zh-CN" sz="1200"/>
                <a:t>】</a:t>
              </a:r>
              <a:r>
                <a:rPr lang="zh-CN" altLang="en-US" sz="1200"/>
                <a:t>图标直接下载对应模板</a:t>
              </a:r>
              <a:endParaRPr lang="en-US" altLang="zh-CN" sz="1200"/>
            </a:p>
            <a:p>
              <a:pPr marL="228600" indent="-228600">
                <a:lnSpc>
                  <a:spcPct val="200000"/>
                </a:lnSpc>
                <a:buFont typeface="+mj-lt"/>
                <a:buAutoNum type="arabicPeriod"/>
              </a:pPr>
              <a:r>
                <a:rPr lang="zh-CN" altLang="en-US" sz="1200"/>
                <a:t>抖音来客</a:t>
              </a:r>
              <a:r>
                <a:rPr lang="en-US" altLang="zh-CN" sz="1200"/>
                <a:t>app-</a:t>
              </a:r>
              <a:r>
                <a:rPr lang="zh-CN" altLang="en-US" sz="1200"/>
                <a:t>推广</a:t>
              </a:r>
              <a:r>
                <a:rPr lang="en-US" altLang="zh-CN" sz="1200"/>
                <a:t>-</a:t>
              </a:r>
              <a:r>
                <a:rPr lang="zh-CN" altLang="en-US" sz="1200"/>
                <a:t>官号经营，点击</a:t>
              </a:r>
              <a:r>
                <a:rPr lang="en-US" altLang="zh-CN" sz="1200"/>
                <a:t>【</a:t>
              </a:r>
              <a:r>
                <a:rPr lang="zh-CN" altLang="en-US" sz="1200"/>
                <a:t>准备话术</a:t>
              </a:r>
              <a:r>
                <a:rPr lang="en-US" altLang="zh-CN" sz="1200"/>
                <a:t>】</a:t>
              </a:r>
              <a:r>
                <a:rPr lang="zh-CN" altLang="en-US" sz="1200"/>
                <a:t>，点击对应行业模板，即可查看该行业模板，并支持导出分享</a:t>
              </a:r>
              <a:endParaRPr lang="zh-CN" altLang="en-US" sz="1200">
                <a:solidFill>
                  <a:srgbClr val="FF0000"/>
                </a:solidFill>
              </a:endParaRPr>
            </a:p>
          </p:txBody>
        </p:sp>
        <p:sp>
          <p:nvSpPr>
            <p:cNvPr id="43" name="矩形: 圆顶角 42">
              <a:extLst>
                <a:ext uri="{FF2B5EF4-FFF2-40B4-BE49-F238E27FC236}">
                  <a16:creationId xmlns:a16="http://schemas.microsoft.com/office/drawing/2014/main" id="{7A8EE0C6-B49B-DAC5-2D04-7150D17A48B7}"/>
                </a:ext>
              </a:extLst>
            </p:cNvPr>
            <p:cNvSpPr/>
            <p:nvPr/>
          </p:nvSpPr>
          <p:spPr>
            <a:xfrm>
              <a:off x="6396084" y="2234597"/>
              <a:ext cx="11155501"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a:t>如何创建和导出脚本</a:t>
              </a:r>
            </a:p>
          </p:txBody>
        </p:sp>
      </p:grpSp>
      <p:sp>
        <p:nvSpPr>
          <p:cNvPr id="44" name="文本框 43">
            <a:extLst>
              <a:ext uri="{FF2B5EF4-FFF2-40B4-BE49-F238E27FC236}">
                <a16:creationId xmlns:a16="http://schemas.microsoft.com/office/drawing/2014/main" id="{CC861E97-A5F9-3EA7-074B-2F1656A24807}"/>
              </a:ext>
            </a:extLst>
          </p:cNvPr>
          <p:cNvSpPr txBox="1"/>
          <p:nvPr/>
        </p:nvSpPr>
        <p:spPr>
          <a:xfrm>
            <a:off x="669925" y="1121708"/>
            <a:ext cx="10850562" cy="70019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400"/>
              <a:t>直播脚本可以帮助主播是提前梳理思路，组织直播节奏。目前直播专业版已推出直播话术准备工具，提供脚本模板和话术库，帮助主播快速创建直播脚本，并支持导出脚本供直播中辅助讲解，同时提供违禁词检测能力，降低直播违禁风险</a:t>
            </a:r>
          </a:p>
        </p:txBody>
      </p:sp>
    </p:spTree>
    <p:extLst>
      <p:ext uri="{BB962C8B-B14F-4D97-AF65-F5344CB8AC3E}">
        <p14:creationId xmlns:p14="http://schemas.microsoft.com/office/powerpoint/2010/main" val="1735163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5AEF9-B8AF-09D5-894E-51A539EBC060}"/>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F231BCB2-75B7-7BEC-9386-A6D8841CD53F}"/>
              </a:ext>
            </a:extLst>
          </p:cNvPr>
          <p:cNvSpPr>
            <a:spLocks noGrp="1"/>
          </p:cNvSpPr>
          <p:nvPr>
            <p:ph type="title"/>
          </p:nvPr>
        </p:nvSpPr>
        <p:spPr/>
        <p:txBody>
          <a:bodyPr/>
          <a:lstStyle/>
          <a:p>
            <a:r>
              <a:rPr lang="zh-CN" altLang="en-US"/>
              <a:t>直播策划</a:t>
            </a:r>
            <a:endParaRPr lang="zh-CN" altLang="en-US" dirty="0"/>
          </a:p>
        </p:txBody>
      </p:sp>
      <p:sp>
        <p:nvSpPr>
          <p:cNvPr id="4" name="灯片编号占位符 3">
            <a:extLst>
              <a:ext uri="{FF2B5EF4-FFF2-40B4-BE49-F238E27FC236}">
                <a16:creationId xmlns:a16="http://schemas.microsoft.com/office/drawing/2014/main" id="{73D38DB2-5A95-3A8D-856E-C8598ED950A0}"/>
              </a:ext>
            </a:extLst>
          </p:cNvPr>
          <p:cNvSpPr>
            <a:spLocks noGrp="1"/>
          </p:cNvSpPr>
          <p:nvPr>
            <p:ph type="sldNum" sz="quarter" idx="12"/>
          </p:nvPr>
        </p:nvSpPr>
        <p:spPr/>
        <p:txBody>
          <a:bodyPr/>
          <a:lstStyle/>
          <a:p>
            <a:fld id="{5DD3DB80-B894-403A-B48E-6FDC1A72010E}" type="slidenum">
              <a:rPr lang="zh-CN" altLang="en-US" smtClean="0"/>
              <a:t>46</a:t>
            </a:fld>
            <a:endParaRPr lang="zh-CN" altLang="en-US"/>
          </a:p>
        </p:txBody>
      </p:sp>
      <p:grpSp>
        <p:nvGrpSpPr>
          <p:cNvPr id="3" name="组合 2">
            <a:extLst>
              <a:ext uri="{FF2B5EF4-FFF2-40B4-BE49-F238E27FC236}">
                <a16:creationId xmlns:a16="http://schemas.microsoft.com/office/drawing/2014/main" id="{7CAD5E59-93C1-F839-31B3-907CEEC83D75}"/>
              </a:ext>
            </a:extLst>
          </p:cNvPr>
          <p:cNvGrpSpPr/>
          <p:nvPr/>
        </p:nvGrpSpPr>
        <p:grpSpPr>
          <a:xfrm>
            <a:off x="664551" y="1471195"/>
            <a:ext cx="10855936" cy="4496835"/>
            <a:chOff x="664551" y="1638718"/>
            <a:chExt cx="10855936" cy="4496835"/>
          </a:xfrm>
        </p:grpSpPr>
        <p:sp>
          <p:nvSpPr>
            <p:cNvPr id="33" name="文本框 32">
              <a:extLst>
                <a:ext uri="{FF2B5EF4-FFF2-40B4-BE49-F238E27FC236}">
                  <a16:creationId xmlns:a16="http://schemas.microsoft.com/office/drawing/2014/main" id="{C0E5662A-7480-7160-4B34-CCA20A11AE1E}"/>
                </a:ext>
              </a:extLst>
            </p:cNvPr>
            <p:cNvSpPr txBox="1"/>
            <p:nvPr/>
          </p:nvSpPr>
          <p:spPr>
            <a:xfrm>
              <a:off x="669924" y="1638718"/>
              <a:ext cx="4157123" cy="400110"/>
            </a:xfrm>
            <a:prstGeom prst="rect">
              <a:avLst/>
            </a:prstGeom>
            <a:noFill/>
            <a:ln>
              <a:noFill/>
            </a:ln>
          </p:spPr>
          <p:txBody>
            <a:bodyPr wrap="square" lIns="91440" tIns="45720" rIns="91440" bIns="45720" anchor="ctr" anchorCtr="0">
              <a:spAutoFit/>
            </a:bodyPr>
            <a:lstStyle/>
            <a:p>
              <a:pPr marL="0" marR="0" lvl="0" indent="0" defTabSz="913765" rtl="0" eaLnBrk="1" fontAlgn="auto" latinLnBrk="0" hangingPunct="1">
                <a:lnSpc>
                  <a:spcPct val="100000"/>
                </a:lnSpc>
                <a:spcBef>
                  <a:spcPts val="0"/>
                </a:spcBef>
                <a:spcAft>
                  <a:spcPts val="0"/>
                </a:spcAft>
                <a:buClrTx/>
                <a:buSzPct val="25000"/>
                <a:buFontTx/>
                <a:buNone/>
                <a:defRPr/>
              </a:pPr>
              <a:r>
                <a:rPr kumimoji="0" lang="zh-CN" altLang="en-US" sz="2000"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直播策略</a:t>
              </a:r>
              <a:endParaRPr kumimoji="0" lang="en-US" altLang="zh-CN" sz="20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34" name="矩形 33">
              <a:extLst>
                <a:ext uri="{FF2B5EF4-FFF2-40B4-BE49-F238E27FC236}">
                  <a16:creationId xmlns:a16="http://schemas.microsoft.com/office/drawing/2014/main" id="{09EF80FA-A35B-8FF6-6EF1-532DC52CA0E0}"/>
                </a:ext>
              </a:extLst>
            </p:cNvPr>
            <p:cNvSpPr/>
            <p:nvPr/>
          </p:nvSpPr>
          <p:spPr>
            <a:xfrm>
              <a:off x="669924" y="2038828"/>
              <a:ext cx="4493800" cy="1016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pPr>
                <a:lnSpc>
                  <a:spcPct val="150000"/>
                </a:lnSpc>
              </a:pPr>
              <a:r>
                <a:rPr kumimoji="1" lang="zh-CN" altLang="en-US" sz="1200">
                  <a:solidFill>
                    <a:schemeClr val="tx1"/>
                  </a:solidFill>
                  <a:latin typeface="Arial" panose="020B0604020202020204" pitchFamily="34" charset="0"/>
                  <a:ea typeface="微软雅黑" panose="020B0503020204020204" pitchFamily="34" charset="-122"/>
                  <a:sym typeface="Arial" panose="020B0604020202020204" pitchFamily="34" charset="0"/>
                </a:rPr>
                <a:t>在直播前，需要对直播进行前置的规划，如通过「</a:t>
              </a:r>
              <a:r>
                <a:rPr kumimoji="1" lang="zh-CN" altLang="en-US" sz="1200" b="1">
                  <a:solidFill>
                    <a:schemeClr val="tx1"/>
                  </a:solidFill>
                  <a:latin typeface="Arial" panose="020B0604020202020204" pitchFamily="34" charset="0"/>
                  <a:ea typeface="微软雅黑" panose="020B0503020204020204" pitchFamily="34" charset="-122"/>
                  <a:sym typeface="Arial" panose="020B0604020202020204" pitchFamily="34" charset="0"/>
                </a:rPr>
                <a:t>选品组品</a:t>
              </a:r>
              <a:r>
                <a:rPr kumimoji="1" lang="zh-CN" altLang="en-US" sz="1200">
                  <a:solidFill>
                    <a:schemeClr val="tx1"/>
                  </a:solidFill>
                  <a:latin typeface="Arial" panose="020B0604020202020204" pitchFamily="34" charset="0"/>
                  <a:ea typeface="微软雅黑" panose="020B0503020204020204" pitchFamily="34" charset="-122"/>
                  <a:sym typeface="Arial" panose="020B0604020202020204" pitchFamily="34" charset="0"/>
                </a:rPr>
                <a:t>」确定直播内容；确认「</a:t>
              </a:r>
              <a:r>
                <a:rPr kumimoji="1" lang="zh-CN" altLang="en-US" sz="1200" b="1">
                  <a:solidFill>
                    <a:schemeClr val="tx1"/>
                  </a:solidFill>
                  <a:latin typeface="Arial" panose="020B0604020202020204" pitchFamily="34" charset="0"/>
                  <a:ea typeface="微软雅黑" panose="020B0503020204020204" pitchFamily="34" charset="-122"/>
                  <a:sym typeface="Arial" panose="020B0604020202020204" pitchFamily="34" charset="0"/>
                </a:rPr>
                <a:t>开播配置</a:t>
              </a:r>
              <a:r>
                <a:rPr kumimoji="1" lang="zh-CN" altLang="en-US" sz="1200">
                  <a:solidFill>
                    <a:schemeClr val="tx1"/>
                  </a:solidFill>
                  <a:latin typeface="Arial" panose="020B0604020202020204" pitchFamily="34" charset="0"/>
                  <a:ea typeface="微软雅黑" panose="020B0503020204020204" pitchFamily="34" charset="-122"/>
                  <a:sym typeface="Arial" panose="020B0604020202020204" pitchFamily="34" charset="0"/>
                </a:rPr>
                <a:t>」寻找合适的开播时段、频次及时长；学习「</a:t>
              </a:r>
              <a:r>
                <a:rPr kumimoji="1" lang="zh-CN" altLang="en-US" sz="1200" b="1">
                  <a:solidFill>
                    <a:schemeClr val="tx1"/>
                  </a:solidFill>
                  <a:latin typeface="Arial" panose="020B0604020202020204" pitchFamily="34" charset="0"/>
                  <a:ea typeface="微软雅黑" panose="020B0503020204020204" pitchFamily="34" charset="-122"/>
                  <a:sym typeface="Arial" panose="020B0604020202020204" pitchFamily="34" charset="0"/>
                </a:rPr>
                <a:t>直播规范</a:t>
              </a:r>
              <a:r>
                <a:rPr kumimoji="1" lang="zh-CN" altLang="en-US" sz="1200">
                  <a:solidFill>
                    <a:schemeClr val="tx1"/>
                  </a:solidFill>
                  <a:latin typeface="Arial" panose="020B0604020202020204" pitchFamily="34" charset="0"/>
                  <a:ea typeface="微软雅黑" panose="020B0503020204020204" pitchFamily="34" charset="-122"/>
                  <a:sym typeface="Arial" panose="020B0604020202020204" pitchFamily="34" charset="0"/>
                </a:rPr>
                <a:t>」避免因违规影响流量分发。</a:t>
              </a:r>
              <a:endParaRPr kumimoji="1" lang="en-US" altLang="zh-CN" sz="12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5" name="组合 34">
              <a:extLst>
                <a:ext uri="{FF2B5EF4-FFF2-40B4-BE49-F238E27FC236}">
                  <a16:creationId xmlns:a16="http://schemas.microsoft.com/office/drawing/2014/main" id="{6E510056-58DC-2AAA-C65D-A66AEA0C1482}"/>
                </a:ext>
              </a:extLst>
            </p:cNvPr>
            <p:cNvGrpSpPr/>
            <p:nvPr/>
          </p:nvGrpSpPr>
          <p:grpSpPr>
            <a:xfrm>
              <a:off x="5922184" y="1838772"/>
              <a:ext cx="5598303" cy="4171138"/>
              <a:chOff x="5922184" y="1838772"/>
              <a:chExt cx="5598303" cy="4171138"/>
            </a:xfrm>
          </p:grpSpPr>
          <p:grpSp>
            <p:nvGrpSpPr>
              <p:cNvPr id="193" name="组合 192">
                <a:extLst>
                  <a:ext uri="{FF2B5EF4-FFF2-40B4-BE49-F238E27FC236}">
                    <a16:creationId xmlns:a16="http://schemas.microsoft.com/office/drawing/2014/main" id="{54DDBFEE-95B8-E42F-F3EA-8230A9438937}"/>
                  </a:ext>
                </a:extLst>
              </p:cNvPr>
              <p:cNvGrpSpPr/>
              <p:nvPr/>
            </p:nvGrpSpPr>
            <p:grpSpPr>
              <a:xfrm>
                <a:off x="5922184" y="1838772"/>
                <a:ext cx="5598303" cy="1295164"/>
                <a:chOff x="4572000" y="3311911"/>
                <a:chExt cx="5598303" cy="1295164"/>
              </a:xfrm>
            </p:grpSpPr>
            <p:sp>
              <p:nvSpPr>
                <p:cNvPr id="206" name="矩形 205">
                  <a:extLst>
                    <a:ext uri="{FF2B5EF4-FFF2-40B4-BE49-F238E27FC236}">
                      <a16:creationId xmlns:a16="http://schemas.microsoft.com/office/drawing/2014/main" id="{63A18817-FFC7-C303-14D9-8AA6A8619B7A}"/>
                    </a:ext>
                  </a:extLst>
                </p:cNvPr>
                <p:cNvSpPr/>
                <p:nvPr/>
              </p:nvSpPr>
              <p:spPr>
                <a:xfrm>
                  <a:off x="4572000" y="3311911"/>
                  <a:ext cx="5598303" cy="1288336"/>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7" name="组合 206">
                  <a:extLst>
                    <a:ext uri="{FF2B5EF4-FFF2-40B4-BE49-F238E27FC236}">
                      <a16:creationId xmlns:a16="http://schemas.microsoft.com/office/drawing/2014/main" id="{9C9235FB-0861-42CF-9636-E3964200CC23}"/>
                    </a:ext>
                  </a:extLst>
                </p:cNvPr>
                <p:cNvGrpSpPr/>
                <p:nvPr/>
              </p:nvGrpSpPr>
              <p:grpSpPr>
                <a:xfrm>
                  <a:off x="4894197" y="3352205"/>
                  <a:ext cx="5113403" cy="1254870"/>
                  <a:chOff x="4894197" y="3352205"/>
                  <a:chExt cx="5113403" cy="1254870"/>
                </a:xfrm>
              </p:grpSpPr>
              <p:sp>
                <p:nvSpPr>
                  <p:cNvPr id="208" name="矩形 207">
                    <a:extLst>
                      <a:ext uri="{FF2B5EF4-FFF2-40B4-BE49-F238E27FC236}">
                        <a16:creationId xmlns:a16="http://schemas.microsoft.com/office/drawing/2014/main" id="{C83BDEBA-6D1A-4035-46B7-4F12D07005F6}"/>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lang="zh-CN" altLang="en-US" sz="1600" b="1">
                        <a:solidFill>
                          <a:schemeClr val="tx1"/>
                        </a:solidFill>
                        <a:latin typeface="Arial" panose="020B0604020202020204" pitchFamily="34" charset="0"/>
                        <a:ea typeface="微软雅黑" panose="020B0503020204020204" pitchFamily="34" charset="-122"/>
                      </a:rPr>
                      <a:t>选品组品</a:t>
                    </a:r>
                    <a:endParaRPr lang="zh-CN" altLang="en-US" sz="1600" b="1" dirty="0">
                      <a:solidFill>
                        <a:schemeClr val="tx1"/>
                      </a:solidFill>
                      <a:latin typeface="Arial" panose="020B0604020202020204" pitchFamily="34" charset="0"/>
                      <a:ea typeface="微软雅黑" panose="020B0503020204020204" pitchFamily="34" charset="-122"/>
                    </a:endParaRPr>
                  </a:p>
                </p:txBody>
              </p:sp>
              <p:sp>
                <p:nvSpPr>
                  <p:cNvPr id="209" name="矩形 208">
                    <a:extLst>
                      <a:ext uri="{FF2B5EF4-FFF2-40B4-BE49-F238E27FC236}">
                        <a16:creationId xmlns:a16="http://schemas.microsoft.com/office/drawing/2014/main" id="{FB4408EE-875D-78C8-B320-74FFD79F773D}"/>
                      </a:ext>
                    </a:extLst>
                  </p:cNvPr>
                  <p:cNvSpPr/>
                  <p:nvPr/>
                </p:nvSpPr>
                <p:spPr>
                  <a:xfrm>
                    <a:off x="5268484" y="3692493"/>
                    <a:ext cx="4739116" cy="914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直播选品是为了在有限的直播时间内，</a:t>
                    </a:r>
                    <a:r>
                      <a:rPr kumimoji="1" lang="zh-CN" altLang="en-US" sz="1200" b="1">
                        <a:solidFill>
                          <a:schemeClr val="tx1"/>
                        </a:solidFill>
                        <a:latin typeface="Arial" panose="020B0604020202020204" pitchFamily="34" charset="0"/>
                        <a:ea typeface="微软雅黑" panose="020B0503020204020204" pitchFamily="34" charset="-122"/>
                      </a:rPr>
                      <a:t>吸引更多的观看和转化</a:t>
                    </a:r>
                    <a:r>
                      <a:rPr kumimoji="1" lang="zh-CN" altLang="en-US" sz="1200">
                        <a:solidFill>
                          <a:schemeClr val="tx1"/>
                        </a:solidFill>
                        <a:latin typeface="Arial" panose="020B0604020202020204" pitchFamily="34" charset="0"/>
                        <a:ea typeface="微软雅黑" panose="020B0503020204020204" pitchFamily="34" charset="-122"/>
                      </a:rPr>
                      <a:t>，确保单次直播的销售额（</a:t>
                    </a:r>
                    <a:r>
                      <a:rPr kumimoji="1" lang="en-US" altLang="zh-CN" sz="1200">
                        <a:solidFill>
                          <a:schemeClr val="tx1"/>
                        </a:solidFill>
                        <a:latin typeface="Arial" panose="020B0604020202020204" pitchFamily="34" charset="0"/>
                        <a:ea typeface="微软雅黑" panose="020B0503020204020204" pitchFamily="34" charset="-122"/>
                      </a:rPr>
                      <a:t>GMV)</a:t>
                    </a:r>
                    <a:r>
                      <a:rPr kumimoji="1" lang="zh-CN" altLang="en-US" sz="1200">
                        <a:solidFill>
                          <a:schemeClr val="tx1"/>
                        </a:solidFill>
                        <a:latin typeface="Arial" panose="020B0604020202020204" pitchFamily="34" charset="0"/>
                        <a:ea typeface="微软雅黑" panose="020B0503020204020204" pitchFamily="34" charset="-122"/>
                      </a:rPr>
                      <a:t>、利润率和曝光量等指标符合商户的需求，</a:t>
                    </a:r>
                    <a:r>
                      <a:rPr kumimoji="1" lang="zh-CN" altLang="en-US" sz="1200" b="1">
                        <a:solidFill>
                          <a:schemeClr val="accent2">
                            <a:lumMod val="50000"/>
                          </a:schemeClr>
                        </a:solidFill>
                        <a:latin typeface="Arial" panose="020B0604020202020204" pitchFamily="34" charset="0"/>
                        <a:ea typeface="微软雅黑" panose="020B0503020204020204" pitchFamily="34" charset="-122"/>
                      </a:rPr>
                      <a:t>实现直播间流量的高效利用</a:t>
                    </a:r>
                    <a:r>
                      <a:rPr kumimoji="1" lang="zh-CN" altLang="en-US" sz="1200">
                        <a:solidFill>
                          <a:schemeClr val="tx1"/>
                        </a:solidFill>
                        <a:latin typeface="Arial" panose="020B0604020202020204" pitchFamily="34" charset="0"/>
                        <a:ea typeface="微软雅黑" panose="020B0503020204020204" pitchFamily="34" charset="-122"/>
                      </a:rPr>
                      <a:t>。</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210" name="矩形 209">
                    <a:extLst>
                      <a:ext uri="{FF2B5EF4-FFF2-40B4-BE49-F238E27FC236}">
                        <a16:creationId xmlns:a16="http://schemas.microsoft.com/office/drawing/2014/main" id="{912C0C27-24D9-2515-5686-D615A9AE5840}"/>
                      </a:ext>
                    </a:extLst>
                  </p:cNvPr>
                  <p:cNvSpPr/>
                  <p:nvPr/>
                </p:nvSpPr>
                <p:spPr>
                  <a:xfrm>
                    <a:off x="4894197" y="3540629"/>
                    <a:ext cx="332818" cy="332818"/>
                  </a:xfrm>
                  <a:prstGeom prst="rect">
                    <a:avLst/>
                  </a:prstGeom>
                  <a:solidFill>
                    <a:schemeClr val="tx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Arial" panose="020B0604020202020204" pitchFamily="34" charset="0"/>
                        <a:ea typeface="微软雅黑" panose="020B0503020204020204" pitchFamily="34" charset="-122"/>
                      </a:rPr>
                      <a:t>1</a:t>
                    </a:r>
                    <a:endParaRPr lang="zh-CN" altLang="en-US" sz="1400" dirty="0">
                      <a:solidFill>
                        <a:schemeClr val="tx1"/>
                      </a:solidFill>
                      <a:latin typeface="Arial" panose="020B0604020202020204" pitchFamily="34" charset="0"/>
                      <a:ea typeface="微软雅黑" panose="020B0503020204020204" pitchFamily="34" charset="-122"/>
                    </a:endParaRPr>
                  </a:p>
                </p:txBody>
              </p:sp>
            </p:grpSp>
          </p:grpSp>
          <p:grpSp>
            <p:nvGrpSpPr>
              <p:cNvPr id="194" name="组合 193">
                <a:extLst>
                  <a:ext uri="{FF2B5EF4-FFF2-40B4-BE49-F238E27FC236}">
                    <a16:creationId xmlns:a16="http://schemas.microsoft.com/office/drawing/2014/main" id="{BAB9F852-3778-537D-DC53-487123CB55AB}"/>
                  </a:ext>
                </a:extLst>
              </p:cNvPr>
              <p:cNvGrpSpPr/>
              <p:nvPr/>
            </p:nvGrpSpPr>
            <p:grpSpPr>
              <a:xfrm>
                <a:off x="5922184" y="3429000"/>
                <a:ext cx="5598303" cy="1135179"/>
                <a:chOff x="4572000" y="3311911"/>
                <a:chExt cx="5598303" cy="1135179"/>
              </a:xfrm>
            </p:grpSpPr>
            <p:sp>
              <p:nvSpPr>
                <p:cNvPr id="201" name="矩形 200">
                  <a:extLst>
                    <a:ext uri="{FF2B5EF4-FFF2-40B4-BE49-F238E27FC236}">
                      <a16:creationId xmlns:a16="http://schemas.microsoft.com/office/drawing/2014/main" id="{DF91FEA7-0C5F-475E-99C5-BA6CE0923CAB}"/>
                    </a:ext>
                  </a:extLst>
                </p:cNvPr>
                <p:cNvSpPr/>
                <p:nvPr/>
              </p:nvSpPr>
              <p:spPr>
                <a:xfrm>
                  <a:off x="4572000" y="3311911"/>
                  <a:ext cx="5598303" cy="113517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组合 201">
                  <a:extLst>
                    <a:ext uri="{FF2B5EF4-FFF2-40B4-BE49-F238E27FC236}">
                      <a16:creationId xmlns:a16="http://schemas.microsoft.com/office/drawing/2014/main" id="{5CAC8312-440C-C817-571F-B5020BB21E37}"/>
                    </a:ext>
                  </a:extLst>
                </p:cNvPr>
                <p:cNvGrpSpPr/>
                <p:nvPr/>
              </p:nvGrpSpPr>
              <p:grpSpPr>
                <a:xfrm>
                  <a:off x="4894197" y="3352205"/>
                  <a:ext cx="5113403" cy="1014804"/>
                  <a:chOff x="4894197" y="3352205"/>
                  <a:chExt cx="5113403" cy="1014804"/>
                </a:xfrm>
              </p:grpSpPr>
              <p:sp>
                <p:nvSpPr>
                  <p:cNvPr id="203" name="矩形 202">
                    <a:extLst>
                      <a:ext uri="{FF2B5EF4-FFF2-40B4-BE49-F238E27FC236}">
                        <a16:creationId xmlns:a16="http://schemas.microsoft.com/office/drawing/2014/main" id="{38868D7F-E845-911F-C244-0ADB20BA9691}"/>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lang="zh-CN" altLang="en-US" sz="1600" b="1">
                        <a:solidFill>
                          <a:schemeClr val="tx1"/>
                        </a:solidFill>
                        <a:latin typeface="Arial" panose="020B0604020202020204" pitchFamily="34" charset="0"/>
                        <a:ea typeface="微软雅黑" panose="020B0503020204020204" pitchFamily="34" charset="-122"/>
                      </a:rPr>
                      <a:t>开播配置</a:t>
                    </a:r>
                    <a:endParaRPr lang="zh-CN" altLang="en-US" sz="1600" b="1" dirty="0">
                      <a:solidFill>
                        <a:schemeClr val="tx1"/>
                      </a:solidFill>
                      <a:latin typeface="Arial" panose="020B0604020202020204" pitchFamily="34" charset="0"/>
                      <a:ea typeface="微软雅黑" panose="020B0503020204020204" pitchFamily="34" charset="-122"/>
                    </a:endParaRPr>
                  </a:p>
                </p:txBody>
              </p:sp>
              <p:sp>
                <p:nvSpPr>
                  <p:cNvPr id="204" name="矩形 203">
                    <a:extLst>
                      <a:ext uri="{FF2B5EF4-FFF2-40B4-BE49-F238E27FC236}">
                        <a16:creationId xmlns:a16="http://schemas.microsoft.com/office/drawing/2014/main" id="{E49D12BB-07FB-FF64-DBD0-76C51FF486FF}"/>
                      </a:ext>
                    </a:extLst>
                  </p:cNvPr>
                  <p:cNvSpPr/>
                  <p:nvPr/>
                </p:nvSpPr>
                <p:spPr>
                  <a:xfrm>
                    <a:off x="5268484" y="3692493"/>
                    <a:ext cx="4739116" cy="674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选择开播时段非常重要，比如首次直播、日常直播、节假日直播需要结合自身时间和流量高峰来选择直播时间。</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205" name="矩形 204">
                    <a:extLst>
                      <a:ext uri="{FF2B5EF4-FFF2-40B4-BE49-F238E27FC236}">
                        <a16:creationId xmlns:a16="http://schemas.microsoft.com/office/drawing/2014/main" id="{621F714F-2AE1-7CB3-6ACA-D6F79AFD2F01}"/>
                      </a:ext>
                    </a:extLst>
                  </p:cNvPr>
                  <p:cNvSpPr/>
                  <p:nvPr/>
                </p:nvSpPr>
                <p:spPr>
                  <a:xfrm>
                    <a:off x="4894197" y="3540629"/>
                    <a:ext cx="332818" cy="3328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rial" panose="020B0604020202020204" pitchFamily="34" charset="0"/>
                        <a:ea typeface="微软雅黑" panose="020B0503020204020204" pitchFamily="34" charset="-122"/>
                      </a:rPr>
                      <a:t>2</a:t>
                    </a:r>
                    <a:endParaRPr lang="zh-CN" altLang="en-US" sz="1400" dirty="0">
                      <a:latin typeface="Arial" panose="020B0604020202020204" pitchFamily="34" charset="0"/>
                      <a:ea typeface="微软雅黑" panose="020B0503020204020204" pitchFamily="34" charset="-122"/>
                    </a:endParaRPr>
                  </a:p>
                </p:txBody>
              </p:sp>
            </p:grpSp>
          </p:grpSp>
          <p:grpSp>
            <p:nvGrpSpPr>
              <p:cNvPr id="195" name="组合 194">
                <a:extLst>
                  <a:ext uri="{FF2B5EF4-FFF2-40B4-BE49-F238E27FC236}">
                    <a16:creationId xmlns:a16="http://schemas.microsoft.com/office/drawing/2014/main" id="{707D1846-140E-9BA3-4820-102F543F68A4}"/>
                  </a:ext>
                </a:extLst>
              </p:cNvPr>
              <p:cNvGrpSpPr/>
              <p:nvPr/>
            </p:nvGrpSpPr>
            <p:grpSpPr>
              <a:xfrm>
                <a:off x="5922184" y="4926765"/>
                <a:ext cx="5598303" cy="1083145"/>
                <a:chOff x="4572000" y="3311911"/>
                <a:chExt cx="5598303" cy="1083145"/>
              </a:xfrm>
            </p:grpSpPr>
            <p:sp>
              <p:nvSpPr>
                <p:cNvPr id="196" name="矩形 195">
                  <a:extLst>
                    <a:ext uri="{FF2B5EF4-FFF2-40B4-BE49-F238E27FC236}">
                      <a16:creationId xmlns:a16="http://schemas.microsoft.com/office/drawing/2014/main" id="{3B1A0538-BB35-E637-DC03-E4ADE3B2E29B}"/>
                    </a:ext>
                  </a:extLst>
                </p:cNvPr>
                <p:cNvSpPr/>
                <p:nvPr/>
              </p:nvSpPr>
              <p:spPr>
                <a:xfrm>
                  <a:off x="4572000" y="3311911"/>
                  <a:ext cx="5598303" cy="1083145"/>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7" name="组合 196">
                  <a:extLst>
                    <a:ext uri="{FF2B5EF4-FFF2-40B4-BE49-F238E27FC236}">
                      <a16:creationId xmlns:a16="http://schemas.microsoft.com/office/drawing/2014/main" id="{021C9CC3-8C0D-EB8D-0876-9125F601E90F}"/>
                    </a:ext>
                  </a:extLst>
                </p:cNvPr>
                <p:cNvGrpSpPr/>
                <p:nvPr/>
              </p:nvGrpSpPr>
              <p:grpSpPr>
                <a:xfrm>
                  <a:off x="4894197" y="3352205"/>
                  <a:ext cx="5113403" cy="1014804"/>
                  <a:chOff x="4894197" y="3352205"/>
                  <a:chExt cx="5113403" cy="1014804"/>
                </a:xfrm>
              </p:grpSpPr>
              <p:sp>
                <p:nvSpPr>
                  <p:cNvPr id="198" name="矩形 197">
                    <a:extLst>
                      <a:ext uri="{FF2B5EF4-FFF2-40B4-BE49-F238E27FC236}">
                        <a16:creationId xmlns:a16="http://schemas.microsoft.com/office/drawing/2014/main" id="{E2446C4A-B038-DC45-B1AC-C6FC51569AFF}"/>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0" lang="zh-CN" altLang="en-US" sz="1600" b="1" i="0" u="none" strike="noStrike" kern="1200" cap="none" spc="0" normalizeH="0" baseline="0" noProof="0">
                        <a:ln>
                          <a:noFill/>
                        </a:ln>
                        <a:solidFill>
                          <a:schemeClr val="tx1">
                            <a:lumMod val="95000"/>
                            <a:lumOff val="5000"/>
                          </a:schemeClr>
                        </a:solidFill>
                        <a:effectLst/>
                        <a:uLnTx/>
                        <a:uFillTx/>
                        <a:latin typeface="Arial" panose="020B0604020202020204" pitchFamily="34" charset="0"/>
                        <a:ea typeface="微软雅黑" panose="020B0503020204020204" pitchFamily="34" charset="-122"/>
                      </a:rPr>
                      <a:t>直播规范</a:t>
                    </a:r>
                    <a:endParaRPr kumimoji="0" lang="en-US" altLang="zh-CN" sz="16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微软雅黑" panose="020B0503020204020204" pitchFamily="34" charset="-122"/>
                    </a:endParaRPr>
                  </a:p>
                </p:txBody>
              </p:sp>
              <p:sp>
                <p:nvSpPr>
                  <p:cNvPr id="199" name="矩形 198">
                    <a:extLst>
                      <a:ext uri="{FF2B5EF4-FFF2-40B4-BE49-F238E27FC236}">
                        <a16:creationId xmlns:a16="http://schemas.microsoft.com/office/drawing/2014/main" id="{3BE5B191-FC0A-8BEA-363E-739AE0027653}"/>
                      </a:ext>
                    </a:extLst>
                  </p:cNvPr>
                  <p:cNvSpPr/>
                  <p:nvPr/>
                </p:nvSpPr>
                <p:spPr>
                  <a:xfrm>
                    <a:off x="5268484" y="3692493"/>
                    <a:ext cx="4739116" cy="674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合规是开启一场直播的前提，主播及商家需要遵守平台直播规则，否则平台将对直播间实施对应的处罚。</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200" name="矩形 199">
                    <a:extLst>
                      <a:ext uri="{FF2B5EF4-FFF2-40B4-BE49-F238E27FC236}">
                        <a16:creationId xmlns:a16="http://schemas.microsoft.com/office/drawing/2014/main" id="{497B93AC-0AAE-98B2-2486-C283BC409E9E}"/>
                      </a:ext>
                    </a:extLst>
                  </p:cNvPr>
                  <p:cNvSpPr/>
                  <p:nvPr/>
                </p:nvSpPr>
                <p:spPr>
                  <a:xfrm>
                    <a:off x="4894197" y="3540629"/>
                    <a:ext cx="332818" cy="332818"/>
                  </a:xfrm>
                  <a:prstGeom prst="rect">
                    <a:avLst/>
                  </a:prstGeom>
                  <a:solidFill>
                    <a:schemeClr val="tx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Arial" panose="020B0604020202020204" pitchFamily="34" charset="0"/>
                        <a:ea typeface="微软雅黑" panose="020B0503020204020204" pitchFamily="34" charset="-122"/>
                      </a:rPr>
                      <a:t>3</a:t>
                    </a:r>
                    <a:endParaRPr lang="zh-CN" altLang="en-US" sz="1400" dirty="0">
                      <a:solidFill>
                        <a:schemeClr val="tx1"/>
                      </a:solidFill>
                      <a:latin typeface="Arial" panose="020B0604020202020204" pitchFamily="34" charset="0"/>
                      <a:ea typeface="微软雅黑" panose="020B0503020204020204" pitchFamily="34" charset="-122"/>
                    </a:endParaRPr>
                  </a:p>
                </p:txBody>
              </p:sp>
            </p:grpSp>
          </p:grpSp>
        </p:grpSp>
        <p:grpSp>
          <p:nvGrpSpPr>
            <p:cNvPr id="36" name="组合 35">
              <a:extLst>
                <a:ext uri="{FF2B5EF4-FFF2-40B4-BE49-F238E27FC236}">
                  <a16:creationId xmlns:a16="http://schemas.microsoft.com/office/drawing/2014/main" id="{FCFA9520-5A43-D12D-734E-4A9D0A8FEFC7}"/>
                </a:ext>
              </a:extLst>
            </p:cNvPr>
            <p:cNvGrpSpPr/>
            <p:nvPr/>
          </p:nvGrpSpPr>
          <p:grpSpPr>
            <a:xfrm>
              <a:off x="664551" y="3309992"/>
              <a:ext cx="4430959" cy="2825561"/>
              <a:chOff x="2710269" y="1470726"/>
              <a:chExt cx="6758761" cy="4322948"/>
            </a:xfrm>
          </p:grpSpPr>
          <p:sp>
            <p:nvSpPr>
              <p:cNvPr id="37" name="任意多边形: 形状 36">
                <a:extLst>
                  <a:ext uri="{FF2B5EF4-FFF2-40B4-BE49-F238E27FC236}">
                    <a16:creationId xmlns:a16="http://schemas.microsoft.com/office/drawing/2014/main" id="{056B980D-C5B0-D8AB-B4E2-02C1C2240477}"/>
                  </a:ext>
                </a:extLst>
              </p:cNvPr>
              <p:cNvSpPr/>
              <p:nvPr/>
            </p:nvSpPr>
            <p:spPr>
              <a:xfrm>
                <a:off x="3099559" y="4817493"/>
                <a:ext cx="6363181" cy="744727"/>
              </a:xfrm>
              <a:custGeom>
                <a:avLst/>
                <a:gdLst>
                  <a:gd name="connsiteX0" fmla="*/ 4524404 w 6363181"/>
                  <a:gd name="connsiteY0" fmla="*/ 744727 h 744727"/>
                  <a:gd name="connsiteX1" fmla="*/ 0 w 6363181"/>
                  <a:gd name="connsiteY1" fmla="*/ 744727 h 744727"/>
                  <a:gd name="connsiteX2" fmla="*/ 1838778 w 6363181"/>
                  <a:gd name="connsiteY2" fmla="*/ 0 h 744727"/>
                  <a:gd name="connsiteX3" fmla="*/ 6363182 w 6363181"/>
                  <a:gd name="connsiteY3" fmla="*/ 0 h 744727"/>
                  <a:gd name="connsiteX4" fmla="*/ 4524404 w 6363181"/>
                  <a:gd name="connsiteY4" fmla="*/ 744727 h 7447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3181" h="744727">
                    <a:moveTo>
                      <a:pt x="4524404" y="744727"/>
                    </a:moveTo>
                    <a:lnTo>
                      <a:pt x="0" y="744727"/>
                    </a:lnTo>
                    <a:lnTo>
                      <a:pt x="1838778" y="0"/>
                    </a:lnTo>
                    <a:lnTo>
                      <a:pt x="6363182" y="0"/>
                    </a:lnTo>
                    <a:lnTo>
                      <a:pt x="4524404" y="744727"/>
                    </a:lnTo>
                    <a:close/>
                  </a:path>
                </a:pathLst>
              </a:custGeom>
              <a:solidFill>
                <a:srgbClr val="FFFCF7"/>
              </a:solidFill>
              <a:ln w="5563" cap="flat">
                <a:noFill/>
                <a:prstDash val="solid"/>
                <a:miter/>
              </a:ln>
            </p:spPr>
            <p:txBody>
              <a:bodyPr rtlCol="0" anchor="ctr"/>
              <a:lstStyle/>
              <a:p>
                <a:endParaRPr lang="zh-CN" altLang="en-US"/>
              </a:p>
            </p:txBody>
          </p:sp>
          <p:sp>
            <p:nvSpPr>
              <p:cNvPr id="38" name="任意多边形: 形状 37">
                <a:extLst>
                  <a:ext uri="{FF2B5EF4-FFF2-40B4-BE49-F238E27FC236}">
                    <a16:creationId xmlns:a16="http://schemas.microsoft.com/office/drawing/2014/main" id="{0F2EFC37-C6E9-2D3E-10DD-1F4B7479A013}"/>
                  </a:ext>
                </a:extLst>
              </p:cNvPr>
              <p:cNvSpPr/>
              <p:nvPr/>
            </p:nvSpPr>
            <p:spPr>
              <a:xfrm>
                <a:off x="3093325" y="4811205"/>
                <a:ext cx="6375705" cy="757304"/>
              </a:xfrm>
              <a:custGeom>
                <a:avLst/>
                <a:gdLst>
                  <a:gd name="connsiteX0" fmla="*/ 4527119 w 6375705"/>
                  <a:gd name="connsiteY0" fmla="*/ 757169 h 757304"/>
                  <a:gd name="connsiteX1" fmla="*/ 2659 w 6375705"/>
                  <a:gd name="connsiteY1" fmla="*/ 757169 h 757304"/>
                  <a:gd name="connsiteX2" fmla="*/ -3519 w 6375705"/>
                  <a:gd name="connsiteY2" fmla="*/ 750764 h 757304"/>
                  <a:gd name="connsiteX3" fmla="*/ 322 w 6375705"/>
                  <a:gd name="connsiteY3" fmla="*/ 745093 h 757304"/>
                  <a:gd name="connsiteX4" fmla="*/ 1839100 w 6375705"/>
                  <a:gd name="connsiteY4" fmla="*/ 366 h 757304"/>
                  <a:gd name="connsiteX5" fmla="*/ 1841437 w 6375705"/>
                  <a:gd name="connsiteY5" fmla="*/ -135 h 757304"/>
                  <a:gd name="connsiteX6" fmla="*/ 6365898 w 6375705"/>
                  <a:gd name="connsiteY6" fmla="*/ -135 h 757304"/>
                  <a:gd name="connsiteX7" fmla="*/ 6372186 w 6375705"/>
                  <a:gd name="connsiteY7" fmla="*/ 6142 h 757304"/>
                  <a:gd name="connsiteX8" fmla="*/ 6368235 w 6375705"/>
                  <a:gd name="connsiteY8" fmla="*/ 11997 h 757304"/>
                  <a:gd name="connsiteX9" fmla="*/ 4529456 w 6375705"/>
                  <a:gd name="connsiteY9" fmla="*/ 756724 h 757304"/>
                  <a:gd name="connsiteX10" fmla="*/ 4527119 w 6375705"/>
                  <a:gd name="connsiteY10" fmla="*/ 757169 h 757304"/>
                  <a:gd name="connsiteX11" fmla="*/ 34937 w 6375705"/>
                  <a:gd name="connsiteY11" fmla="*/ 744648 h 757304"/>
                  <a:gd name="connsiteX12" fmla="*/ 4526005 w 6375705"/>
                  <a:gd name="connsiteY12" fmla="*/ 744648 h 757304"/>
                  <a:gd name="connsiteX13" fmla="*/ 6333676 w 6375705"/>
                  <a:gd name="connsiteY13" fmla="*/ 12720 h 757304"/>
                  <a:gd name="connsiteX14" fmla="*/ 1842606 w 6375705"/>
                  <a:gd name="connsiteY14" fmla="*/ 12720 h 75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375705" h="757304">
                    <a:moveTo>
                      <a:pt x="4527119" y="757169"/>
                    </a:moveTo>
                    <a:lnTo>
                      <a:pt x="2659" y="757169"/>
                    </a:lnTo>
                    <a:cubicBezTo>
                      <a:pt x="-792" y="757102"/>
                      <a:pt x="-3574" y="754236"/>
                      <a:pt x="-3519" y="750764"/>
                    </a:cubicBezTo>
                    <a:cubicBezTo>
                      <a:pt x="-3463" y="748281"/>
                      <a:pt x="-1960" y="746061"/>
                      <a:pt x="322" y="745093"/>
                    </a:cubicBezTo>
                    <a:lnTo>
                      <a:pt x="1839100" y="366"/>
                    </a:lnTo>
                    <a:cubicBezTo>
                      <a:pt x="1839823" y="31"/>
                      <a:pt x="1840659" y="-141"/>
                      <a:pt x="1841437" y="-135"/>
                    </a:cubicBezTo>
                    <a:lnTo>
                      <a:pt x="6365898" y="-135"/>
                    </a:lnTo>
                    <a:cubicBezTo>
                      <a:pt x="6369347" y="-141"/>
                      <a:pt x="6372186" y="2669"/>
                      <a:pt x="6372186" y="6142"/>
                    </a:cubicBezTo>
                    <a:cubicBezTo>
                      <a:pt x="6372186" y="8719"/>
                      <a:pt x="6370626" y="11045"/>
                      <a:pt x="6368235" y="11997"/>
                    </a:cubicBezTo>
                    <a:lnTo>
                      <a:pt x="4529456" y="756724"/>
                    </a:lnTo>
                    <a:cubicBezTo>
                      <a:pt x="4528733" y="757013"/>
                      <a:pt x="4527899" y="757169"/>
                      <a:pt x="4527119" y="757169"/>
                    </a:cubicBezTo>
                    <a:close/>
                    <a:moveTo>
                      <a:pt x="34937" y="744648"/>
                    </a:moveTo>
                    <a:lnTo>
                      <a:pt x="4526005" y="744648"/>
                    </a:lnTo>
                    <a:lnTo>
                      <a:pt x="6333676" y="12720"/>
                    </a:lnTo>
                    <a:lnTo>
                      <a:pt x="1842606" y="12720"/>
                    </a:lnTo>
                    <a:close/>
                  </a:path>
                </a:pathLst>
              </a:custGeom>
              <a:solidFill>
                <a:srgbClr val="5C5A5B"/>
              </a:solidFill>
              <a:ln w="5563" cap="flat">
                <a:noFill/>
                <a:prstDash val="solid"/>
                <a:miter/>
              </a:ln>
            </p:spPr>
            <p:txBody>
              <a:bodyPr rtlCol="0" anchor="ctr"/>
              <a:lstStyle/>
              <a:p>
                <a:endParaRPr lang="zh-CN" altLang="en-US"/>
              </a:p>
            </p:txBody>
          </p:sp>
          <p:sp>
            <p:nvSpPr>
              <p:cNvPr id="39" name="任意多边形: 形状 38">
                <a:extLst>
                  <a:ext uri="{FF2B5EF4-FFF2-40B4-BE49-F238E27FC236}">
                    <a16:creationId xmlns:a16="http://schemas.microsoft.com/office/drawing/2014/main" id="{E048C7E3-D801-1CD9-1EF6-C9C54D433D32}"/>
                  </a:ext>
                </a:extLst>
              </p:cNvPr>
              <p:cNvSpPr/>
              <p:nvPr/>
            </p:nvSpPr>
            <p:spPr>
              <a:xfrm>
                <a:off x="3099559" y="4745425"/>
                <a:ext cx="6363181" cy="744782"/>
              </a:xfrm>
              <a:custGeom>
                <a:avLst/>
                <a:gdLst>
                  <a:gd name="connsiteX0" fmla="*/ 4524404 w 6363181"/>
                  <a:gd name="connsiteY0" fmla="*/ 744783 h 744782"/>
                  <a:gd name="connsiteX1" fmla="*/ 0 w 6363181"/>
                  <a:gd name="connsiteY1" fmla="*/ 744783 h 744782"/>
                  <a:gd name="connsiteX2" fmla="*/ 1838778 w 6363181"/>
                  <a:gd name="connsiteY2" fmla="*/ 0 h 744782"/>
                  <a:gd name="connsiteX3" fmla="*/ 6363182 w 6363181"/>
                  <a:gd name="connsiteY3" fmla="*/ 0 h 744782"/>
                  <a:gd name="connsiteX4" fmla="*/ 4524404 w 6363181"/>
                  <a:gd name="connsiteY4" fmla="*/ 744783 h 74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3181" h="744782">
                    <a:moveTo>
                      <a:pt x="4524404" y="744783"/>
                    </a:moveTo>
                    <a:lnTo>
                      <a:pt x="0" y="744783"/>
                    </a:lnTo>
                    <a:lnTo>
                      <a:pt x="1838778" y="0"/>
                    </a:lnTo>
                    <a:lnTo>
                      <a:pt x="6363182" y="0"/>
                    </a:lnTo>
                    <a:lnTo>
                      <a:pt x="4524404" y="744783"/>
                    </a:lnTo>
                    <a:close/>
                  </a:path>
                </a:pathLst>
              </a:custGeom>
              <a:solidFill>
                <a:srgbClr val="FFFCF7"/>
              </a:solidFill>
              <a:ln w="5563" cap="flat">
                <a:noFill/>
                <a:prstDash val="solid"/>
                <a:miter/>
              </a:ln>
            </p:spPr>
            <p:txBody>
              <a:bodyPr rtlCol="0" anchor="ctr"/>
              <a:lstStyle/>
              <a:p>
                <a:endParaRPr lang="zh-CN" altLang="en-US"/>
              </a:p>
            </p:txBody>
          </p:sp>
          <p:sp>
            <p:nvSpPr>
              <p:cNvPr id="40" name="任意多边形: 形状 39">
                <a:extLst>
                  <a:ext uri="{FF2B5EF4-FFF2-40B4-BE49-F238E27FC236}">
                    <a16:creationId xmlns:a16="http://schemas.microsoft.com/office/drawing/2014/main" id="{D9E77EF0-3110-A796-0288-5EDD58A41E85}"/>
                  </a:ext>
                </a:extLst>
              </p:cNvPr>
              <p:cNvSpPr/>
              <p:nvPr/>
            </p:nvSpPr>
            <p:spPr>
              <a:xfrm>
                <a:off x="3093325" y="4739192"/>
                <a:ext cx="6375594" cy="757304"/>
              </a:xfrm>
              <a:custGeom>
                <a:avLst/>
                <a:gdLst>
                  <a:gd name="connsiteX0" fmla="*/ 4527119 w 6375594"/>
                  <a:gd name="connsiteY0" fmla="*/ 757169 h 757304"/>
                  <a:gd name="connsiteX1" fmla="*/ 2659 w 6375594"/>
                  <a:gd name="connsiteY1" fmla="*/ 757169 h 757304"/>
                  <a:gd name="connsiteX2" fmla="*/ -3519 w 6375594"/>
                  <a:gd name="connsiteY2" fmla="*/ 750764 h 757304"/>
                  <a:gd name="connsiteX3" fmla="*/ 322 w 6375594"/>
                  <a:gd name="connsiteY3" fmla="*/ 745093 h 757304"/>
                  <a:gd name="connsiteX4" fmla="*/ 1839100 w 6375594"/>
                  <a:gd name="connsiteY4" fmla="*/ 310 h 757304"/>
                  <a:gd name="connsiteX5" fmla="*/ 1841437 w 6375594"/>
                  <a:gd name="connsiteY5" fmla="*/ -135 h 757304"/>
                  <a:gd name="connsiteX6" fmla="*/ 6365898 w 6375594"/>
                  <a:gd name="connsiteY6" fmla="*/ -135 h 757304"/>
                  <a:gd name="connsiteX7" fmla="*/ 6372075 w 6375594"/>
                  <a:gd name="connsiteY7" fmla="*/ 6270 h 757304"/>
                  <a:gd name="connsiteX8" fmla="*/ 6368235 w 6375594"/>
                  <a:gd name="connsiteY8" fmla="*/ 11941 h 757304"/>
                  <a:gd name="connsiteX9" fmla="*/ 4529456 w 6375594"/>
                  <a:gd name="connsiteY9" fmla="*/ 756724 h 757304"/>
                  <a:gd name="connsiteX10" fmla="*/ 4527119 w 6375594"/>
                  <a:gd name="connsiteY10" fmla="*/ 757169 h 757304"/>
                  <a:gd name="connsiteX11" fmla="*/ 34937 w 6375594"/>
                  <a:gd name="connsiteY11" fmla="*/ 744592 h 757304"/>
                  <a:gd name="connsiteX12" fmla="*/ 4526005 w 6375594"/>
                  <a:gd name="connsiteY12" fmla="*/ 744592 h 757304"/>
                  <a:gd name="connsiteX13" fmla="*/ 6333676 w 6375594"/>
                  <a:gd name="connsiteY13" fmla="*/ 12386 h 757304"/>
                  <a:gd name="connsiteX14" fmla="*/ 1842606 w 6375594"/>
                  <a:gd name="connsiteY14" fmla="*/ 12386 h 75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375594" h="757304">
                    <a:moveTo>
                      <a:pt x="4527119" y="757169"/>
                    </a:moveTo>
                    <a:lnTo>
                      <a:pt x="2659" y="757169"/>
                    </a:lnTo>
                    <a:cubicBezTo>
                      <a:pt x="-792" y="757102"/>
                      <a:pt x="-3574" y="754236"/>
                      <a:pt x="-3519" y="750764"/>
                    </a:cubicBezTo>
                    <a:cubicBezTo>
                      <a:pt x="-3463" y="748281"/>
                      <a:pt x="-1960" y="746061"/>
                      <a:pt x="322" y="745093"/>
                    </a:cubicBezTo>
                    <a:lnTo>
                      <a:pt x="1839100" y="310"/>
                    </a:lnTo>
                    <a:cubicBezTo>
                      <a:pt x="1839823" y="20"/>
                      <a:pt x="1840659" y="-135"/>
                      <a:pt x="1841437" y="-135"/>
                    </a:cubicBezTo>
                    <a:lnTo>
                      <a:pt x="6365898" y="-135"/>
                    </a:lnTo>
                    <a:cubicBezTo>
                      <a:pt x="6369347" y="-69"/>
                      <a:pt x="6372129" y="2797"/>
                      <a:pt x="6372075" y="6270"/>
                    </a:cubicBezTo>
                    <a:cubicBezTo>
                      <a:pt x="6372018" y="8752"/>
                      <a:pt x="6370515" y="10972"/>
                      <a:pt x="6368235" y="11941"/>
                    </a:cubicBezTo>
                    <a:lnTo>
                      <a:pt x="4529456" y="756724"/>
                    </a:lnTo>
                    <a:cubicBezTo>
                      <a:pt x="4528733" y="757013"/>
                      <a:pt x="4527899" y="757169"/>
                      <a:pt x="4527119" y="757169"/>
                    </a:cubicBezTo>
                    <a:close/>
                    <a:moveTo>
                      <a:pt x="34937" y="744592"/>
                    </a:moveTo>
                    <a:lnTo>
                      <a:pt x="4526005" y="744592"/>
                    </a:lnTo>
                    <a:lnTo>
                      <a:pt x="6333676" y="12386"/>
                    </a:lnTo>
                    <a:lnTo>
                      <a:pt x="1842606" y="12386"/>
                    </a:lnTo>
                    <a:close/>
                  </a:path>
                </a:pathLst>
              </a:custGeom>
              <a:solidFill>
                <a:srgbClr val="5C5A5B"/>
              </a:solidFill>
              <a:ln w="5563" cap="flat">
                <a:noFill/>
                <a:prstDash val="solid"/>
                <a:miter/>
              </a:ln>
            </p:spPr>
            <p:txBody>
              <a:bodyPr rtlCol="0" anchor="ctr"/>
              <a:lstStyle/>
              <a:p>
                <a:endParaRPr lang="zh-CN" altLang="en-US"/>
              </a:p>
            </p:txBody>
          </p:sp>
          <p:sp>
            <p:nvSpPr>
              <p:cNvPr id="41" name="任意多边形: 形状 40">
                <a:extLst>
                  <a:ext uri="{FF2B5EF4-FFF2-40B4-BE49-F238E27FC236}">
                    <a16:creationId xmlns:a16="http://schemas.microsoft.com/office/drawing/2014/main" id="{9AD52C1D-0ADB-85E8-1767-A0E86425EB3E}"/>
                  </a:ext>
                </a:extLst>
              </p:cNvPr>
              <p:cNvSpPr/>
              <p:nvPr/>
            </p:nvSpPr>
            <p:spPr>
              <a:xfrm>
                <a:off x="7623963" y="4745425"/>
                <a:ext cx="1838778" cy="816795"/>
              </a:xfrm>
              <a:custGeom>
                <a:avLst/>
                <a:gdLst>
                  <a:gd name="connsiteX0" fmla="*/ 0 w 1838778"/>
                  <a:gd name="connsiteY0" fmla="*/ 744783 h 816795"/>
                  <a:gd name="connsiteX1" fmla="*/ 0 w 1838778"/>
                  <a:gd name="connsiteY1" fmla="*/ 816796 h 816795"/>
                  <a:gd name="connsiteX2" fmla="*/ 1838778 w 1838778"/>
                  <a:gd name="connsiteY2" fmla="*/ 72069 h 816795"/>
                  <a:gd name="connsiteX3" fmla="*/ 1838778 w 1838778"/>
                  <a:gd name="connsiteY3" fmla="*/ 0 h 816795"/>
                  <a:gd name="connsiteX4" fmla="*/ 0 w 1838778"/>
                  <a:gd name="connsiteY4" fmla="*/ 744783 h 816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8778" h="816795">
                    <a:moveTo>
                      <a:pt x="0" y="744783"/>
                    </a:moveTo>
                    <a:lnTo>
                      <a:pt x="0" y="816796"/>
                    </a:lnTo>
                    <a:lnTo>
                      <a:pt x="1838778" y="72069"/>
                    </a:lnTo>
                    <a:lnTo>
                      <a:pt x="1838778" y="0"/>
                    </a:lnTo>
                    <a:lnTo>
                      <a:pt x="0" y="744783"/>
                    </a:lnTo>
                    <a:close/>
                  </a:path>
                </a:pathLst>
              </a:custGeom>
              <a:solidFill>
                <a:srgbClr val="5C5A5B"/>
              </a:solidFill>
              <a:ln w="5563" cap="flat">
                <a:noFill/>
                <a:prstDash val="solid"/>
                <a:miter/>
              </a:ln>
            </p:spPr>
            <p:txBody>
              <a:bodyPr rtlCol="0" anchor="ctr"/>
              <a:lstStyle/>
              <a:p>
                <a:endParaRPr lang="zh-CN" altLang="en-US"/>
              </a:p>
            </p:txBody>
          </p:sp>
          <p:sp>
            <p:nvSpPr>
              <p:cNvPr id="42" name="任意多边形: 形状 41">
                <a:extLst>
                  <a:ext uri="{FF2B5EF4-FFF2-40B4-BE49-F238E27FC236}">
                    <a16:creationId xmlns:a16="http://schemas.microsoft.com/office/drawing/2014/main" id="{A2072095-870E-CC13-5B5B-E5641109BF34}"/>
                  </a:ext>
                </a:extLst>
              </p:cNvPr>
              <p:cNvSpPr/>
              <p:nvPr/>
            </p:nvSpPr>
            <p:spPr>
              <a:xfrm>
                <a:off x="7617675" y="4739419"/>
                <a:ext cx="1851354" cy="829092"/>
              </a:xfrm>
              <a:custGeom>
                <a:avLst/>
                <a:gdLst>
                  <a:gd name="connsiteX0" fmla="*/ 2769 w 1851354"/>
                  <a:gd name="connsiteY0" fmla="*/ 828955 h 829092"/>
                  <a:gd name="connsiteX1" fmla="*/ -737 w 1851354"/>
                  <a:gd name="connsiteY1" fmla="*/ 827897 h 829092"/>
                  <a:gd name="connsiteX2" fmla="*/ -3519 w 1851354"/>
                  <a:gd name="connsiteY2" fmla="*/ 822722 h 829092"/>
                  <a:gd name="connsiteX3" fmla="*/ -3519 w 1851354"/>
                  <a:gd name="connsiteY3" fmla="*/ 750653 h 829092"/>
                  <a:gd name="connsiteX4" fmla="*/ 432 w 1851354"/>
                  <a:gd name="connsiteY4" fmla="*/ 745088 h 829092"/>
                  <a:gd name="connsiteX5" fmla="*/ 1839208 w 1851354"/>
                  <a:gd name="connsiteY5" fmla="*/ 305 h 829092"/>
                  <a:gd name="connsiteX6" fmla="*/ 1845053 w 1851354"/>
                  <a:gd name="connsiteY6" fmla="*/ 917 h 829092"/>
                  <a:gd name="connsiteX7" fmla="*/ 1847836 w 1851354"/>
                  <a:gd name="connsiteY7" fmla="*/ 6148 h 829092"/>
                  <a:gd name="connsiteX8" fmla="*/ 1847836 w 1851354"/>
                  <a:gd name="connsiteY8" fmla="*/ 78161 h 829092"/>
                  <a:gd name="connsiteX9" fmla="*/ 1843885 w 1851354"/>
                  <a:gd name="connsiteY9" fmla="*/ 83726 h 829092"/>
                  <a:gd name="connsiteX10" fmla="*/ 5106 w 1851354"/>
                  <a:gd name="connsiteY10" fmla="*/ 828509 h 829092"/>
                  <a:gd name="connsiteX11" fmla="*/ 2769 w 1851354"/>
                  <a:gd name="connsiteY11" fmla="*/ 828955 h 829092"/>
                  <a:gd name="connsiteX12" fmla="*/ 9057 w 1851354"/>
                  <a:gd name="connsiteY12" fmla="*/ 754883 h 829092"/>
                  <a:gd name="connsiteX13" fmla="*/ 9057 w 1851354"/>
                  <a:gd name="connsiteY13" fmla="*/ 813539 h 829092"/>
                  <a:gd name="connsiteX14" fmla="*/ 1835257 w 1851354"/>
                  <a:gd name="connsiteY14" fmla="*/ 73876 h 829092"/>
                  <a:gd name="connsiteX15" fmla="*/ 1835257 w 1851354"/>
                  <a:gd name="connsiteY15" fmla="*/ 15219 h 829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51354" h="829092">
                    <a:moveTo>
                      <a:pt x="2769" y="828955"/>
                    </a:moveTo>
                    <a:cubicBezTo>
                      <a:pt x="1543" y="828965"/>
                      <a:pt x="320" y="828598"/>
                      <a:pt x="-737" y="827897"/>
                    </a:cubicBezTo>
                    <a:cubicBezTo>
                      <a:pt x="-2462" y="826740"/>
                      <a:pt x="-3519" y="824803"/>
                      <a:pt x="-3519" y="822722"/>
                    </a:cubicBezTo>
                    <a:lnTo>
                      <a:pt x="-3519" y="750653"/>
                    </a:lnTo>
                    <a:cubicBezTo>
                      <a:pt x="-3408" y="748176"/>
                      <a:pt x="-1851" y="745995"/>
                      <a:pt x="432" y="745088"/>
                    </a:cubicBezTo>
                    <a:lnTo>
                      <a:pt x="1839208" y="305"/>
                    </a:lnTo>
                    <a:cubicBezTo>
                      <a:pt x="1841156" y="-452"/>
                      <a:pt x="1843328" y="-224"/>
                      <a:pt x="1845053" y="917"/>
                    </a:cubicBezTo>
                    <a:cubicBezTo>
                      <a:pt x="1846779" y="2091"/>
                      <a:pt x="1847836" y="4050"/>
                      <a:pt x="1847836" y="6148"/>
                    </a:cubicBezTo>
                    <a:lnTo>
                      <a:pt x="1847836" y="78161"/>
                    </a:lnTo>
                    <a:cubicBezTo>
                      <a:pt x="1847724" y="80626"/>
                      <a:pt x="1846165" y="82797"/>
                      <a:pt x="1843885" y="83726"/>
                    </a:cubicBezTo>
                    <a:lnTo>
                      <a:pt x="5106" y="828509"/>
                    </a:lnTo>
                    <a:cubicBezTo>
                      <a:pt x="4383" y="828827"/>
                      <a:pt x="3549" y="828977"/>
                      <a:pt x="2769" y="828955"/>
                    </a:cubicBezTo>
                    <a:close/>
                    <a:moveTo>
                      <a:pt x="9057" y="754883"/>
                    </a:moveTo>
                    <a:lnTo>
                      <a:pt x="9057" y="813539"/>
                    </a:lnTo>
                    <a:lnTo>
                      <a:pt x="1835257" y="73876"/>
                    </a:lnTo>
                    <a:lnTo>
                      <a:pt x="1835257" y="15219"/>
                    </a:lnTo>
                    <a:close/>
                  </a:path>
                </a:pathLst>
              </a:custGeom>
              <a:solidFill>
                <a:srgbClr val="5C5A5B"/>
              </a:solidFill>
              <a:ln w="5563" cap="flat">
                <a:noFill/>
                <a:prstDash val="solid"/>
                <a:miter/>
              </a:ln>
            </p:spPr>
            <p:txBody>
              <a:bodyPr rtlCol="0" anchor="ctr"/>
              <a:lstStyle/>
              <a:p>
                <a:endParaRPr lang="zh-CN" altLang="en-US"/>
              </a:p>
            </p:txBody>
          </p:sp>
          <p:sp>
            <p:nvSpPr>
              <p:cNvPr id="43" name="任意多边形: 形状 42">
                <a:extLst>
                  <a:ext uri="{FF2B5EF4-FFF2-40B4-BE49-F238E27FC236}">
                    <a16:creationId xmlns:a16="http://schemas.microsoft.com/office/drawing/2014/main" id="{FF3DE6C2-C649-C8D3-3518-F0ED089E1715}"/>
                  </a:ext>
                </a:extLst>
              </p:cNvPr>
              <p:cNvSpPr/>
              <p:nvPr/>
            </p:nvSpPr>
            <p:spPr>
              <a:xfrm>
                <a:off x="6229728" y="3869638"/>
                <a:ext cx="2095108" cy="986699"/>
              </a:xfrm>
              <a:custGeom>
                <a:avLst/>
                <a:gdLst>
                  <a:gd name="connsiteX0" fmla="*/ 327453 w 2095108"/>
                  <a:gd name="connsiteY0" fmla="*/ 0 h 986699"/>
                  <a:gd name="connsiteX1" fmla="*/ 2095109 w 2095108"/>
                  <a:gd name="connsiteY1" fmla="*/ 0 h 986699"/>
                  <a:gd name="connsiteX2" fmla="*/ 1755913 w 2095108"/>
                  <a:gd name="connsiteY2" fmla="*/ 986700 h 986699"/>
                  <a:gd name="connsiteX3" fmla="*/ 0 w 2095108"/>
                  <a:gd name="connsiteY3" fmla="*/ 961211 h 986699"/>
                  <a:gd name="connsiteX4" fmla="*/ 327453 w 2095108"/>
                  <a:gd name="connsiteY4" fmla="*/ 0 h 986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108" h="986699">
                    <a:moveTo>
                      <a:pt x="327453" y="0"/>
                    </a:moveTo>
                    <a:lnTo>
                      <a:pt x="2095109" y="0"/>
                    </a:lnTo>
                    <a:lnTo>
                      <a:pt x="1755913" y="986700"/>
                    </a:lnTo>
                    <a:lnTo>
                      <a:pt x="0" y="961211"/>
                    </a:lnTo>
                    <a:lnTo>
                      <a:pt x="327453" y="0"/>
                    </a:lnTo>
                    <a:close/>
                  </a:path>
                </a:pathLst>
              </a:custGeom>
              <a:solidFill>
                <a:srgbClr val="5C5A5B"/>
              </a:solidFill>
              <a:ln w="5563" cap="flat">
                <a:noFill/>
                <a:prstDash val="solid"/>
                <a:miter/>
              </a:ln>
            </p:spPr>
            <p:txBody>
              <a:bodyPr rtlCol="0" anchor="ctr"/>
              <a:lstStyle/>
              <a:p>
                <a:endParaRPr lang="zh-CN" altLang="en-US"/>
              </a:p>
            </p:txBody>
          </p:sp>
          <p:sp>
            <p:nvSpPr>
              <p:cNvPr id="44" name="任意多边形: 形状 43">
                <a:extLst>
                  <a:ext uri="{FF2B5EF4-FFF2-40B4-BE49-F238E27FC236}">
                    <a16:creationId xmlns:a16="http://schemas.microsoft.com/office/drawing/2014/main" id="{F47914E2-8412-FD6C-3FAD-54A42D412D95}"/>
                  </a:ext>
                </a:extLst>
              </p:cNvPr>
              <p:cNvSpPr/>
              <p:nvPr/>
            </p:nvSpPr>
            <p:spPr>
              <a:xfrm>
                <a:off x="6223549" y="3863405"/>
                <a:ext cx="2107656" cy="999221"/>
              </a:xfrm>
              <a:custGeom>
                <a:avLst/>
                <a:gdLst>
                  <a:gd name="connsiteX0" fmla="*/ 1758571 w 2107656"/>
                  <a:gd name="connsiteY0" fmla="*/ 999086 h 999221"/>
                  <a:gd name="connsiteX1" fmla="*/ 1758571 w 2107656"/>
                  <a:gd name="connsiteY1" fmla="*/ 999086 h 999221"/>
                  <a:gd name="connsiteX2" fmla="*/ 2661 w 2107656"/>
                  <a:gd name="connsiteY2" fmla="*/ 973597 h 999221"/>
                  <a:gd name="connsiteX3" fmla="*/ -3519 w 2107656"/>
                  <a:gd name="connsiteY3" fmla="*/ 967192 h 999221"/>
                  <a:gd name="connsiteX4" fmla="*/ -3184 w 2107656"/>
                  <a:gd name="connsiteY4" fmla="*/ 965305 h 999221"/>
                  <a:gd name="connsiteX5" fmla="*/ 324268 w 2107656"/>
                  <a:gd name="connsiteY5" fmla="*/ 4094 h 999221"/>
                  <a:gd name="connsiteX6" fmla="*/ 330224 w 2107656"/>
                  <a:gd name="connsiteY6" fmla="*/ -135 h 999221"/>
                  <a:gd name="connsiteX7" fmla="*/ 2097879 w 2107656"/>
                  <a:gd name="connsiteY7" fmla="*/ -135 h 999221"/>
                  <a:gd name="connsiteX8" fmla="*/ 2102999 w 2107656"/>
                  <a:gd name="connsiteY8" fmla="*/ 2480 h 999221"/>
                  <a:gd name="connsiteX9" fmla="*/ 2103833 w 2107656"/>
                  <a:gd name="connsiteY9" fmla="*/ 8045 h 999221"/>
                  <a:gd name="connsiteX10" fmla="*/ 1764359 w 2107656"/>
                  <a:gd name="connsiteY10" fmla="*/ 994745 h 999221"/>
                  <a:gd name="connsiteX11" fmla="*/ 1758571 w 2107656"/>
                  <a:gd name="connsiteY11" fmla="*/ 999086 h 999221"/>
                  <a:gd name="connsiteX12" fmla="*/ 11397 w 2107656"/>
                  <a:gd name="connsiteY12" fmla="*/ 961187 h 999221"/>
                  <a:gd name="connsiteX13" fmla="*/ 1754120 w 2107656"/>
                  <a:gd name="connsiteY13" fmla="*/ 986509 h 999221"/>
                  <a:gd name="connsiteX14" fmla="*/ 2088974 w 2107656"/>
                  <a:gd name="connsiteY14" fmla="*/ 12609 h 999221"/>
                  <a:gd name="connsiteX15" fmla="*/ 334564 w 2107656"/>
                  <a:gd name="connsiteY15" fmla="*/ 12609 h 999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07656" h="999221">
                    <a:moveTo>
                      <a:pt x="1758571" y="999086"/>
                    </a:moveTo>
                    <a:lnTo>
                      <a:pt x="1758571" y="999086"/>
                    </a:lnTo>
                    <a:lnTo>
                      <a:pt x="2661" y="973597"/>
                    </a:lnTo>
                    <a:cubicBezTo>
                      <a:pt x="-790" y="973531"/>
                      <a:pt x="-3573" y="970665"/>
                      <a:pt x="-3519" y="967192"/>
                    </a:cubicBezTo>
                    <a:cubicBezTo>
                      <a:pt x="-3519" y="966552"/>
                      <a:pt x="-3407" y="965912"/>
                      <a:pt x="-3184" y="965305"/>
                    </a:cubicBezTo>
                    <a:lnTo>
                      <a:pt x="324268" y="4094"/>
                    </a:lnTo>
                    <a:cubicBezTo>
                      <a:pt x="325159" y="1545"/>
                      <a:pt x="327553" y="-158"/>
                      <a:pt x="330224" y="-135"/>
                    </a:cubicBezTo>
                    <a:lnTo>
                      <a:pt x="2097879" y="-135"/>
                    </a:lnTo>
                    <a:cubicBezTo>
                      <a:pt x="2099882" y="-130"/>
                      <a:pt x="2101830" y="839"/>
                      <a:pt x="2102999" y="2480"/>
                    </a:cubicBezTo>
                    <a:cubicBezTo>
                      <a:pt x="2104113" y="4111"/>
                      <a:pt x="2104447" y="6159"/>
                      <a:pt x="2103833" y="8045"/>
                    </a:cubicBezTo>
                    <a:lnTo>
                      <a:pt x="1764359" y="994745"/>
                    </a:lnTo>
                    <a:cubicBezTo>
                      <a:pt x="1763582" y="997288"/>
                      <a:pt x="1761245" y="999036"/>
                      <a:pt x="1758571" y="999086"/>
                    </a:cubicBezTo>
                    <a:close/>
                    <a:moveTo>
                      <a:pt x="11397" y="961187"/>
                    </a:moveTo>
                    <a:lnTo>
                      <a:pt x="1754120" y="986509"/>
                    </a:lnTo>
                    <a:lnTo>
                      <a:pt x="2088974" y="12609"/>
                    </a:lnTo>
                    <a:lnTo>
                      <a:pt x="334564" y="12609"/>
                    </a:lnTo>
                    <a:close/>
                  </a:path>
                </a:pathLst>
              </a:custGeom>
              <a:solidFill>
                <a:srgbClr val="5C5A5B"/>
              </a:solidFill>
              <a:ln w="5563" cap="flat">
                <a:noFill/>
                <a:prstDash val="solid"/>
                <a:miter/>
              </a:ln>
            </p:spPr>
            <p:txBody>
              <a:bodyPr rtlCol="0" anchor="ctr"/>
              <a:lstStyle/>
              <a:p>
                <a:endParaRPr lang="zh-CN" altLang="en-US"/>
              </a:p>
            </p:txBody>
          </p:sp>
          <p:sp>
            <p:nvSpPr>
              <p:cNvPr id="45" name="任意多边形: 形状 44">
                <a:extLst>
                  <a:ext uri="{FF2B5EF4-FFF2-40B4-BE49-F238E27FC236}">
                    <a16:creationId xmlns:a16="http://schemas.microsoft.com/office/drawing/2014/main" id="{19A00353-98BF-E3A9-2B7A-76B3F90BA9AA}"/>
                  </a:ext>
                </a:extLst>
              </p:cNvPr>
              <p:cNvSpPr/>
              <p:nvPr/>
            </p:nvSpPr>
            <p:spPr>
              <a:xfrm>
                <a:off x="5470754" y="4830850"/>
                <a:ext cx="2514887" cy="239634"/>
              </a:xfrm>
              <a:custGeom>
                <a:avLst/>
                <a:gdLst>
                  <a:gd name="connsiteX0" fmla="*/ 1768713 w 2514887"/>
                  <a:gd name="connsiteY0" fmla="*/ 239635 h 239634"/>
                  <a:gd name="connsiteX1" fmla="*/ 0 w 2514887"/>
                  <a:gd name="connsiteY1" fmla="*/ 239635 h 239634"/>
                  <a:gd name="connsiteX2" fmla="*/ 0 w 2514887"/>
                  <a:gd name="connsiteY2" fmla="*/ 206300 h 239634"/>
                  <a:gd name="connsiteX3" fmla="*/ 718849 w 2514887"/>
                  <a:gd name="connsiteY3" fmla="*/ 33335 h 239634"/>
                  <a:gd name="connsiteX4" fmla="*/ 2487507 w 2514887"/>
                  <a:gd name="connsiteY4" fmla="*/ 0 h 239634"/>
                  <a:gd name="connsiteX5" fmla="*/ 2514887 w 2514887"/>
                  <a:gd name="connsiteY5" fmla="*/ 25488 h 239634"/>
                  <a:gd name="connsiteX6" fmla="*/ 1768713 w 2514887"/>
                  <a:gd name="connsiteY6" fmla="*/ 239635 h 23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4887" h="239634">
                    <a:moveTo>
                      <a:pt x="1768713" y="239635"/>
                    </a:moveTo>
                    <a:lnTo>
                      <a:pt x="0" y="239635"/>
                    </a:lnTo>
                    <a:lnTo>
                      <a:pt x="0" y="206300"/>
                    </a:lnTo>
                    <a:lnTo>
                      <a:pt x="718849" y="33335"/>
                    </a:lnTo>
                    <a:lnTo>
                      <a:pt x="2487507" y="0"/>
                    </a:lnTo>
                    <a:lnTo>
                      <a:pt x="2514887" y="25488"/>
                    </a:lnTo>
                    <a:lnTo>
                      <a:pt x="1768713" y="239635"/>
                    </a:lnTo>
                    <a:close/>
                  </a:path>
                </a:pathLst>
              </a:custGeom>
              <a:solidFill>
                <a:srgbClr val="5C5A5B"/>
              </a:solidFill>
              <a:ln w="5563" cap="flat">
                <a:noFill/>
                <a:prstDash val="solid"/>
                <a:miter/>
              </a:ln>
            </p:spPr>
            <p:txBody>
              <a:bodyPr rtlCol="0" anchor="ctr"/>
              <a:lstStyle/>
              <a:p>
                <a:endParaRPr lang="zh-CN" altLang="en-US"/>
              </a:p>
            </p:txBody>
          </p:sp>
          <p:sp>
            <p:nvSpPr>
              <p:cNvPr id="46" name="任意多边形: 形状 45">
                <a:extLst>
                  <a:ext uri="{FF2B5EF4-FFF2-40B4-BE49-F238E27FC236}">
                    <a16:creationId xmlns:a16="http://schemas.microsoft.com/office/drawing/2014/main" id="{7976DDDA-6DE3-3D81-21FC-82FD8247E1B5}"/>
                  </a:ext>
                </a:extLst>
              </p:cNvPr>
              <p:cNvSpPr/>
              <p:nvPr/>
            </p:nvSpPr>
            <p:spPr>
              <a:xfrm>
                <a:off x="5464466" y="4824661"/>
                <a:ext cx="2527260" cy="252114"/>
              </a:xfrm>
              <a:custGeom>
                <a:avLst/>
                <a:gdLst>
                  <a:gd name="connsiteX0" fmla="*/ 1771483 w 2527260"/>
                  <a:gd name="connsiteY0" fmla="*/ 251977 h 252114"/>
                  <a:gd name="connsiteX1" fmla="*/ 2770 w 2527260"/>
                  <a:gd name="connsiteY1" fmla="*/ 251977 h 252114"/>
                  <a:gd name="connsiteX2" fmla="*/ -3519 w 2527260"/>
                  <a:gd name="connsiteY2" fmla="*/ 245689 h 252114"/>
                  <a:gd name="connsiteX3" fmla="*/ -3519 w 2527260"/>
                  <a:gd name="connsiteY3" fmla="*/ 212298 h 252114"/>
                  <a:gd name="connsiteX4" fmla="*/ 1323 w 2527260"/>
                  <a:gd name="connsiteY4" fmla="*/ 206176 h 252114"/>
                  <a:gd name="connsiteX5" fmla="*/ 720115 w 2527260"/>
                  <a:gd name="connsiteY5" fmla="*/ 33267 h 252114"/>
                  <a:gd name="connsiteX6" fmla="*/ 2490164 w 2527260"/>
                  <a:gd name="connsiteY6" fmla="*/ -124 h 252114"/>
                  <a:gd name="connsiteX7" fmla="*/ 2494561 w 2527260"/>
                  <a:gd name="connsiteY7" fmla="*/ 1601 h 252114"/>
                  <a:gd name="connsiteX8" fmla="*/ 2521775 w 2527260"/>
                  <a:gd name="connsiteY8" fmla="*/ 27090 h 252114"/>
                  <a:gd name="connsiteX9" fmla="*/ 2523555 w 2527260"/>
                  <a:gd name="connsiteY9" fmla="*/ 33156 h 252114"/>
                  <a:gd name="connsiteX10" fmla="*/ 2519215 w 2527260"/>
                  <a:gd name="connsiteY10" fmla="*/ 37719 h 252114"/>
                  <a:gd name="connsiteX11" fmla="*/ 1773041 w 2527260"/>
                  <a:gd name="connsiteY11" fmla="*/ 251866 h 252114"/>
                  <a:gd name="connsiteX12" fmla="*/ 1771483 w 2527260"/>
                  <a:gd name="connsiteY12" fmla="*/ 251977 h 252114"/>
                  <a:gd name="connsiteX13" fmla="*/ 9058 w 2527260"/>
                  <a:gd name="connsiteY13" fmla="*/ 239455 h 252114"/>
                  <a:gd name="connsiteX14" fmla="*/ 1770481 w 2527260"/>
                  <a:gd name="connsiteY14" fmla="*/ 239455 h 252114"/>
                  <a:gd name="connsiteX15" fmla="*/ 2505079 w 2527260"/>
                  <a:gd name="connsiteY15" fmla="*/ 28592 h 252114"/>
                  <a:gd name="connsiteX16" fmla="*/ 2487716 w 2527260"/>
                  <a:gd name="connsiteY16" fmla="*/ 12398 h 252114"/>
                  <a:gd name="connsiteX17" fmla="*/ 721506 w 2527260"/>
                  <a:gd name="connsiteY17" fmla="*/ 45788 h 252114"/>
                  <a:gd name="connsiteX18" fmla="*/ 8891 w 2527260"/>
                  <a:gd name="connsiteY18" fmla="*/ 217362 h 252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27260" h="252114">
                    <a:moveTo>
                      <a:pt x="1771483" y="251977"/>
                    </a:moveTo>
                    <a:lnTo>
                      <a:pt x="2770" y="251977"/>
                    </a:lnTo>
                    <a:cubicBezTo>
                      <a:pt x="-681" y="251977"/>
                      <a:pt x="-3519" y="249161"/>
                      <a:pt x="-3519" y="245689"/>
                    </a:cubicBezTo>
                    <a:lnTo>
                      <a:pt x="-3519" y="212298"/>
                    </a:lnTo>
                    <a:cubicBezTo>
                      <a:pt x="-3519" y="209381"/>
                      <a:pt x="-1515" y="206849"/>
                      <a:pt x="1323" y="206176"/>
                    </a:cubicBezTo>
                    <a:lnTo>
                      <a:pt x="720115" y="33267"/>
                    </a:lnTo>
                    <a:lnTo>
                      <a:pt x="2490164" y="-124"/>
                    </a:lnTo>
                    <a:cubicBezTo>
                      <a:pt x="2491835" y="-230"/>
                      <a:pt x="2493449" y="399"/>
                      <a:pt x="2494561" y="1601"/>
                    </a:cubicBezTo>
                    <a:lnTo>
                      <a:pt x="2521775" y="27090"/>
                    </a:lnTo>
                    <a:cubicBezTo>
                      <a:pt x="2523389" y="28642"/>
                      <a:pt x="2524112" y="30963"/>
                      <a:pt x="2523555" y="33156"/>
                    </a:cubicBezTo>
                    <a:cubicBezTo>
                      <a:pt x="2523055" y="35348"/>
                      <a:pt x="2521386" y="37096"/>
                      <a:pt x="2519215" y="37719"/>
                    </a:cubicBezTo>
                    <a:lnTo>
                      <a:pt x="1773041" y="251866"/>
                    </a:lnTo>
                    <a:cubicBezTo>
                      <a:pt x="1772541" y="251949"/>
                      <a:pt x="1771983" y="251988"/>
                      <a:pt x="1771483" y="251977"/>
                    </a:cubicBezTo>
                    <a:close/>
                    <a:moveTo>
                      <a:pt x="9058" y="239455"/>
                    </a:moveTo>
                    <a:lnTo>
                      <a:pt x="1770481" y="239455"/>
                    </a:lnTo>
                    <a:lnTo>
                      <a:pt x="2505079" y="28592"/>
                    </a:lnTo>
                    <a:lnTo>
                      <a:pt x="2487716" y="12398"/>
                    </a:lnTo>
                    <a:lnTo>
                      <a:pt x="721506" y="45788"/>
                    </a:lnTo>
                    <a:lnTo>
                      <a:pt x="8891" y="217362"/>
                    </a:lnTo>
                    <a:close/>
                  </a:path>
                </a:pathLst>
              </a:custGeom>
              <a:solidFill>
                <a:srgbClr val="5C5A5B"/>
              </a:solidFill>
              <a:ln w="5563" cap="flat">
                <a:noFill/>
                <a:prstDash val="solid"/>
                <a:miter/>
              </a:ln>
            </p:spPr>
            <p:txBody>
              <a:bodyPr rtlCol="0" anchor="ctr"/>
              <a:lstStyle/>
              <a:p>
                <a:endParaRPr lang="zh-CN" altLang="en-US"/>
              </a:p>
            </p:txBody>
          </p:sp>
          <p:sp>
            <p:nvSpPr>
              <p:cNvPr id="47" name="任意多边形: 形状 46">
                <a:extLst>
                  <a:ext uri="{FF2B5EF4-FFF2-40B4-BE49-F238E27FC236}">
                    <a16:creationId xmlns:a16="http://schemas.microsoft.com/office/drawing/2014/main" id="{714F914F-09EC-8A91-3CB5-C1932CDB9617}"/>
                  </a:ext>
                </a:extLst>
              </p:cNvPr>
              <p:cNvSpPr/>
              <p:nvPr/>
            </p:nvSpPr>
            <p:spPr>
              <a:xfrm>
                <a:off x="5470754" y="4830850"/>
                <a:ext cx="2487506" cy="206299"/>
              </a:xfrm>
              <a:custGeom>
                <a:avLst/>
                <a:gdLst>
                  <a:gd name="connsiteX0" fmla="*/ 1768713 w 2487506"/>
                  <a:gd name="connsiteY0" fmla="*/ 206300 h 206299"/>
                  <a:gd name="connsiteX1" fmla="*/ 0 w 2487506"/>
                  <a:gd name="connsiteY1" fmla="*/ 206300 h 206299"/>
                  <a:gd name="connsiteX2" fmla="*/ 718849 w 2487506"/>
                  <a:gd name="connsiteY2" fmla="*/ 0 h 206299"/>
                  <a:gd name="connsiteX3" fmla="*/ 2487507 w 2487506"/>
                  <a:gd name="connsiteY3" fmla="*/ 0 h 206299"/>
                  <a:gd name="connsiteX4" fmla="*/ 1768713 w 2487506"/>
                  <a:gd name="connsiteY4" fmla="*/ 206300 h 20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7506" h="206299">
                    <a:moveTo>
                      <a:pt x="1768713" y="206300"/>
                    </a:moveTo>
                    <a:lnTo>
                      <a:pt x="0" y="206300"/>
                    </a:lnTo>
                    <a:lnTo>
                      <a:pt x="718849" y="0"/>
                    </a:lnTo>
                    <a:lnTo>
                      <a:pt x="2487507" y="0"/>
                    </a:lnTo>
                    <a:lnTo>
                      <a:pt x="1768713" y="206300"/>
                    </a:lnTo>
                    <a:close/>
                  </a:path>
                </a:pathLst>
              </a:custGeom>
              <a:solidFill>
                <a:srgbClr val="FFFCF7"/>
              </a:solidFill>
              <a:ln w="5563" cap="flat">
                <a:noFill/>
                <a:prstDash val="solid"/>
                <a:miter/>
              </a:ln>
            </p:spPr>
            <p:txBody>
              <a:bodyPr rtlCol="0" anchor="ctr"/>
              <a:lstStyle/>
              <a:p>
                <a:endParaRPr lang="zh-CN" altLang="en-US"/>
              </a:p>
            </p:txBody>
          </p:sp>
          <p:sp>
            <p:nvSpPr>
              <p:cNvPr id="48" name="任意多边形: 形状 47">
                <a:extLst>
                  <a:ext uri="{FF2B5EF4-FFF2-40B4-BE49-F238E27FC236}">
                    <a16:creationId xmlns:a16="http://schemas.microsoft.com/office/drawing/2014/main" id="{04F1B2DA-ACE0-F6EB-C0C9-E66A2131E610}"/>
                  </a:ext>
                </a:extLst>
              </p:cNvPr>
              <p:cNvSpPr/>
              <p:nvPr/>
            </p:nvSpPr>
            <p:spPr>
              <a:xfrm>
                <a:off x="5464471" y="4824614"/>
                <a:ext cx="2500192" cy="218789"/>
              </a:xfrm>
              <a:custGeom>
                <a:avLst/>
                <a:gdLst>
                  <a:gd name="connsiteX0" fmla="*/ 1771479 w 2500192"/>
                  <a:gd name="connsiteY0" fmla="*/ 218633 h 218789"/>
                  <a:gd name="connsiteX1" fmla="*/ 2765 w 2500192"/>
                  <a:gd name="connsiteY1" fmla="*/ 218633 h 218789"/>
                  <a:gd name="connsiteX2" fmla="*/ -3469 w 2500192"/>
                  <a:gd name="connsiteY2" fmla="*/ 213068 h 218789"/>
                  <a:gd name="connsiteX3" fmla="*/ 1039 w 2500192"/>
                  <a:gd name="connsiteY3" fmla="*/ 206167 h 218789"/>
                  <a:gd name="connsiteX4" fmla="*/ 719833 w 2500192"/>
                  <a:gd name="connsiteY4" fmla="*/ -77 h 218789"/>
                  <a:gd name="connsiteX5" fmla="*/ 721558 w 2500192"/>
                  <a:gd name="connsiteY5" fmla="*/ -77 h 218789"/>
                  <a:gd name="connsiteX6" fmla="*/ 2490270 w 2500192"/>
                  <a:gd name="connsiteY6" fmla="*/ -77 h 218789"/>
                  <a:gd name="connsiteX7" fmla="*/ 2496672 w 2500192"/>
                  <a:gd name="connsiteY7" fmla="*/ 6083 h 218789"/>
                  <a:gd name="connsiteX8" fmla="*/ 2492053 w 2500192"/>
                  <a:gd name="connsiteY8" fmla="*/ 12278 h 218789"/>
                  <a:gd name="connsiteX9" fmla="*/ 1773204 w 2500192"/>
                  <a:gd name="connsiteY9" fmla="*/ 218522 h 218789"/>
                  <a:gd name="connsiteX10" fmla="*/ 1771479 w 2500192"/>
                  <a:gd name="connsiteY10" fmla="*/ 218633 h 218789"/>
                  <a:gd name="connsiteX11" fmla="*/ 47342 w 2500192"/>
                  <a:gd name="connsiteY11" fmla="*/ 206111 h 218789"/>
                  <a:gd name="connsiteX12" fmla="*/ 1770476 w 2500192"/>
                  <a:gd name="connsiteY12" fmla="*/ 206111 h 218789"/>
                  <a:gd name="connsiteX13" fmla="*/ 2445583 w 2500192"/>
                  <a:gd name="connsiteY13" fmla="*/ 12389 h 218789"/>
                  <a:gd name="connsiteX14" fmla="*/ 722449 w 2500192"/>
                  <a:gd name="connsiteY14" fmla="*/ 12389 h 21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00192" h="218789">
                    <a:moveTo>
                      <a:pt x="1771479" y="218633"/>
                    </a:moveTo>
                    <a:lnTo>
                      <a:pt x="2765" y="218633"/>
                    </a:lnTo>
                    <a:cubicBezTo>
                      <a:pt x="-408" y="218627"/>
                      <a:pt x="-3079" y="216234"/>
                      <a:pt x="-3469" y="213068"/>
                    </a:cubicBezTo>
                    <a:cubicBezTo>
                      <a:pt x="-3859" y="209979"/>
                      <a:pt x="-1966" y="207063"/>
                      <a:pt x="1039" y="206167"/>
                    </a:cubicBezTo>
                    <a:lnTo>
                      <a:pt x="719833" y="-77"/>
                    </a:lnTo>
                    <a:cubicBezTo>
                      <a:pt x="720390" y="-155"/>
                      <a:pt x="721001" y="-155"/>
                      <a:pt x="721558" y="-77"/>
                    </a:cubicBezTo>
                    <a:lnTo>
                      <a:pt x="2490270" y="-77"/>
                    </a:lnTo>
                    <a:cubicBezTo>
                      <a:pt x="2493721" y="-149"/>
                      <a:pt x="2496615" y="2611"/>
                      <a:pt x="2496672" y="6083"/>
                    </a:cubicBezTo>
                    <a:cubicBezTo>
                      <a:pt x="2496727" y="8966"/>
                      <a:pt x="2494835" y="11521"/>
                      <a:pt x="2492053" y="12278"/>
                    </a:cubicBezTo>
                    <a:lnTo>
                      <a:pt x="1773204" y="218522"/>
                    </a:lnTo>
                    <a:cubicBezTo>
                      <a:pt x="1772647" y="218644"/>
                      <a:pt x="1772033" y="218683"/>
                      <a:pt x="1771479" y="218633"/>
                    </a:cubicBezTo>
                    <a:close/>
                    <a:moveTo>
                      <a:pt x="47342" y="206111"/>
                    </a:moveTo>
                    <a:lnTo>
                      <a:pt x="1770476" y="206111"/>
                    </a:lnTo>
                    <a:lnTo>
                      <a:pt x="2445583" y="12389"/>
                    </a:lnTo>
                    <a:lnTo>
                      <a:pt x="722449" y="12389"/>
                    </a:lnTo>
                    <a:close/>
                  </a:path>
                </a:pathLst>
              </a:custGeom>
              <a:solidFill>
                <a:srgbClr val="5C5A5B"/>
              </a:solidFill>
              <a:ln w="5563" cap="flat">
                <a:noFill/>
                <a:prstDash val="solid"/>
                <a:miter/>
              </a:ln>
            </p:spPr>
            <p:txBody>
              <a:bodyPr rtlCol="0" anchor="ctr"/>
              <a:lstStyle/>
              <a:p>
                <a:endParaRPr lang="zh-CN" altLang="en-US"/>
              </a:p>
            </p:txBody>
          </p:sp>
          <p:sp>
            <p:nvSpPr>
              <p:cNvPr id="49" name="任意多边形: 形状 48">
                <a:extLst>
                  <a:ext uri="{FF2B5EF4-FFF2-40B4-BE49-F238E27FC236}">
                    <a16:creationId xmlns:a16="http://schemas.microsoft.com/office/drawing/2014/main" id="{76494BCD-2B55-2F56-E9FE-99AA38B54BEE}"/>
                  </a:ext>
                </a:extLst>
              </p:cNvPr>
              <p:cNvSpPr/>
              <p:nvPr/>
            </p:nvSpPr>
            <p:spPr>
              <a:xfrm>
                <a:off x="6190605" y="3869638"/>
                <a:ext cx="2095108" cy="961211"/>
              </a:xfrm>
              <a:custGeom>
                <a:avLst/>
                <a:gdLst>
                  <a:gd name="connsiteX0" fmla="*/ 327453 w 2095108"/>
                  <a:gd name="connsiteY0" fmla="*/ 0 h 961211"/>
                  <a:gd name="connsiteX1" fmla="*/ 2095108 w 2095108"/>
                  <a:gd name="connsiteY1" fmla="*/ 0 h 961211"/>
                  <a:gd name="connsiteX2" fmla="*/ 1767656 w 2095108"/>
                  <a:gd name="connsiteY2" fmla="*/ 961211 h 961211"/>
                  <a:gd name="connsiteX3" fmla="*/ 0 w 2095108"/>
                  <a:gd name="connsiteY3" fmla="*/ 961211 h 961211"/>
                  <a:gd name="connsiteX4" fmla="*/ 327453 w 2095108"/>
                  <a:gd name="connsiteY4" fmla="*/ 0 h 961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108" h="961211">
                    <a:moveTo>
                      <a:pt x="327453" y="0"/>
                    </a:moveTo>
                    <a:lnTo>
                      <a:pt x="2095108" y="0"/>
                    </a:lnTo>
                    <a:lnTo>
                      <a:pt x="1767656" y="961211"/>
                    </a:lnTo>
                    <a:lnTo>
                      <a:pt x="0" y="961211"/>
                    </a:lnTo>
                    <a:lnTo>
                      <a:pt x="327453" y="0"/>
                    </a:lnTo>
                    <a:close/>
                  </a:path>
                </a:pathLst>
              </a:custGeom>
              <a:solidFill>
                <a:srgbClr val="FFFCF7"/>
              </a:solidFill>
              <a:ln w="5563" cap="flat">
                <a:noFill/>
                <a:prstDash val="solid"/>
                <a:miter/>
              </a:ln>
            </p:spPr>
            <p:txBody>
              <a:bodyPr rtlCol="0" anchor="ctr"/>
              <a:lstStyle/>
              <a:p>
                <a:endParaRPr lang="zh-CN" altLang="en-US"/>
              </a:p>
            </p:txBody>
          </p:sp>
          <p:sp>
            <p:nvSpPr>
              <p:cNvPr id="50" name="任意多边形: 形状 49">
                <a:extLst>
                  <a:ext uri="{FF2B5EF4-FFF2-40B4-BE49-F238E27FC236}">
                    <a16:creationId xmlns:a16="http://schemas.microsoft.com/office/drawing/2014/main" id="{BCA1F76E-B5B5-3AA0-B75D-BD2EB80137A6}"/>
                  </a:ext>
                </a:extLst>
              </p:cNvPr>
              <p:cNvSpPr/>
              <p:nvPr/>
            </p:nvSpPr>
            <p:spPr>
              <a:xfrm>
                <a:off x="6184365" y="3863517"/>
                <a:ext cx="2107619" cy="973621"/>
              </a:xfrm>
              <a:custGeom>
                <a:avLst/>
                <a:gdLst>
                  <a:gd name="connsiteX0" fmla="*/ 1770376 w 2107619"/>
                  <a:gd name="connsiteY0" fmla="*/ 973486 h 973621"/>
                  <a:gd name="connsiteX1" fmla="*/ 2721 w 2107619"/>
                  <a:gd name="connsiteY1" fmla="*/ 973486 h 973621"/>
                  <a:gd name="connsiteX2" fmla="*/ -2344 w 2107619"/>
                  <a:gd name="connsiteY2" fmla="*/ 970871 h 973621"/>
                  <a:gd name="connsiteX3" fmla="*/ -3179 w 2107619"/>
                  <a:gd name="connsiteY3" fmla="*/ 965306 h 973621"/>
                  <a:gd name="connsiteX4" fmla="*/ 324276 w 2107619"/>
                  <a:gd name="connsiteY4" fmla="*/ 4094 h 973621"/>
                  <a:gd name="connsiteX5" fmla="*/ 330173 w 2107619"/>
                  <a:gd name="connsiteY5" fmla="*/ -135 h 973621"/>
                  <a:gd name="connsiteX6" fmla="*/ 2097831 w 2107619"/>
                  <a:gd name="connsiteY6" fmla="*/ -135 h 973621"/>
                  <a:gd name="connsiteX7" fmla="*/ 2102950 w 2107619"/>
                  <a:gd name="connsiteY7" fmla="*/ 2480 h 973621"/>
                  <a:gd name="connsiteX8" fmla="*/ 2103784 w 2107619"/>
                  <a:gd name="connsiteY8" fmla="*/ 8046 h 973621"/>
                  <a:gd name="connsiteX9" fmla="*/ 1776332 w 2107619"/>
                  <a:gd name="connsiteY9" fmla="*/ 969201 h 973621"/>
                  <a:gd name="connsiteX10" fmla="*/ 1770376 w 2107619"/>
                  <a:gd name="connsiteY10" fmla="*/ 973486 h 973621"/>
                  <a:gd name="connsiteX11" fmla="*/ 11514 w 2107619"/>
                  <a:gd name="connsiteY11" fmla="*/ 960909 h 973621"/>
                  <a:gd name="connsiteX12" fmla="*/ 1765925 w 2107619"/>
                  <a:gd name="connsiteY12" fmla="*/ 960909 h 973621"/>
                  <a:gd name="connsiteX13" fmla="*/ 2089092 w 2107619"/>
                  <a:gd name="connsiteY13" fmla="*/ 12275 h 973621"/>
                  <a:gd name="connsiteX14" fmla="*/ 334681 w 2107619"/>
                  <a:gd name="connsiteY14" fmla="*/ 12275 h 973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07619" h="973621">
                    <a:moveTo>
                      <a:pt x="1770376" y="973486"/>
                    </a:moveTo>
                    <a:lnTo>
                      <a:pt x="2721" y="973486"/>
                    </a:lnTo>
                    <a:cubicBezTo>
                      <a:pt x="718" y="973475"/>
                      <a:pt x="-1176" y="972501"/>
                      <a:pt x="-2344" y="970871"/>
                    </a:cubicBezTo>
                    <a:cubicBezTo>
                      <a:pt x="-3513" y="969262"/>
                      <a:pt x="-3847" y="967187"/>
                      <a:pt x="-3179" y="965306"/>
                    </a:cubicBezTo>
                    <a:lnTo>
                      <a:pt x="324276" y="4094"/>
                    </a:lnTo>
                    <a:cubicBezTo>
                      <a:pt x="325110" y="1556"/>
                      <a:pt x="327502" y="-152"/>
                      <a:pt x="330173" y="-135"/>
                    </a:cubicBezTo>
                    <a:lnTo>
                      <a:pt x="2097831" y="-135"/>
                    </a:lnTo>
                    <a:cubicBezTo>
                      <a:pt x="2099888" y="-157"/>
                      <a:pt x="2101782" y="816"/>
                      <a:pt x="2102950" y="2480"/>
                    </a:cubicBezTo>
                    <a:cubicBezTo>
                      <a:pt x="2104119" y="4100"/>
                      <a:pt x="2104396" y="6164"/>
                      <a:pt x="2103784" y="8046"/>
                    </a:cubicBezTo>
                    <a:lnTo>
                      <a:pt x="1776332" y="969201"/>
                    </a:lnTo>
                    <a:cubicBezTo>
                      <a:pt x="1775495" y="971761"/>
                      <a:pt x="1773104" y="973486"/>
                      <a:pt x="1770376" y="973486"/>
                    </a:cubicBezTo>
                    <a:close/>
                    <a:moveTo>
                      <a:pt x="11514" y="960909"/>
                    </a:moveTo>
                    <a:lnTo>
                      <a:pt x="1765925" y="960909"/>
                    </a:lnTo>
                    <a:lnTo>
                      <a:pt x="2089092" y="12275"/>
                    </a:lnTo>
                    <a:lnTo>
                      <a:pt x="334681" y="12275"/>
                    </a:lnTo>
                    <a:close/>
                  </a:path>
                </a:pathLst>
              </a:custGeom>
              <a:solidFill>
                <a:srgbClr val="5C5A5B"/>
              </a:solidFill>
              <a:ln w="5563" cap="flat">
                <a:noFill/>
                <a:prstDash val="solid"/>
                <a:miter/>
              </a:ln>
            </p:spPr>
            <p:txBody>
              <a:bodyPr rtlCol="0" anchor="ctr"/>
              <a:lstStyle/>
              <a:p>
                <a:endParaRPr lang="zh-CN" altLang="en-US"/>
              </a:p>
            </p:txBody>
          </p:sp>
          <p:sp>
            <p:nvSpPr>
              <p:cNvPr id="51" name="任意多边形: 形状 50">
                <a:extLst>
                  <a:ext uri="{FF2B5EF4-FFF2-40B4-BE49-F238E27FC236}">
                    <a16:creationId xmlns:a16="http://schemas.microsoft.com/office/drawing/2014/main" id="{14232CB1-6D8E-01B6-5F71-414A7C720E56}"/>
                  </a:ext>
                </a:extLst>
              </p:cNvPr>
              <p:cNvSpPr/>
              <p:nvPr/>
            </p:nvSpPr>
            <p:spPr>
              <a:xfrm>
                <a:off x="6335021" y="3963411"/>
                <a:ext cx="1787578" cy="773665"/>
              </a:xfrm>
              <a:custGeom>
                <a:avLst/>
                <a:gdLst>
                  <a:gd name="connsiteX0" fmla="*/ 263565 w 1787578"/>
                  <a:gd name="connsiteY0" fmla="*/ 0 h 773665"/>
                  <a:gd name="connsiteX1" fmla="*/ 0 w 1787578"/>
                  <a:gd name="connsiteY1" fmla="*/ 773666 h 773665"/>
                  <a:gd name="connsiteX2" fmla="*/ 1524014 w 1787578"/>
                  <a:gd name="connsiteY2" fmla="*/ 773666 h 773665"/>
                  <a:gd name="connsiteX3" fmla="*/ 1787579 w 1787578"/>
                  <a:gd name="connsiteY3" fmla="*/ 0 h 773665"/>
                  <a:gd name="connsiteX4" fmla="*/ 263565 w 1787578"/>
                  <a:gd name="connsiteY4" fmla="*/ 0 h 773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7578" h="773665">
                    <a:moveTo>
                      <a:pt x="263565" y="0"/>
                    </a:moveTo>
                    <a:lnTo>
                      <a:pt x="0" y="773666"/>
                    </a:lnTo>
                    <a:lnTo>
                      <a:pt x="1524014" y="773666"/>
                    </a:lnTo>
                    <a:lnTo>
                      <a:pt x="1787579" y="0"/>
                    </a:lnTo>
                    <a:lnTo>
                      <a:pt x="263565" y="0"/>
                    </a:lnTo>
                    <a:close/>
                  </a:path>
                </a:pathLst>
              </a:custGeom>
              <a:solidFill>
                <a:srgbClr val="F29DC4"/>
              </a:solidFill>
              <a:ln w="5563" cap="flat">
                <a:noFill/>
                <a:prstDash val="solid"/>
                <a:miter/>
              </a:ln>
            </p:spPr>
            <p:txBody>
              <a:bodyPr rtlCol="0" anchor="ctr"/>
              <a:lstStyle/>
              <a:p>
                <a:endParaRPr lang="zh-CN" altLang="en-US"/>
              </a:p>
            </p:txBody>
          </p:sp>
          <p:sp>
            <p:nvSpPr>
              <p:cNvPr id="52" name="任意多边形: 形状 51">
                <a:extLst>
                  <a:ext uri="{FF2B5EF4-FFF2-40B4-BE49-F238E27FC236}">
                    <a16:creationId xmlns:a16="http://schemas.microsoft.com/office/drawing/2014/main" id="{E78206D9-BB9D-16E7-0265-54C7067153F9}"/>
                  </a:ext>
                </a:extLst>
              </p:cNvPr>
              <p:cNvSpPr/>
              <p:nvPr/>
            </p:nvSpPr>
            <p:spPr>
              <a:xfrm>
                <a:off x="6642439" y="4052286"/>
                <a:ext cx="844844" cy="54927"/>
              </a:xfrm>
              <a:custGeom>
                <a:avLst/>
                <a:gdLst>
                  <a:gd name="connsiteX0" fmla="*/ 826145 w 844844"/>
                  <a:gd name="connsiteY0" fmla="*/ 54928 h 54927"/>
                  <a:gd name="connsiteX1" fmla="*/ 844844 w 844844"/>
                  <a:gd name="connsiteY1" fmla="*/ 0 h 54927"/>
                  <a:gd name="connsiteX2" fmla="*/ 18699 w 844844"/>
                  <a:gd name="connsiteY2" fmla="*/ 0 h 54927"/>
                  <a:gd name="connsiteX3" fmla="*/ 0 w 844844"/>
                  <a:gd name="connsiteY3" fmla="*/ 54928 h 54927"/>
                  <a:gd name="connsiteX4" fmla="*/ 826145 w 844844"/>
                  <a:gd name="connsiteY4" fmla="*/ 54928 h 54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844" h="54927">
                    <a:moveTo>
                      <a:pt x="826145" y="54928"/>
                    </a:moveTo>
                    <a:lnTo>
                      <a:pt x="844844" y="0"/>
                    </a:lnTo>
                    <a:lnTo>
                      <a:pt x="18699" y="0"/>
                    </a:lnTo>
                    <a:lnTo>
                      <a:pt x="0" y="54928"/>
                    </a:lnTo>
                    <a:lnTo>
                      <a:pt x="826145" y="54928"/>
                    </a:lnTo>
                    <a:close/>
                  </a:path>
                </a:pathLst>
              </a:custGeom>
              <a:solidFill>
                <a:srgbClr val="5C5A5B"/>
              </a:solidFill>
              <a:ln w="5563" cap="flat">
                <a:noFill/>
                <a:prstDash val="solid"/>
                <a:miter/>
              </a:ln>
            </p:spPr>
            <p:txBody>
              <a:bodyPr rtlCol="0" anchor="ctr"/>
              <a:lstStyle/>
              <a:p>
                <a:endParaRPr lang="zh-CN" altLang="en-US"/>
              </a:p>
            </p:txBody>
          </p:sp>
          <p:sp>
            <p:nvSpPr>
              <p:cNvPr id="53" name="任意多边形: 形状 52">
                <a:extLst>
                  <a:ext uri="{FF2B5EF4-FFF2-40B4-BE49-F238E27FC236}">
                    <a16:creationId xmlns:a16="http://schemas.microsoft.com/office/drawing/2014/main" id="{EBD0297A-EFC5-0D74-7566-84BB84C8BFE0}"/>
                  </a:ext>
                </a:extLst>
              </p:cNvPr>
              <p:cNvSpPr/>
              <p:nvPr/>
            </p:nvSpPr>
            <p:spPr>
              <a:xfrm>
                <a:off x="6604151" y="4185404"/>
                <a:ext cx="844844" cy="54928"/>
              </a:xfrm>
              <a:custGeom>
                <a:avLst/>
                <a:gdLst>
                  <a:gd name="connsiteX0" fmla="*/ 826145 w 844844"/>
                  <a:gd name="connsiteY0" fmla="*/ 54928 h 54928"/>
                  <a:gd name="connsiteX1" fmla="*/ 844844 w 844844"/>
                  <a:gd name="connsiteY1" fmla="*/ 0 h 54928"/>
                  <a:gd name="connsiteX2" fmla="*/ 18699 w 844844"/>
                  <a:gd name="connsiteY2" fmla="*/ 0 h 54928"/>
                  <a:gd name="connsiteX3" fmla="*/ 0 w 844844"/>
                  <a:gd name="connsiteY3" fmla="*/ 54928 h 54928"/>
                  <a:gd name="connsiteX4" fmla="*/ 826145 w 844844"/>
                  <a:gd name="connsiteY4" fmla="*/ 54928 h 54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844" h="54928">
                    <a:moveTo>
                      <a:pt x="826145" y="54928"/>
                    </a:moveTo>
                    <a:lnTo>
                      <a:pt x="844844" y="0"/>
                    </a:lnTo>
                    <a:lnTo>
                      <a:pt x="18699" y="0"/>
                    </a:lnTo>
                    <a:lnTo>
                      <a:pt x="0" y="54928"/>
                    </a:lnTo>
                    <a:lnTo>
                      <a:pt x="826145" y="54928"/>
                    </a:lnTo>
                    <a:close/>
                  </a:path>
                </a:pathLst>
              </a:custGeom>
              <a:solidFill>
                <a:srgbClr val="FFFCF7"/>
              </a:solidFill>
              <a:ln w="5563" cap="flat">
                <a:noFill/>
                <a:prstDash val="solid"/>
                <a:miter/>
              </a:ln>
            </p:spPr>
            <p:txBody>
              <a:bodyPr rtlCol="0" anchor="ctr"/>
              <a:lstStyle/>
              <a:p>
                <a:endParaRPr lang="zh-CN" altLang="en-US"/>
              </a:p>
            </p:txBody>
          </p:sp>
          <p:sp>
            <p:nvSpPr>
              <p:cNvPr id="54" name="任意多边形: 形状 53">
                <a:extLst>
                  <a:ext uri="{FF2B5EF4-FFF2-40B4-BE49-F238E27FC236}">
                    <a16:creationId xmlns:a16="http://schemas.microsoft.com/office/drawing/2014/main" id="{654A503D-6ACD-F3CE-41F3-231CF8330200}"/>
                  </a:ext>
                </a:extLst>
              </p:cNvPr>
              <p:cNvSpPr/>
              <p:nvPr/>
            </p:nvSpPr>
            <p:spPr>
              <a:xfrm>
                <a:off x="7089153" y="4378404"/>
                <a:ext cx="844844" cy="54927"/>
              </a:xfrm>
              <a:custGeom>
                <a:avLst/>
                <a:gdLst>
                  <a:gd name="connsiteX0" fmla="*/ 826145 w 844844"/>
                  <a:gd name="connsiteY0" fmla="*/ 54928 h 54927"/>
                  <a:gd name="connsiteX1" fmla="*/ 844844 w 844844"/>
                  <a:gd name="connsiteY1" fmla="*/ 0 h 54927"/>
                  <a:gd name="connsiteX2" fmla="*/ 18754 w 844844"/>
                  <a:gd name="connsiteY2" fmla="*/ 0 h 54927"/>
                  <a:gd name="connsiteX3" fmla="*/ 0 w 844844"/>
                  <a:gd name="connsiteY3" fmla="*/ 54928 h 54927"/>
                  <a:gd name="connsiteX4" fmla="*/ 826145 w 844844"/>
                  <a:gd name="connsiteY4" fmla="*/ 54928 h 54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844" h="54927">
                    <a:moveTo>
                      <a:pt x="826145" y="54928"/>
                    </a:moveTo>
                    <a:lnTo>
                      <a:pt x="844844" y="0"/>
                    </a:lnTo>
                    <a:lnTo>
                      <a:pt x="18754" y="0"/>
                    </a:lnTo>
                    <a:lnTo>
                      <a:pt x="0" y="54928"/>
                    </a:lnTo>
                    <a:lnTo>
                      <a:pt x="826145" y="54928"/>
                    </a:lnTo>
                    <a:close/>
                  </a:path>
                </a:pathLst>
              </a:custGeom>
              <a:solidFill>
                <a:srgbClr val="5C5A5B"/>
              </a:solidFill>
              <a:ln w="5563" cap="flat">
                <a:noFill/>
                <a:prstDash val="solid"/>
                <a:miter/>
              </a:ln>
            </p:spPr>
            <p:txBody>
              <a:bodyPr rtlCol="0" anchor="ctr"/>
              <a:lstStyle/>
              <a:p>
                <a:endParaRPr lang="zh-CN" altLang="en-US"/>
              </a:p>
            </p:txBody>
          </p:sp>
          <p:sp>
            <p:nvSpPr>
              <p:cNvPr id="55" name="任意多边形: 形状 54">
                <a:extLst>
                  <a:ext uri="{FF2B5EF4-FFF2-40B4-BE49-F238E27FC236}">
                    <a16:creationId xmlns:a16="http://schemas.microsoft.com/office/drawing/2014/main" id="{34B671DC-4151-8AF6-85E5-405DB0F349B0}"/>
                  </a:ext>
                </a:extLst>
              </p:cNvPr>
              <p:cNvSpPr/>
              <p:nvPr/>
            </p:nvSpPr>
            <p:spPr>
              <a:xfrm>
                <a:off x="7054426" y="4518200"/>
                <a:ext cx="844844" cy="54983"/>
              </a:xfrm>
              <a:custGeom>
                <a:avLst/>
                <a:gdLst>
                  <a:gd name="connsiteX0" fmla="*/ 826145 w 844844"/>
                  <a:gd name="connsiteY0" fmla="*/ 54984 h 54983"/>
                  <a:gd name="connsiteX1" fmla="*/ 844844 w 844844"/>
                  <a:gd name="connsiteY1" fmla="*/ 0 h 54983"/>
                  <a:gd name="connsiteX2" fmla="*/ 18754 w 844844"/>
                  <a:gd name="connsiteY2" fmla="*/ 0 h 54983"/>
                  <a:gd name="connsiteX3" fmla="*/ 0 w 844844"/>
                  <a:gd name="connsiteY3" fmla="*/ 54984 h 54983"/>
                  <a:gd name="connsiteX4" fmla="*/ 826145 w 844844"/>
                  <a:gd name="connsiteY4" fmla="*/ 54984 h 549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844" h="54983">
                    <a:moveTo>
                      <a:pt x="826145" y="54984"/>
                    </a:moveTo>
                    <a:lnTo>
                      <a:pt x="844844" y="0"/>
                    </a:lnTo>
                    <a:lnTo>
                      <a:pt x="18754" y="0"/>
                    </a:lnTo>
                    <a:lnTo>
                      <a:pt x="0" y="54984"/>
                    </a:lnTo>
                    <a:lnTo>
                      <a:pt x="826145" y="54984"/>
                    </a:lnTo>
                    <a:close/>
                  </a:path>
                </a:pathLst>
              </a:custGeom>
              <a:solidFill>
                <a:srgbClr val="FFFCF7"/>
              </a:solidFill>
              <a:ln w="5563" cap="flat">
                <a:noFill/>
                <a:prstDash val="solid"/>
                <a:miter/>
              </a:ln>
            </p:spPr>
            <p:txBody>
              <a:bodyPr rtlCol="0" anchor="ctr"/>
              <a:lstStyle/>
              <a:p>
                <a:endParaRPr lang="zh-CN" altLang="en-US"/>
              </a:p>
            </p:txBody>
          </p:sp>
          <p:sp>
            <p:nvSpPr>
              <p:cNvPr id="56" name="任意多边形: 形状 55">
                <a:extLst>
                  <a:ext uri="{FF2B5EF4-FFF2-40B4-BE49-F238E27FC236}">
                    <a16:creationId xmlns:a16="http://schemas.microsoft.com/office/drawing/2014/main" id="{601B932E-360A-7390-7CFB-A943AFF317B6}"/>
                  </a:ext>
                </a:extLst>
              </p:cNvPr>
              <p:cNvSpPr/>
              <p:nvPr/>
            </p:nvSpPr>
            <p:spPr>
              <a:xfrm>
                <a:off x="6587338" y="4302495"/>
                <a:ext cx="344383" cy="335244"/>
              </a:xfrm>
              <a:custGeom>
                <a:avLst/>
                <a:gdLst>
                  <a:gd name="connsiteX0" fmla="*/ 224658 w 344383"/>
                  <a:gd name="connsiteY0" fmla="*/ 335109 h 335244"/>
                  <a:gd name="connsiteX1" fmla="*/ 2721 w 344383"/>
                  <a:gd name="connsiteY1" fmla="*/ 335109 h 335244"/>
                  <a:gd name="connsiteX2" fmla="*/ -2344 w 344383"/>
                  <a:gd name="connsiteY2" fmla="*/ 332493 h 335244"/>
                  <a:gd name="connsiteX3" fmla="*/ -3179 w 344383"/>
                  <a:gd name="connsiteY3" fmla="*/ 326928 h 335244"/>
                  <a:gd name="connsiteX4" fmla="*/ 106787 w 344383"/>
                  <a:gd name="connsiteY4" fmla="*/ 4149 h 335244"/>
                  <a:gd name="connsiteX5" fmla="*/ 112687 w 344383"/>
                  <a:gd name="connsiteY5" fmla="*/ -135 h 335244"/>
                  <a:gd name="connsiteX6" fmla="*/ 334624 w 344383"/>
                  <a:gd name="connsiteY6" fmla="*/ -135 h 335244"/>
                  <a:gd name="connsiteX7" fmla="*/ 339689 w 344383"/>
                  <a:gd name="connsiteY7" fmla="*/ 2480 h 335244"/>
                  <a:gd name="connsiteX8" fmla="*/ 340523 w 344383"/>
                  <a:gd name="connsiteY8" fmla="*/ 8045 h 335244"/>
                  <a:gd name="connsiteX9" fmla="*/ 230557 w 344383"/>
                  <a:gd name="connsiteY9" fmla="*/ 330823 h 335244"/>
                  <a:gd name="connsiteX10" fmla="*/ 224658 w 344383"/>
                  <a:gd name="connsiteY10" fmla="*/ 335109 h 335244"/>
                  <a:gd name="connsiteX11" fmla="*/ 11514 w 344383"/>
                  <a:gd name="connsiteY11" fmla="*/ 322587 h 335244"/>
                  <a:gd name="connsiteX12" fmla="*/ 220150 w 344383"/>
                  <a:gd name="connsiteY12" fmla="*/ 322587 h 335244"/>
                  <a:gd name="connsiteX13" fmla="*/ 325888 w 344383"/>
                  <a:gd name="connsiteY13" fmla="*/ 12330 h 335244"/>
                  <a:gd name="connsiteX14" fmla="*/ 117252 w 344383"/>
                  <a:gd name="connsiteY14" fmla="*/ 12330 h 335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4383" h="335244">
                    <a:moveTo>
                      <a:pt x="224658" y="335109"/>
                    </a:moveTo>
                    <a:lnTo>
                      <a:pt x="2721" y="335109"/>
                    </a:lnTo>
                    <a:cubicBezTo>
                      <a:pt x="715" y="335114"/>
                      <a:pt x="-1176" y="334140"/>
                      <a:pt x="-2344" y="332493"/>
                    </a:cubicBezTo>
                    <a:cubicBezTo>
                      <a:pt x="-3513" y="330885"/>
                      <a:pt x="-3847" y="328809"/>
                      <a:pt x="-3179" y="326928"/>
                    </a:cubicBezTo>
                    <a:lnTo>
                      <a:pt x="106787" y="4149"/>
                    </a:lnTo>
                    <a:cubicBezTo>
                      <a:pt x="107624" y="1601"/>
                      <a:pt x="110016" y="-125"/>
                      <a:pt x="112687" y="-135"/>
                    </a:cubicBezTo>
                    <a:lnTo>
                      <a:pt x="334624" y="-135"/>
                    </a:lnTo>
                    <a:cubicBezTo>
                      <a:pt x="336629" y="-125"/>
                      <a:pt x="338521" y="849"/>
                      <a:pt x="339689" y="2480"/>
                    </a:cubicBezTo>
                    <a:cubicBezTo>
                      <a:pt x="340857" y="4088"/>
                      <a:pt x="341192" y="6164"/>
                      <a:pt x="340523" y="8045"/>
                    </a:cubicBezTo>
                    <a:lnTo>
                      <a:pt x="230557" y="330823"/>
                    </a:lnTo>
                    <a:cubicBezTo>
                      <a:pt x="229723" y="333383"/>
                      <a:pt x="227329" y="335114"/>
                      <a:pt x="224658" y="335109"/>
                    </a:cubicBezTo>
                    <a:close/>
                    <a:moveTo>
                      <a:pt x="11514" y="322587"/>
                    </a:moveTo>
                    <a:lnTo>
                      <a:pt x="220150" y="322587"/>
                    </a:lnTo>
                    <a:lnTo>
                      <a:pt x="325888" y="12330"/>
                    </a:lnTo>
                    <a:lnTo>
                      <a:pt x="117252" y="12330"/>
                    </a:lnTo>
                    <a:close/>
                  </a:path>
                </a:pathLst>
              </a:custGeom>
              <a:solidFill>
                <a:srgbClr val="5C5A5B"/>
              </a:solidFill>
              <a:ln w="5563" cap="flat">
                <a:noFill/>
                <a:prstDash val="solid"/>
                <a:miter/>
              </a:ln>
            </p:spPr>
            <p:txBody>
              <a:bodyPr rtlCol="0" anchor="ctr"/>
              <a:lstStyle/>
              <a:p>
                <a:endParaRPr lang="zh-CN" altLang="en-US"/>
              </a:p>
            </p:txBody>
          </p:sp>
          <p:sp>
            <p:nvSpPr>
              <p:cNvPr id="57" name="任意多边形: 形状 56">
                <a:extLst>
                  <a:ext uri="{FF2B5EF4-FFF2-40B4-BE49-F238E27FC236}">
                    <a16:creationId xmlns:a16="http://schemas.microsoft.com/office/drawing/2014/main" id="{08983B32-F31A-0077-7823-887311DC5E1E}"/>
                  </a:ext>
                </a:extLst>
              </p:cNvPr>
              <p:cNvSpPr/>
              <p:nvPr/>
            </p:nvSpPr>
            <p:spPr>
              <a:xfrm>
                <a:off x="7637981" y="4055069"/>
                <a:ext cx="267410" cy="260615"/>
              </a:xfrm>
              <a:custGeom>
                <a:avLst/>
                <a:gdLst>
                  <a:gd name="connsiteX0" fmla="*/ 173292 w 267410"/>
                  <a:gd name="connsiteY0" fmla="*/ 260480 h 260615"/>
                  <a:gd name="connsiteX1" fmla="*/ 2721 w 267410"/>
                  <a:gd name="connsiteY1" fmla="*/ 260480 h 260615"/>
                  <a:gd name="connsiteX2" fmla="*/ -2344 w 267410"/>
                  <a:gd name="connsiteY2" fmla="*/ 257864 h 260615"/>
                  <a:gd name="connsiteX3" fmla="*/ -3179 w 267410"/>
                  <a:gd name="connsiteY3" fmla="*/ 252299 h 260615"/>
                  <a:gd name="connsiteX4" fmla="*/ 81133 w 267410"/>
                  <a:gd name="connsiteY4" fmla="*/ 4150 h 260615"/>
                  <a:gd name="connsiteX5" fmla="*/ 87086 w 267410"/>
                  <a:gd name="connsiteY5" fmla="*/ -135 h 260615"/>
                  <a:gd name="connsiteX6" fmla="*/ 257603 w 267410"/>
                  <a:gd name="connsiteY6" fmla="*/ -135 h 260615"/>
                  <a:gd name="connsiteX7" fmla="*/ 263891 w 267410"/>
                  <a:gd name="connsiteY7" fmla="*/ 6159 h 260615"/>
                  <a:gd name="connsiteX8" fmla="*/ 263557 w 267410"/>
                  <a:gd name="connsiteY8" fmla="*/ 8157 h 260615"/>
                  <a:gd name="connsiteX9" fmla="*/ 179023 w 267410"/>
                  <a:gd name="connsiteY9" fmla="*/ 256251 h 260615"/>
                  <a:gd name="connsiteX10" fmla="*/ 173292 w 267410"/>
                  <a:gd name="connsiteY10" fmla="*/ 260480 h 260615"/>
                  <a:gd name="connsiteX11" fmla="*/ 11514 w 267410"/>
                  <a:gd name="connsiteY11" fmla="*/ 247959 h 260615"/>
                  <a:gd name="connsiteX12" fmla="*/ 168784 w 267410"/>
                  <a:gd name="connsiteY12" fmla="*/ 247959 h 260615"/>
                  <a:gd name="connsiteX13" fmla="*/ 249033 w 267410"/>
                  <a:gd name="connsiteY13" fmla="*/ 12442 h 260615"/>
                  <a:gd name="connsiteX14" fmla="*/ 91706 w 267410"/>
                  <a:gd name="connsiteY14" fmla="*/ 12442 h 26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7410" h="260615">
                    <a:moveTo>
                      <a:pt x="173292" y="260480"/>
                    </a:moveTo>
                    <a:lnTo>
                      <a:pt x="2721" y="260480"/>
                    </a:lnTo>
                    <a:cubicBezTo>
                      <a:pt x="715" y="260486"/>
                      <a:pt x="-1176" y="259512"/>
                      <a:pt x="-2344" y="257864"/>
                    </a:cubicBezTo>
                    <a:cubicBezTo>
                      <a:pt x="-3513" y="256256"/>
                      <a:pt x="-3847" y="254180"/>
                      <a:pt x="-3179" y="252299"/>
                    </a:cubicBezTo>
                    <a:lnTo>
                      <a:pt x="81133" y="4150"/>
                    </a:lnTo>
                    <a:cubicBezTo>
                      <a:pt x="81967" y="1590"/>
                      <a:pt x="84361" y="-135"/>
                      <a:pt x="87086" y="-135"/>
                    </a:cubicBezTo>
                    <a:lnTo>
                      <a:pt x="257603" y="-135"/>
                    </a:lnTo>
                    <a:cubicBezTo>
                      <a:pt x="261054" y="-130"/>
                      <a:pt x="263891" y="2686"/>
                      <a:pt x="263891" y="6159"/>
                    </a:cubicBezTo>
                    <a:cubicBezTo>
                      <a:pt x="263891" y="6838"/>
                      <a:pt x="263780" y="7511"/>
                      <a:pt x="263557" y="8157"/>
                    </a:cubicBezTo>
                    <a:lnTo>
                      <a:pt x="179023" y="256251"/>
                    </a:lnTo>
                    <a:cubicBezTo>
                      <a:pt x="178189" y="258733"/>
                      <a:pt x="175906" y="260425"/>
                      <a:pt x="173292" y="260480"/>
                    </a:cubicBezTo>
                    <a:close/>
                    <a:moveTo>
                      <a:pt x="11514" y="247959"/>
                    </a:moveTo>
                    <a:lnTo>
                      <a:pt x="168784" y="247959"/>
                    </a:lnTo>
                    <a:lnTo>
                      <a:pt x="249033" y="12442"/>
                    </a:lnTo>
                    <a:lnTo>
                      <a:pt x="91706" y="12442"/>
                    </a:lnTo>
                    <a:close/>
                  </a:path>
                </a:pathLst>
              </a:custGeom>
              <a:solidFill>
                <a:srgbClr val="FFFCF7"/>
              </a:solidFill>
              <a:ln w="5563" cap="flat">
                <a:noFill/>
                <a:prstDash val="solid"/>
                <a:miter/>
              </a:ln>
            </p:spPr>
            <p:txBody>
              <a:bodyPr rtlCol="0" anchor="ctr"/>
              <a:lstStyle/>
              <a:p>
                <a:endParaRPr lang="zh-CN" altLang="en-US"/>
              </a:p>
            </p:txBody>
          </p:sp>
          <p:sp>
            <p:nvSpPr>
              <p:cNvPr id="58" name="任意多边形: 形状 57">
                <a:extLst>
                  <a:ext uri="{FF2B5EF4-FFF2-40B4-BE49-F238E27FC236}">
                    <a16:creationId xmlns:a16="http://schemas.microsoft.com/office/drawing/2014/main" id="{731621BB-3166-5938-3F8D-B36838A3709D}"/>
                  </a:ext>
                </a:extLst>
              </p:cNvPr>
              <p:cNvSpPr/>
              <p:nvPr/>
            </p:nvSpPr>
            <p:spPr>
              <a:xfrm>
                <a:off x="5939785" y="4990724"/>
                <a:ext cx="958005" cy="426126"/>
              </a:xfrm>
              <a:custGeom>
                <a:avLst/>
                <a:gdLst>
                  <a:gd name="connsiteX0" fmla="*/ 97487 w 958005"/>
                  <a:gd name="connsiteY0" fmla="*/ 25978 h 426126"/>
                  <a:gd name="connsiteX1" fmla="*/ 293881 w 958005"/>
                  <a:gd name="connsiteY1" fmla="*/ 37887 h 426126"/>
                  <a:gd name="connsiteX2" fmla="*/ 619162 w 958005"/>
                  <a:gd name="connsiteY2" fmla="*/ 2381 h 426126"/>
                  <a:gd name="connsiteX3" fmla="*/ 933873 w 958005"/>
                  <a:gd name="connsiteY3" fmla="*/ 187200 h 426126"/>
                  <a:gd name="connsiteX4" fmla="*/ 941886 w 958005"/>
                  <a:gd name="connsiteY4" fmla="*/ 255818 h 426126"/>
                  <a:gd name="connsiteX5" fmla="*/ 888740 w 958005"/>
                  <a:gd name="connsiteY5" fmla="*/ 271122 h 426126"/>
                  <a:gd name="connsiteX6" fmla="*/ 899870 w 958005"/>
                  <a:gd name="connsiteY6" fmla="*/ 339295 h 426126"/>
                  <a:gd name="connsiteX7" fmla="*/ 759628 w 958005"/>
                  <a:gd name="connsiteY7" fmla="*/ 321765 h 426126"/>
                  <a:gd name="connsiteX8" fmla="*/ 794244 w 958005"/>
                  <a:gd name="connsiteY8" fmla="*/ 417708 h 426126"/>
                  <a:gd name="connsiteX9" fmla="*/ 618942 w 958005"/>
                  <a:gd name="connsiteY9" fmla="*/ 358773 h 426126"/>
                  <a:gd name="connsiteX10" fmla="*/ 484765 w 958005"/>
                  <a:gd name="connsiteY10" fmla="*/ 364338 h 426126"/>
                  <a:gd name="connsiteX11" fmla="*/ 191649 w 958005"/>
                  <a:gd name="connsiteY11" fmla="*/ 359830 h 426126"/>
                  <a:gd name="connsiteX12" fmla="*/ -3519 w 958005"/>
                  <a:gd name="connsiteY12" fmla="*/ 321709 h 426126"/>
                  <a:gd name="connsiteX13" fmla="*/ 97487 w 958005"/>
                  <a:gd name="connsiteY13" fmla="*/ 25978 h 426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58005" h="426126">
                    <a:moveTo>
                      <a:pt x="97487" y="25978"/>
                    </a:moveTo>
                    <a:lnTo>
                      <a:pt x="293881" y="37887"/>
                    </a:lnTo>
                    <a:cubicBezTo>
                      <a:pt x="293881" y="37887"/>
                      <a:pt x="551492" y="-11698"/>
                      <a:pt x="619162" y="2381"/>
                    </a:cubicBezTo>
                    <a:cubicBezTo>
                      <a:pt x="709653" y="21136"/>
                      <a:pt x="976557" y="97434"/>
                      <a:pt x="933873" y="187200"/>
                    </a:cubicBezTo>
                    <a:cubicBezTo>
                      <a:pt x="933873" y="187200"/>
                      <a:pt x="974331" y="226991"/>
                      <a:pt x="941886" y="255818"/>
                    </a:cubicBezTo>
                    <a:cubicBezTo>
                      <a:pt x="909441" y="284645"/>
                      <a:pt x="888740" y="271122"/>
                      <a:pt x="888740" y="271122"/>
                    </a:cubicBezTo>
                    <a:cubicBezTo>
                      <a:pt x="888740" y="271122"/>
                      <a:pt x="931144" y="311692"/>
                      <a:pt x="899870" y="339295"/>
                    </a:cubicBezTo>
                    <a:cubicBezTo>
                      <a:pt x="868594" y="366898"/>
                      <a:pt x="759628" y="321765"/>
                      <a:pt x="759628" y="321765"/>
                    </a:cubicBezTo>
                    <a:cubicBezTo>
                      <a:pt x="759628" y="321765"/>
                      <a:pt x="840545" y="381312"/>
                      <a:pt x="794244" y="417708"/>
                    </a:cubicBezTo>
                    <a:cubicBezTo>
                      <a:pt x="747940" y="454104"/>
                      <a:pt x="618942" y="358773"/>
                      <a:pt x="618942" y="358773"/>
                    </a:cubicBezTo>
                    <a:cubicBezTo>
                      <a:pt x="618942" y="358773"/>
                      <a:pt x="528174" y="380254"/>
                      <a:pt x="484765" y="364338"/>
                    </a:cubicBezTo>
                    <a:cubicBezTo>
                      <a:pt x="484765" y="364338"/>
                      <a:pt x="367620" y="448984"/>
                      <a:pt x="191649" y="359830"/>
                    </a:cubicBezTo>
                    <a:cubicBezTo>
                      <a:pt x="191649" y="359830"/>
                      <a:pt x="113126" y="345528"/>
                      <a:pt x="-3519" y="321709"/>
                    </a:cubicBezTo>
                    <a:cubicBezTo>
                      <a:pt x="46844" y="206066"/>
                      <a:pt x="45119" y="140842"/>
                      <a:pt x="97487" y="25978"/>
                    </a:cubicBezTo>
                    <a:close/>
                  </a:path>
                </a:pathLst>
              </a:custGeom>
              <a:solidFill>
                <a:srgbClr val="FFFCF7"/>
              </a:solidFill>
              <a:ln w="5563" cap="flat">
                <a:noFill/>
                <a:prstDash val="solid"/>
                <a:miter/>
              </a:ln>
            </p:spPr>
            <p:txBody>
              <a:bodyPr rtlCol="0" anchor="ctr"/>
              <a:lstStyle/>
              <a:p>
                <a:endParaRPr lang="zh-CN" altLang="en-US"/>
              </a:p>
            </p:txBody>
          </p:sp>
          <p:sp>
            <p:nvSpPr>
              <p:cNvPr id="59" name="任意多边形: 形状 58">
                <a:extLst>
                  <a:ext uri="{FF2B5EF4-FFF2-40B4-BE49-F238E27FC236}">
                    <a16:creationId xmlns:a16="http://schemas.microsoft.com/office/drawing/2014/main" id="{3ECEEDDF-9087-2DA7-56DB-CDCCA4AB4291}"/>
                  </a:ext>
                </a:extLst>
              </p:cNvPr>
              <p:cNvSpPr/>
              <p:nvPr/>
            </p:nvSpPr>
            <p:spPr>
              <a:xfrm>
                <a:off x="5933217" y="4983817"/>
                <a:ext cx="970907" cy="439117"/>
              </a:xfrm>
              <a:custGeom>
                <a:avLst/>
                <a:gdLst>
                  <a:gd name="connsiteX0" fmla="*/ 773041 w 970907"/>
                  <a:gd name="connsiteY0" fmla="*/ 438972 h 439117"/>
                  <a:gd name="connsiteX1" fmla="*/ 623785 w 970907"/>
                  <a:gd name="connsiteY1" fmla="*/ 372191 h 439117"/>
                  <a:gd name="connsiteX2" fmla="*/ 491835 w 970907"/>
                  <a:gd name="connsiteY2" fmla="*/ 377756 h 439117"/>
                  <a:gd name="connsiteX3" fmla="*/ 195880 w 970907"/>
                  <a:gd name="connsiteY3" fmla="*/ 372191 h 439117"/>
                  <a:gd name="connsiteX4" fmla="*/ 1434 w 970907"/>
                  <a:gd name="connsiteY4" fmla="*/ 334181 h 439117"/>
                  <a:gd name="connsiteX5" fmla="*/ -2851 w 970907"/>
                  <a:gd name="connsiteY5" fmla="*/ 330953 h 439117"/>
                  <a:gd name="connsiteX6" fmla="*/ -2851 w 970907"/>
                  <a:gd name="connsiteY6" fmla="*/ 325388 h 439117"/>
                  <a:gd name="connsiteX7" fmla="*/ 45844 w 970907"/>
                  <a:gd name="connsiteY7" fmla="*/ 181584 h 439117"/>
                  <a:gd name="connsiteX8" fmla="*/ 98379 w 970907"/>
                  <a:gd name="connsiteY8" fmla="*/ 29656 h 439117"/>
                  <a:gd name="connsiteX9" fmla="*/ 104444 w 970907"/>
                  <a:gd name="connsiteY9" fmla="*/ 26039 h 439117"/>
                  <a:gd name="connsiteX10" fmla="*/ 300838 w 970907"/>
                  <a:gd name="connsiteY10" fmla="*/ 37892 h 439117"/>
                  <a:gd name="connsiteX11" fmla="*/ 627067 w 970907"/>
                  <a:gd name="connsiteY11" fmla="*/ 2498 h 439117"/>
                  <a:gd name="connsiteX12" fmla="*/ 945394 w 970907"/>
                  <a:gd name="connsiteY12" fmla="*/ 149863 h 439117"/>
                  <a:gd name="connsiteX13" fmla="*/ 947897 w 970907"/>
                  <a:gd name="connsiteY13" fmla="*/ 192214 h 439117"/>
                  <a:gd name="connsiteX14" fmla="*/ 967375 w 970907"/>
                  <a:gd name="connsiteY14" fmla="*/ 236735 h 439117"/>
                  <a:gd name="connsiteX15" fmla="*/ 952628 w 970907"/>
                  <a:gd name="connsiteY15" fmla="*/ 266676 h 439117"/>
                  <a:gd name="connsiteX16" fmla="*/ 911389 w 970907"/>
                  <a:gd name="connsiteY16" fmla="*/ 286654 h 439117"/>
                  <a:gd name="connsiteX17" fmla="*/ 924245 w 970907"/>
                  <a:gd name="connsiteY17" fmla="*/ 322049 h 439117"/>
                  <a:gd name="connsiteX18" fmla="*/ 910501 w 970907"/>
                  <a:gd name="connsiteY18" fmla="*/ 349874 h 439117"/>
                  <a:gd name="connsiteX19" fmla="*/ 794410 w 970907"/>
                  <a:gd name="connsiteY19" fmla="*/ 344699 h 439117"/>
                  <a:gd name="connsiteX20" fmla="*/ 821236 w 970907"/>
                  <a:gd name="connsiteY20" fmla="*/ 396121 h 439117"/>
                  <a:gd name="connsiteX21" fmla="*/ 804540 w 970907"/>
                  <a:gd name="connsiteY21" fmla="*/ 428510 h 439117"/>
                  <a:gd name="connsiteX22" fmla="*/ 773041 w 970907"/>
                  <a:gd name="connsiteY22" fmla="*/ 438972 h 439117"/>
                  <a:gd name="connsiteX23" fmla="*/ 625176 w 970907"/>
                  <a:gd name="connsiteY23" fmla="*/ 359391 h 439117"/>
                  <a:gd name="connsiteX24" fmla="*/ 628904 w 970907"/>
                  <a:gd name="connsiteY24" fmla="*/ 360615 h 439117"/>
                  <a:gd name="connsiteX25" fmla="*/ 796581 w 970907"/>
                  <a:gd name="connsiteY25" fmla="*/ 419661 h 439117"/>
                  <a:gd name="connsiteX26" fmla="*/ 808491 w 970907"/>
                  <a:gd name="connsiteY26" fmla="*/ 397401 h 439117"/>
                  <a:gd name="connsiteX27" fmla="*/ 762133 w 970907"/>
                  <a:gd name="connsiteY27" fmla="*/ 333736 h 439117"/>
                  <a:gd name="connsiteX28" fmla="*/ 760408 w 970907"/>
                  <a:gd name="connsiteY28" fmla="*/ 325610 h 439117"/>
                  <a:gd name="connsiteX29" fmla="*/ 768255 w 970907"/>
                  <a:gd name="connsiteY29" fmla="*/ 322883 h 439117"/>
                  <a:gd name="connsiteX30" fmla="*/ 901819 w 970907"/>
                  <a:gd name="connsiteY30" fmla="*/ 341471 h 439117"/>
                  <a:gd name="connsiteX31" fmla="*/ 911278 w 970907"/>
                  <a:gd name="connsiteY31" fmla="*/ 322605 h 439117"/>
                  <a:gd name="connsiteX32" fmla="*/ 890631 w 970907"/>
                  <a:gd name="connsiteY32" fmla="*/ 282592 h 439117"/>
                  <a:gd name="connsiteX33" fmla="*/ 890074 w 970907"/>
                  <a:gd name="connsiteY33" fmla="*/ 274133 h 439117"/>
                  <a:gd name="connsiteX34" fmla="*/ 898422 w 970907"/>
                  <a:gd name="connsiteY34" fmla="*/ 272797 h 439117"/>
                  <a:gd name="connsiteX35" fmla="*/ 943946 w 970907"/>
                  <a:gd name="connsiteY35" fmla="*/ 258049 h 439117"/>
                  <a:gd name="connsiteX36" fmla="*/ 954465 w 970907"/>
                  <a:gd name="connsiteY36" fmla="*/ 237180 h 439117"/>
                  <a:gd name="connsiteX37" fmla="*/ 935710 w 970907"/>
                  <a:gd name="connsiteY37" fmla="*/ 198558 h 439117"/>
                  <a:gd name="connsiteX38" fmla="*/ 934484 w 970907"/>
                  <a:gd name="connsiteY38" fmla="*/ 191379 h 439117"/>
                  <a:gd name="connsiteX39" fmla="*/ 933761 w 970907"/>
                  <a:gd name="connsiteY39" fmla="*/ 156041 h 439117"/>
                  <a:gd name="connsiteX40" fmla="*/ 624119 w 970907"/>
                  <a:gd name="connsiteY40" fmla="*/ 15409 h 439117"/>
                  <a:gd name="connsiteX41" fmla="*/ 301341 w 970907"/>
                  <a:gd name="connsiteY41" fmla="*/ 50915 h 439117"/>
                  <a:gd name="connsiteX42" fmla="*/ 107729 w 970907"/>
                  <a:gd name="connsiteY42" fmla="*/ 39395 h 439117"/>
                  <a:gd name="connsiteX43" fmla="*/ 57643 w 970907"/>
                  <a:gd name="connsiteY43" fmla="*/ 185536 h 439117"/>
                  <a:gd name="connsiteX44" fmla="*/ 11451 w 970907"/>
                  <a:gd name="connsiteY44" fmla="*/ 323885 h 439117"/>
                  <a:gd name="connsiteX45" fmla="*/ 198940 w 970907"/>
                  <a:gd name="connsiteY45" fmla="*/ 360448 h 439117"/>
                  <a:gd name="connsiteX46" fmla="*/ 200665 w 970907"/>
                  <a:gd name="connsiteY46" fmla="*/ 361060 h 439117"/>
                  <a:gd name="connsiteX47" fmla="*/ 487270 w 970907"/>
                  <a:gd name="connsiteY47" fmla="*/ 366013 h 439117"/>
                  <a:gd name="connsiteX48" fmla="*/ 493115 w 970907"/>
                  <a:gd name="connsiteY48" fmla="*/ 365234 h 439117"/>
                  <a:gd name="connsiteX49" fmla="*/ 623673 w 970907"/>
                  <a:gd name="connsiteY49" fmla="*/ 359669 h 439117"/>
                  <a:gd name="connsiteX50" fmla="*/ 625342 w 970907"/>
                  <a:gd name="connsiteY50" fmla="*/ 359391 h 439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970907" h="439117">
                    <a:moveTo>
                      <a:pt x="773041" y="438972"/>
                    </a:moveTo>
                    <a:cubicBezTo>
                      <a:pt x="718946" y="438972"/>
                      <a:pt x="638920" y="383321"/>
                      <a:pt x="623785" y="372191"/>
                    </a:cubicBezTo>
                    <a:cubicBezTo>
                      <a:pt x="608035" y="375641"/>
                      <a:pt x="533405" y="391056"/>
                      <a:pt x="491835" y="377756"/>
                    </a:cubicBezTo>
                    <a:cubicBezTo>
                      <a:pt x="472800" y="389832"/>
                      <a:pt x="357826" y="453998"/>
                      <a:pt x="195880" y="372191"/>
                    </a:cubicBezTo>
                    <a:cubicBezTo>
                      <a:pt x="186810" y="370521"/>
                      <a:pt x="110289" y="356441"/>
                      <a:pt x="1434" y="334181"/>
                    </a:cubicBezTo>
                    <a:cubicBezTo>
                      <a:pt x="-403" y="333808"/>
                      <a:pt x="-1960" y="332622"/>
                      <a:pt x="-2851" y="330953"/>
                    </a:cubicBezTo>
                    <a:cubicBezTo>
                      <a:pt x="-3742" y="329205"/>
                      <a:pt x="-3742" y="327135"/>
                      <a:pt x="-2851" y="325388"/>
                    </a:cubicBezTo>
                    <a:cubicBezTo>
                      <a:pt x="17073" y="278791"/>
                      <a:pt x="33377" y="230708"/>
                      <a:pt x="45844" y="181584"/>
                    </a:cubicBezTo>
                    <a:cubicBezTo>
                      <a:pt x="58977" y="129523"/>
                      <a:pt x="76507" y="78696"/>
                      <a:pt x="98379" y="29656"/>
                    </a:cubicBezTo>
                    <a:cubicBezTo>
                      <a:pt x="99381" y="27252"/>
                      <a:pt x="101830" y="25788"/>
                      <a:pt x="104444" y="26039"/>
                    </a:cubicBezTo>
                    <a:lnTo>
                      <a:pt x="300838" y="37892"/>
                    </a:lnTo>
                    <a:cubicBezTo>
                      <a:pt x="309908" y="36000"/>
                      <a:pt x="559060" y="-11693"/>
                      <a:pt x="627067" y="2498"/>
                    </a:cubicBezTo>
                    <a:cubicBezTo>
                      <a:pt x="703088" y="18248"/>
                      <a:pt x="908384" y="75457"/>
                      <a:pt x="945394" y="149863"/>
                    </a:cubicBezTo>
                    <a:cubicBezTo>
                      <a:pt x="952405" y="162930"/>
                      <a:pt x="953296" y="178412"/>
                      <a:pt x="947897" y="192214"/>
                    </a:cubicBezTo>
                    <a:cubicBezTo>
                      <a:pt x="954131" y="199337"/>
                      <a:pt x="967875" y="217257"/>
                      <a:pt x="967375" y="236735"/>
                    </a:cubicBezTo>
                    <a:cubicBezTo>
                      <a:pt x="967041" y="248377"/>
                      <a:pt x="961644" y="259296"/>
                      <a:pt x="952628" y="266676"/>
                    </a:cubicBezTo>
                    <a:cubicBezTo>
                      <a:pt x="935932" y="281479"/>
                      <a:pt x="921797" y="286042"/>
                      <a:pt x="911389" y="286654"/>
                    </a:cubicBezTo>
                    <a:cubicBezTo>
                      <a:pt x="919180" y="296861"/>
                      <a:pt x="923688" y="309216"/>
                      <a:pt x="924245" y="322049"/>
                    </a:cubicBezTo>
                    <a:cubicBezTo>
                      <a:pt x="923857" y="332867"/>
                      <a:pt x="918848" y="343001"/>
                      <a:pt x="910501" y="349874"/>
                    </a:cubicBezTo>
                    <a:cubicBezTo>
                      <a:pt x="887126" y="370354"/>
                      <a:pt x="830418" y="356553"/>
                      <a:pt x="794410" y="344699"/>
                    </a:cubicBezTo>
                    <a:cubicBezTo>
                      <a:pt x="807489" y="358667"/>
                      <a:pt x="820956" y="377477"/>
                      <a:pt x="821236" y="396121"/>
                    </a:cubicBezTo>
                    <a:cubicBezTo>
                      <a:pt x="821290" y="408998"/>
                      <a:pt x="815056" y="421103"/>
                      <a:pt x="804540" y="428510"/>
                    </a:cubicBezTo>
                    <a:cubicBezTo>
                      <a:pt x="795524" y="435505"/>
                      <a:pt x="784448" y="439200"/>
                      <a:pt x="773041" y="438972"/>
                    </a:cubicBezTo>
                    <a:close/>
                    <a:moveTo>
                      <a:pt x="625176" y="359391"/>
                    </a:moveTo>
                    <a:cubicBezTo>
                      <a:pt x="626510" y="359396"/>
                      <a:pt x="627847" y="359825"/>
                      <a:pt x="628904" y="360615"/>
                    </a:cubicBezTo>
                    <a:cubicBezTo>
                      <a:pt x="663741" y="386326"/>
                      <a:pt x="761633" y="447097"/>
                      <a:pt x="796581" y="419661"/>
                    </a:cubicBezTo>
                    <a:cubicBezTo>
                      <a:pt x="804038" y="414692"/>
                      <a:pt x="808491" y="406344"/>
                      <a:pt x="808491" y="397401"/>
                    </a:cubicBezTo>
                    <a:cubicBezTo>
                      <a:pt x="808100" y="372858"/>
                      <a:pt x="775100" y="343141"/>
                      <a:pt x="762133" y="333736"/>
                    </a:cubicBezTo>
                    <a:cubicBezTo>
                      <a:pt x="759573" y="331877"/>
                      <a:pt x="758794" y="328360"/>
                      <a:pt x="760408" y="325610"/>
                    </a:cubicBezTo>
                    <a:cubicBezTo>
                      <a:pt x="761965" y="322856"/>
                      <a:pt x="765304" y="321687"/>
                      <a:pt x="768255" y="322883"/>
                    </a:cubicBezTo>
                    <a:cubicBezTo>
                      <a:pt x="797527" y="335015"/>
                      <a:pt x="878556" y="361839"/>
                      <a:pt x="901819" y="341471"/>
                    </a:cubicBezTo>
                    <a:cubicBezTo>
                      <a:pt x="907607" y="336891"/>
                      <a:pt x="911055" y="329985"/>
                      <a:pt x="911278" y="322605"/>
                    </a:cubicBezTo>
                    <a:cubicBezTo>
                      <a:pt x="911724" y="303016"/>
                      <a:pt x="890854" y="282759"/>
                      <a:pt x="890631" y="282592"/>
                    </a:cubicBezTo>
                    <a:cubicBezTo>
                      <a:pt x="888295" y="280327"/>
                      <a:pt x="888072" y="276682"/>
                      <a:pt x="890074" y="274133"/>
                    </a:cubicBezTo>
                    <a:cubicBezTo>
                      <a:pt x="892080" y="271578"/>
                      <a:pt x="895697" y="271000"/>
                      <a:pt x="898422" y="272797"/>
                    </a:cubicBezTo>
                    <a:cubicBezTo>
                      <a:pt x="899036" y="273187"/>
                      <a:pt x="915897" y="282926"/>
                      <a:pt x="943946" y="258049"/>
                    </a:cubicBezTo>
                    <a:cubicBezTo>
                      <a:pt x="950291" y="252946"/>
                      <a:pt x="954131" y="245333"/>
                      <a:pt x="954465" y="237180"/>
                    </a:cubicBezTo>
                    <a:cubicBezTo>
                      <a:pt x="954965" y="217702"/>
                      <a:pt x="935932" y="198725"/>
                      <a:pt x="935710" y="198558"/>
                    </a:cubicBezTo>
                    <a:cubicBezTo>
                      <a:pt x="933818" y="196666"/>
                      <a:pt x="933316" y="193789"/>
                      <a:pt x="934484" y="191379"/>
                    </a:cubicBezTo>
                    <a:cubicBezTo>
                      <a:pt x="939995" y="180182"/>
                      <a:pt x="939718" y="166998"/>
                      <a:pt x="933761" y="156041"/>
                    </a:cubicBezTo>
                    <a:cubicBezTo>
                      <a:pt x="899202" y="86476"/>
                      <a:pt x="693460" y="29768"/>
                      <a:pt x="624119" y="15409"/>
                    </a:cubicBezTo>
                    <a:cubicBezTo>
                      <a:pt x="558283" y="1775"/>
                      <a:pt x="303843" y="50414"/>
                      <a:pt x="301341" y="50915"/>
                    </a:cubicBezTo>
                    <a:lnTo>
                      <a:pt x="107729" y="39395"/>
                    </a:lnTo>
                    <a:cubicBezTo>
                      <a:pt x="82295" y="95937"/>
                      <a:pt x="70276" y="139568"/>
                      <a:pt x="57643" y="185536"/>
                    </a:cubicBezTo>
                    <a:cubicBezTo>
                      <a:pt x="45621" y="232706"/>
                      <a:pt x="30149" y="278941"/>
                      <a:pt x="11451" y="323885"/>
                    </a:cubicBezTo>
                    <a:cubicBezTo>
                      <a:pt x="122753" y="346535"/>
                      <a:pt x="198217" y="360337"/>
                      <a:pt x="198940" y="360448"/>
                    </a:cubicBezTo>
                    <a:cubicBezTo>
                      <a:pt x="199554" y="360554"/>
                      <a:pt x="200108" y="360760"/>
                      <a:pt x="200665" y="361060"/>
                    </a:cubicBezTo>
                    <a:cubicBezTo>
                      <a:pt x="371236" y="447487"/>
                      <a:pt x="486102" y="366625"/>
                      <a:pt x="487270" y="366013"/>
                    </a:cubicBezTo>
                    <a:cubicBezTo>
                      <a:pt x="488941" y="364789"/>
                      <a:pt x="491167" y="364500"/>
                      <a:pt x="493115" y="365234"/>
                    </a:cubicBezTo>
                    <a:cubicBezTo>
                      <a:pt x="534185" y="380427"/>
                      <a:pt x="622728" y="359669"/>
                      <a:pt x="623673" y="359669"/>
                    </a:cubicBezTo>
                    <a:cubicBezTo>
                      <a:pt x="624228" y="359496"/>
                      <a:pt x="624785" y="359407"/>
                      <a:pt x="625342" y="359391"/>
                    </a:cubicBezTo>
                    <a:close/>
                  </a:path>
                </a:pathLst>
              </a:custGeom>
              <a:solidFill>
                <a:srgbClr val="5C5A5B"/>
              </a:solidFill>
              <a:ln w="5563" cap="flat">
                <a:noFill/>
                <a:prstDash val="solid"/>
                <a:miter/>
              </a:ln>
            </p:spPr>
            <p:txBody>
              <a:bodyPr rtlCol="0" anchor="ctr"/>
              <a:lstStyle/>
              <a:p>
                <a:endParaRPr lang="zh-CN" altLang="en-US"/>
              </a:p>
            </p:txBody>
          </p:sp>
          <p:sp>
            <p:nvSpPr>
              <p:cNvPr id="60" name="任意多边形: 形状 59">
                <a:extLst>
                  <a:ext uri="{FF2B5EF4-FFF2-40B4-BE49-F238E27FC236}">
                    <a16:creationId xmlns:a16="http://schemas.microsoft.com/office/drawing/2014/main" id="{9DF81BC7-7F4B-AD7A-04B2-3DC01A577535}"/>
                  </a:ext>
                </a:extLst>
              </p:cNvPr>
              <p:cNvSpPr/>
              <p:nvPr/>
            </p:nvSpPr>
            <p:spPr>
              <a:xfrm>
                <a:off x="6538592" y="5233438"/>
                <a:ext cx="170449" cy="85474"/>
              </a:xfrm>
              <a:custGeom>
                <a:avLst/>
                <a:gdLst>
                  <a:gd name="connsiteX0" fmla="*/ 160656 w 170449"/>
                  <a:gd name="connsiteY0" fmla="*/ 85339 h 85474"/>
                  <a:gd name="connsiteX1" fmla="*/ 156536 w 170449"/>
                  <a:gd name="connsiteY1" fmla="*/ 83781 h 85474"/>
                  <a:gd name="connsiteX2" fmla="*/ 2549 w 170449"/>
                  <a:gd name="connsiteY2" fmla="*/ 12435 h 85474"/>
                  <a:gd name="connsiteX3" fmla="*/ -3516 w 170449"/>
                  <a:gd name="connsiteY3" fmla="*/ 5913 h 85474"/>
                  <a:gd name="connsiteX4" fmla="*/ 3049 w 170449"/>
                  <a:gd name="connsiteY4" fmla="*/ -131 h 85474"/>
                  <a:gd name="connsiteX5" fmla="*/ 3940 w 170449"/>
                  <a:gd name="connsiteY5" fmla="*/ -31 h 85474"/>
                  <a:gd name="connsiteX6" fmla="*/ 164772 w 170449"/>
                  <a:gd name="connsiteY6" fmla="*/ 74320 h 85474"/>
                  <a:gd name="connsiteX7" fmla="*/ 165384 w 170449"/>
                  <a:gd name="connsiteY7" fmla="*/ 83168 h 85474"/>
                  <a:gd name="connsiteX8" fmla="*/ 160656 w 170449"/>
                  <a:gd name="connsiteY8" fmla="*/ 85339 h 85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449" h="85474">
                    <a:moveTo>
                      <a:pt x="160656" y="85339"/>
                    </a:moveTo>
                    <a:cubicBezTo>
                      <a:pt x="159153" y="85355"/>
                      <a:pt x="157650" y="84799"/>
                      <a:pt x="156536" y="83781"/>
                    </a:cubicBezTo>
                    <a:cubicBezTo>
                      <a:pt x="155813" y="83168"/>
                      <a:pt x="83689" y="21451"/>
                      <a:pt x="2549" y="12435"/>
                    </a:cubicBezTo>
                    <a:cubicBezTo>
                      <a:pt x="-902" y="12307"/>
                      <a:pt x="-3627" y="9385"/>
                      <a:pt x="-3516" y="5913"/>
                    </a:cubicBezTo>
                    <a:cubicBezTo>
                      <a:pt x="-3350" y="2446"/>
                      <a:pt x="-456" y="-264"/>
                      <a:pt x="3049" y="-131"/>
                    </a:cubicBezTo>
                    <a:cubicBezTo>
                      <a:pt x="3329" y="-120"/>
                      <a:pt x="3660" y="-86"/>
                      <a:pt x="3940" y="-31"/>
                    </a:cubicBezTo>
                    <a:cubicBezTo>
                      <a:pt x="89032" y="9430"/>
                      <a:pt x="161713" y="71649"/>
                      <a:pt x="164772" y="74320"/>
                    </a:cubicBezTo>
                    <a:cubicBezTo>
                      <a:pt x="167389" y="76596"/>
                      <a:pt x="167666" y="80553"/>
                      <a:pt x="165384" y="83168"/>
                    </a:cubicBezTo>
                    <a:cubicBezTo>
                      <a:pt x="164215" y="84549"/>
                      <a:pt x="162490" y="85339"/>
                      <a:pt x="160656" y="85339"/>
                    </a:cubicBezTo>
                    <a:close/>
                  </a:path>
                </a:pathLst>
              </a:custGeom>
              <a:solidFill>
                <a:srgbClr val="5C5A5B"/>
              </a:solidFill>
              <a:ln w="5563" cap="flat">
                <a:noFill/>
                <a:prstDash val="solid"/>
                <a:miter/>
              </a:ln>
            </p:spPr>
            <p:txBody>
              <a:bodyPr rtlCol="0" anchor="ctr"/>
              <a:lstStyle/>
              <a:p>
                <a:endParaRPr lang="zh-CN" altLang="en-US"/>
              </a:p>
            </p:txBody>
          </p:sp>
          <p:sp>
            <p:nvSpPr>
              <p:cNvPr id="61" name="任意多边形: 形状 60">
                <a:extLst>
                  <a:ext uri="{FF2B5EF4-FFF2-40B4-BE49-F238E27FC236}">
                    <a16:creationId xmlns:a16="http://schemas.microsoft.com/office/drawing/2014/main" id="{8E306BA2-6A18-4999-2D3A-C9ECCBD7E34F}"/>
                  </a:ext>
                </a:extLst>
              </p:cNvPr>
              <p:cNvSpPr/>
              <p:nvPr/>
            </p:nvSpPr>
            <p:spPr>
              <a:xfrm>
                <a:off x="6629579" y="5164424"/>
                <a:ext cx="209143" cy="104130"/>
              </a:xfrm>
              <a:custGeom>
                <a:avLst/>
                <a:gdLst>
                  <a:gd name="connsiteX0" fmla="*/ 199112 w 209143"/>
                  <a:gd name="connsiteY0" fmla="*/ 103710 h 104130"/>
                  <a:gd name="connsiteX1" fmla="*/ 194826 w 209143"/>
                  <a:gd name="connsiteY1" fmla="*/ 101985 h 104130"/>
                  <a:gd name="connsiteX2" fmla="*/ 2495 w 209143"/>
                  <a:gd name="connsiteY2" fmla="*/ 12386 h 104130"/>
                  <a:gd name="connsiteX3" fmla="*/ -3516 w 209143"/>
                  <a:gd name="connsiteY3" fmla="*/ 5875 h 104130"/>
                  <a:gd name="connsiteX4" fmla="*/ 2995 w 209143"/>
                  <a:gd name="connsiteY4" fmla="*/ -135 h 104130"/>
                  <a:gd name="connsiteX5" fmla="*/ 203340 w 209143"/>
                  <a:gd name="connsiteY5" fmla="*/ 92858 h 104130"/>
                  <a:gd name="connsiteX6" fmla="*/ 204177 w 209143"/>
                  <a:gd name="connsiteY6" fmla="*/ 101712 h 104130"/>
                  <a:gd name="connsiteX7" fmla="*/ 199057 w 209143"/>
                  <a:gd name="connsiteY7" fmla="*/ 103988 h 104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143" h="104130">
                    <a:moveTo>
                      <a:pt x="199112" y="103710"/>
                    </a:moveTo>
                    <a:cubicBezTo>
                      <a:pt x="197498" y="103705"/>
                      <a:pt x="195995" y="103087"/>
                      <a:pt x="194826" y="101985"/>
                    </a:cubicBezTo>
                    <a:cubicBezTo>
                      <a:pt x="193935" y="101150"/>
                      <a:pt x="102056" y="16282"/>
                      <a:pt x="2495" y="12386"/>
                    </a:cubicBezTo>
                    <a:cubicBezTo>
                      <a:pt x="-956" y="12236"/>
                      <a:pt x="-3627" y="9325"/>
                      <a:pt x="-3516" y="5875"/>
                    </a:cubicBezTo>
                    <a:cubicBezTo>
                      <a:pt x="-3182" y="2514"/>
                      <a:pt x="-399" y="-69"/>
                      <a:pt x="2995" y="-135"/>
                    </a:cubicBezTo>
                    <a:cubicBezTo>
                      <a:pt x="107287" y="3983"/>
                      <a:pt x="199557" y="89241"/>
                      <a:pt x="203340" y="92858"/>
                    </a:cubicBezTo>
                    <a:cubicBezTo>
                      <a:pt x="206014" y="95073"/>
                      <a:pt x="206402" y="99035"/>
                      <a:pt x="204177" y="101712"/>
                    </a:cubicBezTo>
                    <a:cubicBezTo>
                      <a:pt x="202951" y="103232"/>
                      <a:pt x="201003" y="104077"/>
                      <a:pt x="199057" y="103988"/>
                    </a:cubicBezTo>
                    <a:close/>
                  </a:path>
                </a:pathLst>
              </a:custGeom>
              <a:solidFill>
                <a:srgbClr val="5C5A5B"/>
              </a:solidFill>
              <a:ln w="5563" cap="flat">
                <a:noFill/>
                <a:prstDash val="solid"/>
                <a:miter/>
              </a:ln>
            </p:spPr>
            <p:txBody>
              <a:bodyPr rtlCol="0" anchor="ctr"/>
              <a:lstStyle/>
              <a:p>
                <a:endParaRPr lang="zh-CN" altLang="en-US"/>
              </a:p>
            </p:txBody>
          </p:sp>
          <p:sp>
            <p:nvSpPr>
              <p:cNvPr id="62" name="任意多边形: 形状 61">
                <a:extLst>
                  <a:ext uri="{FF2B5EF4-FFF2-40B4-BE49-F238E27FC236}">
                    <a16:creationId xmlns:a16="http://schemas.microsoft.com/office/drawing/2014/main" id="{79F50D1B-A12A-8BBE-7FE4-DED7FD66C125}"/>
                  </a:ext>
                </a:extLst>
              </p:cNvPr>
              <p:cNvSpPr/>
              <p:nvPr/>
            </p:nvSpPr>
            <p:spPr>
              <a:xfrm>
                <a:off x="6680516" y="5090061"/>
                <a:ext cx="202956" cy="94285"/>
              </a:xfrm>
              <a:custGeom>
                <a:avLst/>
                <a:gdLst>
                  <a:gd name="connsiteX0" fmla="*/ 193142 w 202956"/>
                  <a:gd name="connsiteY0" fmla="*/ 94151 h 94285"/>
                  <a:gd name="connsiteX1" fmla="*/ 189968 w 202956"/>
                  <a:gd name="connsiteY1" fmla="*/ 93260 h 94285"/>
                  <a:gd name="connsiteX2" fmla="*/ 1645 w 202956"/>
                  <a:gd name="connsiteY2" fmla="*/ 12343 h 94285"/>
                  <a:gd name="connsiteX3" fmla="*/ -3420 w 202956"/>
                  <a:gd name="connsiteY3" fmla="*/ 5036 h 94285"/>
                  <a:gd name="connsiteX4" fmla="*/ 3870 w 202956"/>
                  <a:gd name="connsiteY4" fmla="*/ -34 h 94285"/>
                  <a:gd name="connsiteX5" fmla="*/ 4650 w 202956"/>
                  <a:gd name="connsiteY5" fmla="*/ 155 h 94285"/>
                  <a:gd name="connsiteX6" fmla="*/ 196370 w 202956"/>
                  <a:gd name="connsiteY6" fmla="*/ 82464 h 94285"/>
                  <a:gd name="connsiteX7" fmla="*/ 198539 w 202956"/>
                  <a:gd name="connsiteY7" fmla="*/ 91090 h 94285"/>
                  <a:gd name="connsiteX8" fmla="*/ 193142 w 202956"/>
                  <a:gd name="connsiteY8" fmla="*/ 94151 h 94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2956" h="94285">
                    <a:moveTo>
                      <a:pt x="193142" y="94151"/>
                    </a:moveTo>
                    <a:cubicBezTo>
                      <a:pt x="192028" y="94123"/>
                      <a:pt x="190917" y="93817"/>
                      <a:pt x="189968" y="93260"/>
                    </a:cubicBezTo>
                    <a:cubicBezTo>
                      <a:pt x="188968" y="92648"/>
                      <a:pt x="88239" y="33713"/>
                      <a:pt x="1645" y="12343"/>
                    </a:cubicBezTo>
                    <a:cubicBezTo>
                      <a:pt x="-1749" y="11725"/>
                      <a:pt x="-4032" y="8453"/>
                      <a:pt x="-3420" y="5036"/>
                    </a:cubicBezTo>
                    <a:cubicBezTo>
                      <a:pt x="-2806" y="1613"/>
                      <a:pt x="476" y="-652"/>
                      <a:pt x="3870" y="-34"/>
                    </a:cubicBezTo>
                    <a:cubicBezTo>
                      <a:pt x="4150" y="16"/>
                      <a:pt x="4427" y="77"/>
                      <a:pt x="4650" y="155"/>
                    </a:cubicBezTo>
                    <a:cubicBezTo>
                      <a:pt x="93024" y="21971"/>
                      <a:pt x="195313" y="81852"/>
                      <a:pt x="196370" y="82464"/>
                    </a:cubicBezTo>
                    <a:cubicBezTo>
                      <a:pt x="199376" y="84245"/>
                      <a:pt x="200322" y="88107"/>
                      <a:pt x="198539" y="91090"/>
                    </a:cubicBezTo>
                    <a:cubicBezTo>
                      <a:pt x="197428" y="92988"/>
                      <a:pt x="195368" y="94151"/>
                      <a:pt x="193142" y="94151"/>
                    </a:cubicBezTo>
                    <a:close/>
                  </a:path>
                </a:pathLst>
              </a:custGeom>
              <a:solidFill>
                <a:srgbClr val="5C5A5B"/>
              </a:solidFill>
              <a:ln w="5563" cap="flat">
                <a:noFill/>
                <a:prstDash val="solid"/>
                <a:miter/>
              </a:ln>
            </p:spPr>
            <p:txBody>
              <a:bodyPr rtlCol="0" anchor="ctr"/>
              <a:lstStyle/>
              <a:p>
                <a:endParaRPr lang="zh-CN" altLang="en-US"/>
              </a:p>
            </p:txBody>
          </p:sp>
          <p:sp>
            <p:nvSpPr>
              <p:cNvPr id="63" name="任意多边形: 形状 62">
                <a:extLst>
                  <a:ext uri="{FF2B5EF4-FFF2-40B4-BE49-F238E27FC236}">
                    <a16:creationId xmlns:a16="http://schemas.microsoft.com/office/drawing/2014/main" id="{FC95DDAE-5F7C-340C-1D80-C873B4C42B12}"/>
                  </a:ext>
                </a:extLst>
              </p:cNvPr>
              <p:cNvSpPr/>
              <p:nvPr/>
            </p:nvSpPr>
            <p:spPr>
              <a:xfrm>
                <a:off x="4009885" y="2269673"/>
                <a:ext cx="325588" cy="451602"/>
              </a:xfrm>
              <a:custGeom>
                <a:avLst/>
                <a:gdLst>
                  <a:gd name="connsiteX0" fmla="*/ 200240 w 325588"/>
                  <a:gd name="connsiteY0" fmla="*/ 451463 h 451602"/>
                  <a:gd name="connsiteX1" fmla="*/ 195621 w 325588"/>
                  <a:gd name="connsiteY1" fmla="*/ 449404 h 451602"/>
                  <a:gd name="connsiteX2" fmla="*/ 195955 w 325588"/>
                  <a:gd name="connsiteY2" fmla="*/ 440594 h 451602"/>
                  <a:gd name="connsiteX3" fmla="*/ 196011 w 325588"/>
                  <a:gd name="connsiteY3" fmla="*/ 440555 h 451602"/>
                  <a:gd name="connsiteX4" fmla="*/ 294625 w 325588"/>
                  <a:gd name="connsiteY4" fmla="*/ 143376 h 451602"/>
                  <a:gd name="connsiteX5" fmla="*/ 3235 w 325588"/>
                  <a:gd name="connsiteY5" fmla="*/ 13041 h 451602"/>
                  <a:gd name="connsiteX6" fmla="*/ -3499 w 325588"/>
                  <a:gd name="connsiteY6" fmla="*/ 7309 h 451602"/>
                  <a:gd name="connsiteX7" fmla="*/ 2232 w 325588"/>
                  <a:gd name="connsiteY7" fmla="*/ 575 h 451602"/>
                  <a:gd name="connsiteX8" fmla="*/ 128116 w 325588"/>
                  <a:gd name="connsiteY8" fmla="*/ 10537 h 451602"/>
                  <a:gd name="connsiteX9" fmla="*/ 306201 w 325588"/>
                  <a:gd name="connsiteY9" fmla="*/ 138535 h 451602"/>
                  <a:gd name="connsiteX10" fmla="*/ 280545 w 325588"/>
                  <a:gd name="connsiteY10" fmla="*/ 353572 h 451602"/>
                  <a:gd name="connsiteX11" fmla="*/ 204526 w 325588"/>
                  <a:gd name="connsiteY11" fmla="*/ 449960 h 451602"/>
                  <a:gd name="connsiteX12" fmla="*/ 200240 w 325588"/>
                  <a:gd name="connsiteY12" fmla="*/ 451463 h 45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5588" h="451602">
                    <a:moveTo>
                      <a:pt x="200240" y="451463"/>
                    </a:moveTo>
                    <a:cubicBezTo>
                      <a:pt x="198459" y="451446"/>
                      <a:pt x="196791" y="450700"/>
                      <a:pt x="195621" y="449404"/>
                    </a:cubicBezTo>
                    <a:cubicBezTo>
                      <a:pt x="193284" y="446877"/>
                      <a:pt x="193451" y="442931"/>
                      <a:pt x="195955" y="440594"/>
                    </a:cubicBezTo>
                    <a:cubicBezTo>
                      <a:pt x="195955" y="440583"/>
                      <a:pt x="196011" y="440566"/>
                      <a:pt x="196011" y="440555"/>
                    </a:cubicBezTo>
                    <a:cubicBezTo>
                      <a:pt x="197625" y="439052"/>
                      <a:pt x="358068" y="289962"/>
                      <a:pt x="294625" y="143376"/>
                    </a:cubicBezTo>
                    <a:cubicBezTo>
                      <a:pt x="231183" y="-3209"/>
                      <a:pt x="5516" y="12874"/>
                      <a:pt x="3235" y="13041"/>
                    </a:cubicBezTo>
                    <a:cubicBezTo>
                      <a:pt x="-216" y="13319"/>
                      <a:pt x="-3221" y="10754"/>
                      <a:pt x="-3499" y="7309"/>
                    </a:cubicBezTo>
                    <a:cubicBezTo>
                      <a:pt x="-3777" y="3864"/>
                      <a:pt x="-1217" y="853"/>
                      <a:pt x="2232" y="575"/>
                    </a:cubicBezTo>
                    <a:cubicBezTo>
                      <a:pt x="44472" y="-1740"/>
                      <a:pt x="86768" y="1610"/>
                      <a:pt x="128116" y="10537"/>
                    </a:cubicBezTo>
                    <a:cubicBezTo>
                      <a:pt x="216769" y="29903"/>
                      <a:pt x="278375" y="74090"/>
                      <a:pt x="306201" y="138535"/>
                    </a:cubicBezTo>
                    <a:cubicBezTo>
                      <a:pt x="334027" y="202979"/>
                      <a:pt x="325122" y="277162"/>
                      <a:pt x="280545" y="353572"/>
                    </a:cubicBezTo>
                    <a:cubicBezTo>
                      <a:pt x="259731" y="389027"/>
                      <a:pt x="234133" y="421461"/>
                      <a:pt x="204526" y="449960"/>
                    </a:cubicBezTo>
                    <a:cubicBezTo>
                      <a:pt x="203357" y="450990"/>
                      <a:pt x="201799" y="451524"/>
                      <a:pt x="200240" y="451463"/>
                    </a:cubicBezTo>
                    <a:close/>
                  </a:path>
                </a:pathLst>
              </a:custGeom>
              <a:solidFill>
                <a:srgbClr val="F29DC4"/>
              </a:solidFill>
              <a:ln w="5563" cap="flat">
                <a:noFill/>
                <a:prstDash val="solid"/>
                <a:miter/>
              </a:ln>
            </p:spPr>
            <p:txBody>
              <a:bodyPr rtlCol="0" anchor="ctr"/>
              <a:lstStyle/>
              <a:p>
                <a:endParaRPr lang="zh-CN" altLang="en-US"/>
              </a:p>
            </p:txBody>
          </p:sp>
          <p:sp>
            <p:nvSpPr>
              <p:cNvPr id="64" name="任意多边形: 形状 63">
                <a:extLst>
                  <a:ext uri="{FF2B5EF4-FFF2-40B4-BE49-F238E27FC236}">
                    <a16:creationId xmlns:a16="http://schemas.microsoft.com/office/drawing/2014/main" id="{B01DD08F-9DE7-318D-1862-6CBB3401225A}"/>
                  </a:ext>
                </a:extLst>
              </p:cNvPr>
              <p:cNvSpPr/>
              <p:nvPr/>
            </p:nvSpPr>
            <p:spPr>
              <a:xfrm>
                <a:off x="3983471" y="2276149"/>
                <a:ext cx="317370" cy="438722"/>
              </a:xfrm>
              <a:custGeom>
                <a:avLst/>
                <a:gdLst>
                  <a:gd name="connsiteX0" fmla="*/ -3519 w 317370"/>
                  <a:gd name="connsiteY0" fmla="*/ 110 h 438722"/>
                  <a:gd name="connsiteX1" fmla="*/ 303676 w 317370"/>
                  <a:gd name="connsiteY1" fmla="*/ 169068 h 438722"/>
                  <a:gd name="connsiteX2" fmla="*/ 226654 w 317370"/>
                  <a:gd name="connsiteY2" fmla="*/ 438587 h 438722"/>
                </a:gdLst>
                <a:ahLst/>
                <a:cxnLst>
                  <a:cxn ang="0">
                    <a:pos x="connsiteX0" y="connsiteY0"/>
                  </a:cxn>
                  <a:cxn ang="0">
                    <a:pos x="connsiteX1" y="connsiteY1"/>
                  </a:cxn>
                  <a:cxn ang="0">
                    <a:pos x="connsiteX2" y="connsiteY2"/>
                  </a:cxn>
                </a:cxnLst>
                <a:rect l="l" t="t" r="r" b="b"/>
                <a:pathLst>
                  <a:path w="317370" h="438722">
                    <a:moveTo>
                      <a:pt x="-3519" y="110"/>
                    </a:moveTo>
                    <a:cubicBezTo>
                      <a:pt x="-3519" y="110"/>
                      <a:pt x="258042" y="-13859"/>
                      <a:pt x="303676" y="169068"/>
                    </a:cubicBezTo>
                    <a:cubicBezTo>
                      <a:pt x="349310" y="351994"/>
                      <a:pt x="226654" y="438587"/>
                      <a:pt x="226654" y="438587"/>
                    </a:cubicBezTo>
                    <a:close/>
                  </a:path>
                </a:pathLst>
              </a:custGeom>
              <a:solidFill>
                <a:srgbClr val="F29DC4"/>
              </a:solidFill>
              <a:ln w="5563" cap="flat">
                <a:noFill/>
                <a:prstDash val="solid"/>
                <a:miter/>
              </a:ln>
            </p:spPr>
            <p:txBody>
              <a:bodyPr rtlCol="0" anchor="ctr"/>
              <a:lstStyle/>
              <a:p>
                <a:endParaRPr lang="zh-CN" altLang="en-US"/>
              </a:p>
            </p:txBody>
          </p:sp>
          <p:sp>
            <p:nvSpPr>
              <p:cNvPr id="65" name="任意多边形: 形状 64">
                <a:extLst>
                  <a:ext uri="{FF2B5EF4-FFF2-40B4-BE49-F238E27FC236}">
                    <a16:creationId xmlns:a16="http://schemas.microsoft.com/office/drawing/2014/main" id="{AB4323D0-BA33-5501-9BBC-BA967A847313}"/>
                  </a:ext>
                </a:extLst>
              </p:cNvPr>
              <p:cNvSpPr/>
              <p:nvPr/>
            </p:nvSpPr>
            <p:spPr>
              <a:xfrm>
                <a:off x="3977192" y="2270164"/>
                <a:ext cx="329837" cy="451149"/>
              </a:xfrm>
              <a:custGeom>
                <a:avLst/>
                <a:gdLst>
                  <a:gd name="connsiteX0" fmla="*/ 232933 w 329837"/>
                  <a:gd name="connsiteY0" fmla="*/ 450972 h 451149"/>
                  <a:gd name="connsiteX1" fmla="*/ 231486 w 329837"/>
                  <a:gd name="connsiteY1" fmla="*/ 450972 h 451149"/>
                  <a:gd name="connsiteX2" fmla="*/ 227368 w 329837"/>
                  <a:gd name="connsiteY2" fmla="*/ 447744 h 451149"/>
                  <a:gd name="connsiteX3" fmla="*/ -2806 w 329837"/>
                  <a:gd name="connsiteY3" fmla="*/ 9211 h 451149"/>
                  <a:gd name="connsiteX4" fmla="*/ -135 w 329837"/>
                  <a:gd name="connsiteY4" fmla="*/ 730 h 451149"/>
                  <a:gd name="connsiteX5" fmla="*/ 2425 w 329837"/>
                  <a:gd name="connsiteY5" fmla="*/ 28 h 451149"/>
                  <a:gd name="connsiteX6" fmla="*/ 316020 w 329837"/>
                  <a:gd name="connsiteY6" fmla="*/ 173716 h 451149"/>
                  <a:gd name="connsiteX7" fmla="*/ 236551 w 329837"/>
                  <a:gd name="connsiteY7" fmla="*/ 449970 h 451149"/>
                  <a:gd name="connsiteX8" fmla="*/ 232933 w 329837"/>
                  <a:gd name="connsiteY8" fmla="*/ 450972 h 451149"/>
                  <a:gd name="connsiteX9" fmla="*/ 13277 w 329837"/>
                  <a:gd name="connsiteY9" fmla="*/ 12216 h 451149"/>
                  <a:gd name="connsiteX10" fmla="*/ 235160 w 329837"/>
                  <a:gd name="connsiteY10" fmla="*/ 435167 h 451149"/>
                  <a:gd name="connsiteX11" fmla="*/ 304111 w 329837"/>
                  <a:gd name="connsiteY11" fmla="*/ 176777 h 451149"/>
                  <a:gd name="connsiteX12" fmla="*/ 14222 w 329837"/>
                  <a:gd name="connsiteY12" fmla="*/ 12327 h 45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837" h="451149">
                    <a:moveTo>
                      <a:pt x="232933" y="450972"/>
                    </a:moveTo>
                    <a:cubicBezTo>
                      <a:pt x="232431" y="451028"/>
                      <a:pt x="231987" y="451028"/>
                      <a:pt x="231486" y="450972"/>
                    </a:cubicBezTo>
                    <a:cubicBezTo>
                      <a:pt x="229704" y="450538"/>
                      <a:pt x="228203" y="449363"/>
                      <a:pt x="227368" y="447744"/>
                    </a:cubicBezTo>
                    <a:lnTo>
                      <a:pt x="-2806" y="9211"/>
                    </a:lnTo>
                    <a:cubicBezTo>
                      <a:pt x="-4420" y="6128"/>
                      <a:pt x="-3196" y="2332"/>
                      <a:pt x="-135" y="730"/>
                    </a:cubicBezTo>
                    <a:cubicBezTo>
                      <a:pt x="644" y="318"/>
                      <a:pt x="1534" y="78"/>
                      <a:pt x="2425" y="28"/>
                    </a:cubicBezTo>
                    <a:cubicBezTo>
                      <a:pt x="5096" y="28"/>
                      <a:pt x="269552" y="-12159"/>
                      <a:pt x="316020" y="173716"/>
                    </a:cubicBezTo>
                    <a:cubicBezTo>
                      <a:pt x="362267" y="358702"/>
                      <a:pt x="237831" y="449080"/>
                      <a:pt x="236551" y="449970"/>
                    </a:cubicBezTo>
                    <a:cubicBezTo>
                      <a:pt x="235492" y="450677"/>
                      <a:pt x="234213" y="451028"/>
                      <a:pt x="232933" y="450972"/>
                    </a:cubicBezTo>
                    <a:close/>
                    <a:moveTo>
                      <a:pt x="13277" y="12216"/>
                    </a:moveTo>
                    <a:lnTo>
                      <a:pt x="235160" y="435167"/>
                    </a:lnTo>
                    <a:cubicBezTo>
                      <a:pt x="258254" y="415355"/>
                      <a:pt x="342510" y="330487"/>
                      <a:pt x="304111" y="176777"/>
                    </a:cubicBezTo>
                    <a:cubicBezTo>
                      <a:pt x="265155" y="22011"/>
                      <a:pt x="63642" y="12327"/>
                      <a:pt x="14222" y="12327"/>
                    </a:cubicBezTo>
                    <a:close/>
                  </a:path>
                </a:pathLst>
              </a:custGeom>
              <a:solidFill>
                <a:srgbClr val="F29DC4"/>
              </a:solidFill>
              <a:ln w="5563" cap="flat">
                <a:noFill/>
                <a:prstDash val="solid"/>
                <a:miter/>
              </a:ln>
            </p:spPr>
            <p:txBody>
              <a:bodyPr rtlCol="0" anchor="ctr"/>
              <a:lstStyle/>
              <a:p>
                <a:endParaRPr lang="zh-CN" altLang="en-US"/>
              </a:p>
            </p:txBody>
          </p:sp>
          <p:sp>
            <p:nvSpPr>
              <p:cNvPr id="66" name="任意多边形: 形状 65">
                <a:extLst>
                  <a:ext uri="{FF2B5EF4-FFF2-40B4-BE49-F238E27FC236}">
                    <a16:creationId xmlns:a16="http://schemas.microsoft.com/office/drawing/2014/main" id="{BFC50360-2B4D-45ED-9A7D-2BA72BD76D04}"/>
                  </a:ext>
                </a:extLst>
              </p:cNvPr>
              <p:cNvSpPr/>
              <p:nvPr/>
            </p:nvSpPr>
            <p:spPr>
              <a:xfrm rot="10992000">
                <a:off x="3530468" y="2881814"/>
                <a:ext cx="450442" cy="727531"/>
              </a:xfrm>
              <a:custGeom>
                <a:avLst/>
                <a:gdLst>
                  <a:gd name="connsiteX0" fmla="*/ -3520 w 450442"/>
                  <a:gd name="connsiteY0" fmla="*/ -135 h 727531"/>
                  <a:gd name="connsiteX1" fmla="*/ 446923 w 450442"/>
                  <a:gd name="connsiteY1" fmla="*/ -135 h 727531"/>
                  <a:gd name="connsiteX2" fmla="*/ 446923 w 450442"/>
                  <a:gd name="connsiteY2" fmla="*/ 727396 h 727531"/>
                  <a:gd name="connsiteX3" fmla="*/ -3520 w 450442"/>
                  <a:gd name="connsiteY3" fmla="*/ 727396 h 727531"/>
                </a:gdLst>
                <a:ahLst/>
                <a:cxnLst>
                  <a:cxn ang="0">
                    <a:pos x="connsiteX0" y="connsiteY0"/>
                  </a:cxn>
                  <a:cxn ang="0">
                    <a:pos x="connsiteX1" y="connsiteY1"/>
                  </a:cxn>
                  <a:cxn ang="0">
                    <a:pos x="connsiteX2" y="connsiteY2"/>
                  </a:cxn>
                  <a:cxn ang="0">
                    <a:pos x="connsiteX3" y="connsiteY3"/>
                  </a:cxn>
                </a:cxnLst>
                <a:rect l="l" t="t" r="r" b="b"/>
                <a:pathLst>
                  <a:path w="450442" h="727531">
                    <a:moveTo>
                      <a:pt x="-3520" y="-135"/>
                    </a:moveTo>
                    <a:lnTo>
                      <a:pt x="446923" y="-135"/>
                    </a:lnTo>
                    <a:lnTo>
                      <a:pt x="446923" y="727396"/>
                    </a:lnTo>
                    <a:lnTo>
                      <a:pt x="-3520" y="727396"/>
                    </a:lnTo>
                    <a:close/>
                  </a:path>
                </a:pathLst>
              </a:custGeom>
              <a:solidFill>
                <a:srgbClr val="FFFCF7"/>
              </a:solidFill>
              <a:ln w="5563" cap="flat">
                <a:noFill/>
                <a:prstDash val="solid"/>
                <a:miter/>
              </a:ln>
            </p:spPr>
            <p:txBody>
              <a:bodyPr rtlCol="0" anchor="ctr"/>
              <a:lstStyle/>
              <a:p>
                <a:endParaRPr lang="zh-CN" altLang="en-US"/>
              </a:p>
            </p:txBody>
          </p:sp>
          <p:sp>
            <p:nvSpPr>
              <p:cNvPr id="67" name="任意多边形: 形状 66">
                <a:extLst>
                  <a:ext uri="{FF2B5EF4-FFF2-40B4-BE49-F238E27FC236}">
                    <a16:creationId xmlns:a16="http://schemas.microsoft.com/office/drawing/2014/main" id="{2F0E3B1A-C3F1-6EF5-8882-F585AE46D0A7}"/>
                  </a:ext>
                </a:extLst>
              </p:cNvPr>
              <p:cNvSpPr/>
              <p:nvPr/>
            </p:nvSpPr>
            <p:spPr>
              <a:xfrm>
                <a:off x="3504249" y="2863515"/>
                <a:ext cx="502881" cy="764040"/>
              </a:xfrm>
              <a:custGeom>
                <a:avLst/>
                <a:gdLst>
                  <a:gd name="connsiteX0" fmla="*/ 452495 w 502881"/>
                  <a:gd name="connsiteY0" fmla="*/ 763904 h 764040"/>
                  <a:gd name="connsiteX1" fmla="*/ 452161 w 502881"/>
                  <a:gd name="connsiteY1" fmla="*/ 763904 h 764040"/>
                  <a:gd name="connsiteX2" fmla="*/ 2443 w 502881"/>
                  <a:gd name="connsiteY2" fmla="*/ 738750 h 764040"/>
                  <a:gd name="connsiteX3" fmla="*/ -3512 w 502881"/>
                  <a:gd name="connsiteY3" fmla="*/ 732127 h 764040"/>
                  <a:gd name="connsiteX4" fmla="*/ 37114 w 502881"/>
                  <a:gd name="connsiteY4" fmla="*/ 5765 h 764040"/>
                  <a:gd name="connsiteX5" fmla="*/ 39172 w 502881"/>
                  <a:gd name="connsiteY5" fmla="*/ 1424 h 764040"/>
                  <a:gd name="connsiteX6" fmla="*/ 43736 w 502881"/>
                  <a:gd name="connsiteY6" fmla="*/ -134 h 764040"/>
                  <a:gd name="connsiteX7" fmla="*/ 493455 w 502881"/>
                  <a:gd name="connsiteY7" fmla="*/ 25021 h 764040"/>
                  <a:gd name="connsiteX8" fmla="*/ 499355 w 502881"/>
                  <a:gd name="connsiteY8" fmla="*/ 31571 h 764040"/>
                  <a:gd name="connsiteX9" fmla="*/ 499355 w 502881"/>
                  <a:gd name="connsiteY9" fmla="*/ 31587 h 764040"/>
                  <a:gd name="connsiteX10" fmla="*/ 458785 w 502881"/>
                  <a:gd name="connsiteY10" fmla="*/ 758005 h 764040"/>
                  <a:gd name="connsiteX11" fmla="*/ 456669 w 502881"/>
                  <a:gd name="connsiteY11" fmla="*/ 762291 h 764040"/>
                  <a:gd name="connsiteX12" fmla="*/ 452495 w 502881"/>
                  <a:gd name="connsiteY12" fmla="*/ 763904 h 764040"/>
                  <a:gd name="connsiteX13" fmla="*/ 9400 w 502881"/>
                  <a:gd name="connsiteY13" fmla="*/ 726562 h 764040"/>
                  <a:gd name="connsiteX14" fmla="*/ 446596 w 502881"/>
                  <a:gd name="connsiteY14" fmla="*/ 750993 h 764040"/>
                  <a:gd name="connsiteX15" fmla="*/ 486499 w 502881"/>
                  <a:gd name="connsiteY15" fmla="*/ 37153 h 764040"/>
                  <a:gd name="connsiteX16" fmla="*/ 49301 w 502881"/>
                  <a:gd name="connsiteY16" fmla="*/ 12610 h 764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2881" h="764040">
                    <a:moveTo>
                      <a:pt x="452495" y="763904"/>
                    </a:moveTo>
                    <a:lnTo>
                      <a:pt x="452161" y="763904"/>
                    </a:lnTo>
                    <a:lnTo>
                      <a:pt x="2443" y="738750"/>
                    </a:lnTo>
                    <a:cubicBezTo>
                      <a:pt x="-1008" y="738539"/>
                      <a:pt x="-3679" y="735589"/>
                      <a:pt x="-3512" y="732127"/>
                    </a:cubicBezTo>
                    <a:lnTo>
                      <a:pt x="37114" y="5765"/>
                    </a:lnTo>
                    <a:cubicBezTo>
                      <a:pt x="37225" y="4107"/>
                      <a:pt x="37948" y="2548"/>
                      <a:pt x="39172" y="1424"/>
                    </a:cubicBezTo>
                    <a:cubicBezTo>
                      <a:pt x="40452" y="384"/>
                      <a:pt x="42066" y="-167"/>
                      <a:pt x="43736" y="-134"/>
                    </a:cubicBezTo>
                    <a:lnTo>
                      <a:pt x="493455" y="25021"/>
                    </a:lnTo>
                    <a:cubicBezTo>
                      <a:pt x="496905" y="25199"/>
                      <a:pt x="499521" y="28131"/>
                      <a:pt x="499355" y="31571"/>
                    </a:cubicBezTo>
                    <a:cubicBezTo>
                      <a:pt x="499355" y="31576"/>
                      <a:pt x="499355" y="31582"/>
                      <a:pt x="499355" y="31587"/>
                    </a:cubicBezTo>
                    <a:lnTo>
                      <a:pt x="458785" y="758005"/>
                    </a:lnTo>
                    <a:cubicBezTo>
                      <a:pt x="458673" y="759653"/>
                      <a:pt x="457893" y="761183"/>
                      <a:pt x="456669" y="762291"/>
                    </a:cubicBezTo>
                    <a:cubicBezTo>
                      <a:pt x="455557" y="763348"/>
                      <a:pt x="454054" y="763921"/>
                      <a:pt x="452495" y="763904"/>
                    </a:cubicBezTo>
                    <a:close/>
                    <a:moveTo>
                      <a:pt x="9400" y="726562"/>
                    </a:moveTo>
                    <a:lnTo>
                      <a:pt x="446596" y="750993"/>
                    </a:lnTo>
                    <a:lnTo>
                      <a:pt x="486499" y="37153"/>
                    </a:lnTo>
                    <a:lnTo>
                      <a:pt x="49301" y="12610"/>
                    </a:lnTo>
                    <a:close/>
                  </a:path>
                </a:pathLst>
              </a:custGeom>
              <a:solidFill>
                <a:srgbClr val="5C5A5B"/>
              </a:solidFill>
              <a:ln w="5563" cap="flat">
                <a:noFill/>
                <a:prstDash val="solid"/>
                <a:miter/>
              </a:ln>
            </p:spPr>
            <p:txBody>
              <a:bodyPr rtlCol="0" anchor="ctr"/>
              <a:lstStyle/>
              <a:p>
                <a:endParaRPr lang="zh-CN" altLang="en-US"/>
              </a:p>
            </p:txBody>
          </p:sp>
          <p:sp>
            <p:nvSpPr>
              <p:cNvPr id="68" name="任意多边形: 形状 67">
                <a:extLst>
                  <a:ext uri="{FF2B5EF4-FFF2-40B4-BE49-F238E27FC236}">
                    <a16:creationId xmlns:a16="http://schemas.microsoft.com/office/drawing/2014/main" id="{63482984-9C43-8172-D8A1-72050CDD638A}"/>
                  </a:ext>
                </a:extLst>
              </p:cNvPr>
              <p:cNvSpPr/>
              <p:nvPr/>
            </p:nvSpPr>
            <p:spPr>
              <a:xfrm>
                <a:off x="3809670" y="3145780"/>
                <a:ext cx="173800" cy="206967"/>
              </a:xfrm>
              <a:custGeom>
                <a:avLst/>
                <a:gdLst>
                  <a:gd name="connsiteX0" fmla="*/ 170281 w 173800"/>
                  <a:gd name="connsiteY0" fmla="*/ 59968 h 206967"/>
                  <a:gd name="connsiteX1" fmla="*/ 163435 w 173800"/>
                  <a:gd name="connsiteY1" fmla="*/ 206832 h 206967"/>
                  <a:gd name="connsiteX2" fmla="*/ -3519 w 173800"/>
                  <a:gd name="connsiteY2" fmla="*/ -135 h 206967"/>
                </a:gdLst>
                <a:ahLst/>
                <a:cxnLst>
                  <a:cxn ang="0">
                    <a:pos x="connsiteX0" y="connsiteY0"/>
                  </a:cxn>
                  <a:cxn ang="0">
                    <a:pos x="connsiteX1" y="connsiteY1"/>
                  </a:cxn>
                  <a:cxn ang="0">
                    <a:pos x="connsiteX2" y="connsiteY2"/>
                  </a:cxn>
                </a:cxnLst>
                <a:rect l="l" t="t" r="r" b="b"/>
                <a:pathLst>
                  <a:path w="173800" h="206967">
                    <a:moveTo>
                      <a:pt x="170281" y="59968"/>
                    </a:moveTo>
                    <a:lnTo>
                      <a:pt x="163435" y="206832"/>
                    </a:lnTo>
                    <a:cubicBezTo>
                      <a:pt x="163435" y="206832"/>
                      <a:pt x="53190" y="117790"/>
                      <a:pt x="-3519" y="-135"/>
                    </a:cubicBezTo>
                    <a:close/>
                  </a:path>
                </a:pathLst>
              </a:custGeom>
              <a:solidFill>
                <a:srgbClr val="5C5A5B"/>
              </a:solidFill>
              <a:ln w="5563" cap="flat">
                <a:noFill/>
                <a:prstDash val="solid"/>
                <a:miter/>
              </a:ln>
            </p:spPr>
            <p:txBody>
              <a:bodyPr rtlCol="0" anchor="ctr"/>
              <a:lstStyle/>
              <a:p>
                <a:endParaRPr lang="zh-CN" altLang="en-US"/>
              </a:p>
            </p:txBody>
          </p:sp>
          <p:sp>
            <p:nvSpPr>
              <p:cNvPr id="69" name="任意多边形: 形状 68">
                <a:extLst>
                  <a:ext uri="{FF2B5EF4-FFF2-40B4-BE49-F238E27FC236}">
                    <a16:creationId xmlns:a16="http://schemas.microsoft.com/office/drawing/2014/main" id="{75677086-563A-4EA8-2675-9F45632AEEBA}"/>
                  </a:ext>
                </a:extLst>
              </p:cNvPr>
              <p:cNvSpPr/>
              <p:nvPr/>
            </p:nvSpPr>
            <p:spPr>
              <a:xfrm>
                <a:off x="3512893" y="2268448"/>
                <a:ext cx="791598" cy="994413"/>
              </a:xfrm>
              <a:custGeom>
                <a:avLst/>
                <a:gdLst>
                  <a:gd name="connsiteX0" fmla="*/ 357591 w 791598"/>
                  <a:gd name="connsiteY0" fmla="*/ 2913 h 994413"/>
                  <a:gd name="connsiteX1" fmla="*/ 715597 w 791598"/>
                  <a:gd name="connsiteY1" fmla="*/ 566439 h 994413"/>
                  <a:gd name="connsiteX2" fmla="*/ 787944 w 791598"/>
                  <a:gd name="connsiteY2" fmla="*/ 664664 h 994413"/>
                  <a:gd name="connsiteX3" fmla="*/ 717211 w 791598"/>
                  <a:gd name="connsiteY3" fmla="*/ 734395 h 994413"/>
                  <a:gd name="connsiteX4" fmla="*/ 603681 w 791598"/>
                  <a:gd name="connsiteY4" fmla="*/ 985328 h 994413"/>
                  <a:gd name="connsiteX5" fmla="*/ 32977 w 791598"/>
                  <a:gd name="connsiteY5" fmla="*/ 693269 h 994413"/>
                  <a:gd name="connsiteX6" fmla="*/ 64587 w 791598"/>
                  <a:gd name="connsiteY6" fmla="*/ 127906 h 994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598" h="994413">
                    <a:moveTo>
                      <a:pt x="357591" y="2913"/>
                    </a:moveTo>
                    <a:cubicBezTo>
                      <a:pt x="357591" y="2913"/>
                      <a:pt x="760285" y="-75778"/>
                      <a:pt x="715597" y="566439"/>
                    </a:cubicBezTo>
                    <a:cubicBezTo>
                      <a:pt x="715597" y="566439"/>
                      <a:pt x="784216" y="653367"/>
                      <a:pt x="787944" y="664664"/>
                    </a:cubicBezTo>
                    <a:cubicBezTo>
                      <a:pt x="791672" y="675961"/>
                      <a:pt x="717211" y="734395"/>
                      <a:pt x="717211" y="734395"/>
                    </a:cubicBezTo>
                    <a:cubicBezTo>
                      <a:pt x="717211" y="734395"/>
                      <a:pt x="713371" y="930344"/>
                      <a:pt x="603681" y="985328"/>
                    </a:cubicBezTo>
                    <a:cubicBezTo>
                      <a:pt x="493993" y="1040311"/>
                      <a:pt x="130644" y="829504"/>
                      <a:pt x="32977" y="693269"/>
                    </a:cubicBezTo>
                    <a:cubicBezTo>
                      <a:pt x="-64691" y="557034"/>
                      <a:pt x="64587" y="127906"/>
                      <a:pt x="64587" y="127906"/>
                    </a:cubicBezTo>
                    <a:close/>
                  </a:path>
                </a:pathLst>
              </a:custGeom>
              <a:solidFill>
                <a:srgbClr val="FFFCF7"/>
              </a:solidFill>
              <a:ln w="5563" cap="flat">
                <a:noFill/>
                <a:prstDash val="solid"/>
                <a:miter/>
              </a:ln>
            </p:spPr>
            <p:txBody>
              <a:bodyPr rtlCol="0" anchor="ctr"/>
              <a:lstStyle/>
              <a:p>
                <a:endParaRPr lang="zh-CN" altLang="en-US"/>
              </a:p>
            </p:txBody>
          </p:sp>
          <p:sp>
            <p:nvSpPr>
              <p:cNvPr id="70" name="任意多边形: 形状 69">
                <a:extLst>
                  <a:ext uri="{FF2B5EF4-FFF2-40B4-BE49-F238E27FC236}">
                    <a16:creationId xmlns:a16="http://schemas.microsoft.com/office/drawing/2014/main" id="{BC428448-FA20-57A9-3B13-7D9C9B3ABD45}"/>
                  </a:ext>
                </a:extLst>
              </p:cNvPr>
              <p:cNvSpPr/>
              <p:nvPr/>
            </p:nvSpPr>
            <p:spPr>
              <a:xfrm>
                <a:off x="4015944" y="2614879"/>
                <a:ext cx="124272" cy="49167"/>
              </a:xfrm>
              <a:custGeom>
                <a:avLst/>
                <a:gdLst>
                  <a:gd name="connsiteX0" fmla="*/ 119608 w 124272"/>
                  <a:gd name="connsiteY0" fmla="*/ 23615 h 49167"/>
                  <a:gd name="connsiteX1" fmla="*/ 103636 w 124272"/>
                  <a:gd name="connsiteY1" fmla="*/ 43204 h 49167"/>
                  <a:gd name="connsiteX2" fmla="*/ 47094 w 124272"/>
                  <a:gd name="connsiteY2" fmla="*/ 48157 h 49167"/>
                  <a:gd name="connsiteX3" fmla="*/ -2992 w 124272"/>
                  <a:gd name="connsiteY3" fmla="*/ 28679 h 49167"/>
                  <a:gd name="connsiteX4" fmla="*/ 66350 w 124272"/>
                  <a:gd name="connsiteY4" fmla="*/ -37 h 49167"/>
                  <a:gd name="connsiteX5" fmla="*/ 119608 w 124272"/>
                  <a:gd name="connsiteY5" fmla="*/ 23615 h 4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72" h="49167">
                    <a:moveTo>
                      <a:pt x="119608" y="23615"/>
                    </a:moveTo>
                    <a:cubicBezTo>
                      <a:pt x="124561" y="34077"/>
                      <a:pt x="112373" y="40588"/>
                      <a:pt x="103636" y="43204"/>
                    </a:cubicBezTo>
                    <a:cubicBezTo>
                      <a:pt x="85326" y="48574"/>
                      <a:pt x="66071" y="50255"/>
                      <a:pt x="47094" y="48157"/>
                    </a:cubicBezTo>
                    <a:cubicBezTo>
                      <a:pt x="34629" y="46821"/>
                      <a:pt x="1293" y="42981"/>
                      <a:pt x="-2992" y="28679"/>
                    </a:cubicBezTo>
                    <a:cubicBezTo>
                      <a:pt x="-9837" y="4638"/>
                      <a:pt x="51935" y="-983"/>
                      <a:pt x="66350" y="-37"/>
                    </a:cubicBezTo>
                    <a:cubicBezTo>
                      <a:pt x="83268" y="1076"/>
                      <a:pt x="111928" y="7253"/>
                      <a:pt x="119608" y="23615"/>
                    </a:cubicBezTo>
                    <a:close/>
                  </a:path>
                </a:pathLst>
              </a:custGeom>
              <a:solidFill>
                <a:srgbClr val="5C5A5B"/>
              </a:solidFill>
              <a:ln w="5563" cap="flat">
                <a:noFill/>
                <a:prstDash val="solid"/>
                <a:miter/>
              </a:ln>
            </p:spPr>
            <p:txBody>
              <a:bodyPr rtlCol="0" anchor="ctr"/>
              <a:lstStyle/>
              <a:p>
                <a:endParaRPr lang="zh-CN" altLang="en-US"/>
              </a:p>
            </p:txBody>
          </p:sp>
          <p:sp>
            <p:nvSpPr>
              <p:cNvPr id="71" name="任意多边形: 形状 70">
                <a:extLst>
                  <a:ext uri="{FF2B5EF4-FFF2-40B4-BE49-F238E27FC236}">
                    <a16:creationId xmlns:a16="http://schemas.microsoft.com/office/drawing/2014/main" id="{B473DEEA-95C4-CFA7-E402-3EFB32BCD7EC}"/>
                  </a:ext>
                </a:extLst>
              </p:cNvPr>
              <p:cNvSpPr/>
              <p:nvPr/>
            </p:nvSpPr>
            <p:spPr>
              <a:xfrm>
                <a:off x="3955378" y="2679795"/>
                <a:ext cx="233768" cy="135583"/>
              </a:xfrm>
              <a:custGeom>
                <a:avLst/>
                <a:gdLst>
                  <a:gd name="connsiteX0" fmla="*/ 117790 w 233768"/>
                  <a:gd name="connsiteY0" fmla="*/ 135448 h 135583"/>
                  <a:gd name="connsiteX1" fmla="*/ 104990 w 233768"/>
                  <a:gd name="connsiteY1" fmla="*/ 134613 h 135583"/>
                  <a:gd name="connsiteX2" fmla="*/ -2529 w 233768"/>
                  <a:gd name="connsiteY2" fmla="*/ 57202 h 135583"/>
                  <a:gd name="connsiteX3" fmla="*/ -1584 w 233768"/>
                  <a:gd name="connsiteY3" fmla="*/ 49355 h 135583"/>
                  <a:gd name="connsiteX4" fmla="*/ 121741 w 233768"/>
                  <a:gd name="connsiteY4" fmla="*/ 660 h 135583"/>
                  <a:gd name="connsiteX5" fmla="*/ 229258 w 233768"/>
                  <a:gd name="connsiteY5" fmla="*/ 78127 h 135583"/>
                  <a:gd name="connsiteX6" fmla="*/ 228313 w 233768"/>
                  <a:gd name="connsiteY6" fmla="*/ 85974 h 135583"/>
                  <a:gd name="connsiteX7" fmla="*/ 117790 w 233768"/>
                  <a:gd name="connsiteY7" fmla="*/ 135448 h 135583"/>
                  <a:gd name="connsiteX8" fmla="*/ 11049 w 233768"/>
                  <a:gd name="connsiteY8" fmla="*/ 54920 h 135583"/>
                  <a:gd name="connsiteX9" fmla="*/ 106548 w 233768"/>
                  <a:gd name="connsiteY9" fmla="*/ 122203 h 135583"/>
                  <a:gd name="connsiteX10" fmla="*/ 215680 w 233768"/>
                  <a:gd name="connsiteY10" fmla="*/ 80409 h 135583"/>
                  <a:gd name="connsiteX11" fmla="*/ 120182 w 233768"/>
                  <a:gd name="connsiteY11" fmla="*/ 13126 h 135583"/>
                  <a:gd name="connsiteX12" fmla="*/ 11049 w 233768"/>
                  <a:gd name="connsiteY12" fmla="*/ 54920 h 13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3768" h="135583">
                    <a:moveTo>
                      <a:pt x="117790" y="135448"/>
                    </a:moveTo>
                    <a:cubicBezTo>
                      <a:pt x="113505" y="135448"/>
                      <a:pt x="109219" y="135164"/>
                      <a:pt x="104990" y="134613"/>
                    </a:cubicBezTo>
                    <a:cubicBezTo>
                      <a:pt x="41713" y="126711"/>
                      <a:pt x="-748" y="60040"/>
                      <a:pt x="-2529" y="57202"/>
                    </a:cubicBezTo>
                    <a:cubicBezTo>
                      <a:pt x="-4143" y="54703"/>
                      <a:pt x="-3753" y="51403"/>
                      <a:pt x="-1584" y="49355"/>
                    </a:cubicBezTo>
                    <a:cubicBezTo>
                      <a:pt x="810" y="47018"/>
                      <a:pt x="58242" y="-7298"/>
                      <a:pt x="121741" y="660"/>
                    </a:cubicBezTo>
                    <a:cubicBezTo>
                      <a:pt x="185239" y="8618"/>
                      <a:pt x="227479" y="75289"/>
                      <a:pt x="229258" y="78127"/>
                    </a:cubicBezTo>
                    <a:cubicBezTo>
                      <a:pt x="230873" y="80631"/>
                      <a:pt x="230484" y="83926"/>
                      <a:pt x="228313" y="85974"/>
                    </a:cubicBezTo>
                    <a:cubicBezTo>
                      <a:pt x="226032" y="88144"/>
                      <a:pt x="175890" y="135448"/>
                      <a:pt x="117790" y="135448"/>
                    </a:cubicBezTo>
                    <a:close/>
                    <a:moveTo>
                      <a:pt x="11049" y="54920"/>
                    </a:moveTo>
                    <a:cubicBezTo>
                      <a:pt x="21457" y="69501"/>
                      <a:pt x="58075" y="116137"/>
                      <a:pt x="106548" y="122203"/>
                    </a:cubicBezTo>
                    <a:cubicBezTo>
                      <a:pt x="155020" y="128269"/>
                      <a:pt x="201990" y="92040"/>
                      <a:pt x="215680" y="80409"/>
                    </a:cubicBezTo>
                    <a:cubicBezTo>
                      <a:pt x="205274" y="65828"/>
                      <a:pt x="168655" y="19192"/>
                      <a:pt x="120182" y="13126"/>
                    </a:cubicBezTo>
                    <a:cubicBezTo>
                      <a:pt x="71710" y="7060"/>
                      <a:pt x="24684" y="43289"/>
                      <a:pt x="11049" y="54920"/>
                    </a:cubicBezTo>
                    <a:close/>
                  </a:path>
                </a:pathLst>
              </a:custGeom>
              <a:solidFill>
                <a:srgbClr val="5C5A5B"/>
              </a:solidFill>
              <a:ln w="5563" cap="flat">
                <a:noFill/>
                <a:prstDash val="solid"/>
                <a:miter/>
              </a:ln>
            </p:spPr>
            <p:txBody>
              <a:bodyPr rtlCol="0" anchor="ctr"/>
              <a:lstStyle/>
              <a:p>
                <a:endParaRPr lang="zh-CN" altLang="en-US"/>
              </a:p>
            </p:txBody>
          </p:sp>
          <p:sp>
            <p:nvSpPr>
              <p:cNvPr id="72" name="任意多边形: 形状 71">
                <a:extLst>
                  <a:ext uri="{FF2B5EF4-FFF2-40B4-BE49-F238E27FC236}">
                    <a16:creationId xmlns:a16="http://schemas.microsoft.com/office/drawing/2014/main" id="{D773ED63-29B1-6B55-F537-B97953DF84B3}"/>
                  </a:ext>
                </a:extLst>
              </p:cNvPr>
              <p:cNvSpPr/>
              <p:nvPr/>
            </p:nvSpPr>
            <p:spPr>
              <a:xfrm>
                <a:off x="4063831" y="2688270"/>
                <a:ext cx="119038" cy="120699"/>
              </a:xfrm>
              <a:custGeom>
                <a:avLst/>
                <a:gdLst>
                  <a:gd name="connsiteX0" fmla="*/ 20133 w 119038"/>
                  <a:gd name="connsiteY0" fmla="*/ -135 h 120699"/>
                  <a:gd name="connsiteX1" fmla="*/ 115519 w 119038"/>
                  <a:gd name="connsiteY1" fmla="*/ 72990 h 120699"/>
                  <a:gd name="connsiteX2" fmla="*/ 6109 w 119038"/>
                  <a:gd name="connsiteY2" fmla="*/ 120517 h 120699"/>
                  <a:gd name="connsiteX3" fmla="*/ -1238 w 119038"/>
                  <a:gd name="connsiteY3" fmla="*/ 114952 h 120699"/>
                  <a:gd name="connsiteX4" fmla="*/ -2685 w 119038"/>
                  <a:gd name="connsiteY4" fmla="*/ 107327 h 120699"/>
                  <a:gd name="connsiteX5" fmla="*/ 20133 w 119038"/>
                  <a:gd name="connsiteY5" fmla="*/ -135 h 120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038" h="120699">
                    <a:moveTo>
                      <a:pt x="20133" y="-135"/>
                    </a:moveTo>
                    <a:cubicBezTo>
                      <a:pt x="77008" y="11774"/>
                      <a:pt x="115519" y="72990"/>
                      <a:pt x="115519" y="72990"/>
                    </a:cubicBezTo>
                    <a:cubicBezTo>
                      <a:pt x="115519" y="72990"/>
                      <a:pt x="63763" y="122298"/>
                      <a:pt x="6109" y="120517"/>
                    </a:cubicBezTo>
                    <a:cubicBezTo>
                      <a:pt x="3660" y="118625"/>
                      <a:pt x="1099" y="117122"/>
                      <a:pt x="-1238" y="114952"/>
                    </a:cubicBezTo>
                    <a:cubicBezTo>
                      <a:pt x="-1683" y="112392"/>
                      <a:pt x="-2351" y="109943"/>
                      <a:pt x="-2685" y="107327"/>
                    </a:cubicBezTo>
                    <a:cubicBezTo>
                      <a:pt x="-6302" y="74549"/>
                      <a:pt x="1935" y="29861"/>
                      <a:pt x="20133" y="-135"/>
                    </a:cubicBezTo>
                    <a:close/>
                  </a:path>
                </a:pathLst>
              </a:custGeom>
              <a:solidFill>
                <a:srgbClr val="5C5A5B"/>
              </a:solidFill>
              <a:ln w="5563" cap="flat">
                <a:noFill/>
                <a:prstDash val="solid"/>
                <a:miter/>
              </a:ln>
            </p:spPr>
            <p:txBody>
              <a:bodyPr rtlCol="0" anchor="ctr"/>
              <a:lstStyle/>
              <a:p>
                <a:endParaRPr lang="zh-CN" altLang="en-US"/>
              </a:p>
            </p:txBody>
          </p:sp>
          <p:sp>
            <p:nvSpPr>
              <p:cNvPr id="73" name="任意多边形: 形状 72">
                <a:extLst>
                  <a:ext uri="{FF2B5EF4-FFF2-40B4-BE49-F238E27FC236}">
                    <a16:creationId xmlns:a16="http://schemas.microsoft.com/office/drawing/2014/main" id="{3F36DC02-DB98-6260-BABE-1847233DAAD8}"/>
                  </a:ext>
                </a:extLst>
              </p:cNvPr>
              <p:cNvSpPr/>
              <p:nvPr/>
            </p:nvSpPr>
            <p:spPr>
              <a:xfrm>
                <a:off x="3574911" y="2262478"/>
                <a:ext cx="735731" cy="1006629"/>
              </a:xfrm>
              <a:custGeom>
                <a:avLst/>
                <a:gdLst>
                  <a:gd name="connsiteX0" fmla="*/ 496420 w 735731"/>
                  <a:gd name="connsiteY0" fmla="*/ 1006435 h 1006629"/>
                  <a:gd name="connsiteX1" fmla="*/ 147874 w 735731"/>
                  <a:gd name="connsiteY1" fmla="*/ 862075 h 1006629"/>
                  <a:gd name="connsiteX2" fmla="*/ 146539 w 735731"/>
                  <a:gd name="connsiteY2" fmla="*/ 853288 h 1006629"/>
                  <a:gd name="connsiteX3" fmla="*/ 154831 w 735731"/>
                  <a:gd name="connsiteY3" fmla="*/ 851613 h 1006629"/>
                  <a:gd name="connsiteX4" fmla="*/ 538826 w 735731"/>
                  <a:gd name="connsiteY4" fmla="*/ 985677 h 1006629"/>
                  <a:gd name="connsiteX5" fmla="*/ 648960 w 735731"/>
                  <a:gd name="connsiteY5" fmla="*/ 740254 h 1006629"/>
                  <a:gd name="connsiteX6" fmla="*/ 651354 w 735731"/>
                  <a:gd name="connsiteY6" fmla="*/ 735413 h 1006629"/>
                  <a:gd name="connsiteX7" fmla="*/ 719804 w 735731"/>
                  <a:gd name="connsiteY7" fmla="*/ 671247 h 1006629"/>
                  <a:gd name="connsiteX8" fmla="*/ 648681 w 735731"/>
                  <a:gd name="connsiteY8" fmla="*/ 576305 h 1006629"/>
                  <a:gd name="connsiteX9" fmla="*/ 647346 w 735731"/>
                  <a:gd name="connsiteY9" fmla="*/ 571964 h 1006629"/>
                  <a:gd name="connsiteX10" fmla="*/ 521407 w 735731"/>
                  <a:gd name="connsiteY10" fmla="*/ 80284 h 1006629"/>
                  <a:gd name="connsiteX11" fmla="*/ 296853 w 735731"/>
                  <a:gd name="connsiteY11" fmla="*/ 15061 h 1006629"/>
                  <a:gd name="connsiteX12" fmla="*/ 5018 w 735731"/>
                  <a:gd name="connsiteY12" fmla="*/ 139664 h 1006629"/>
                  <a:gd name="connsiteX13" fmla="*/ -3107 w 735731"/>
                  <a:gd name="connsiteY13" fmla="*/ 136025 h 1006629"/>
                  <a:gd name="connsiteX14" fmla="*/ 121 w 735731"/>
                  <a:gd name="connsiteY14" fmla="*/ 128089 h 1006629"/>
                  <a:gd name="connsiteX15" fmla="*/ 293125 w 735731"/>
                  <a:gd name="connsiteY15" fmla="*/ 3151 h 1006629"/>
                  <a:gd name="connsiteX16" fmla="*/ 529476 w 735731"/>
                  <a:gd name="connsiteY16" fmla="*/ 70768 h 1006629"/>
                  <a:gd name="connsiteX17" fmla="*/ 659923 w 735731"/>
                  <a:gd name="connsiteY17" fmla="*/ 570462 h 1006629"/>
                  <a:gd name="connsiteX18" fmla="*/ 731770 w 735731"/>
                  <a:gd name="connsiteY18" fmla="*/ 668742 h 1006629"/>
                  <a:gd name="connsiteX19" fmla="*/ 661259 w 735731"/>
                  <a:gd name="connsiteY19" fmla="*/ 743482 h 1006629"/>
                  <a:gd name="connsiteX20" fmla="*/ 544391 w 735731"/>
                  <a:gd name="connsiteY20" fmla="*/ 996919 h 1006629"/>
                  <a:gd name="connsiteX21" fmla="*/ 496420 w 735731"/>
                  <a:gd name="connsiteY21" fmla="*/ 1006435 h 100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35731" h="1006629">
                    <a:moveTo>
                      <a:pt x="496420" y="1006435"/>
                    </a:moveTo>
                    <a:cubicBezTo>
                      <a:pt x="406932" y="1006435"/>
                      <a:pt x="262015" y="937761"/>
                      <a:pt x="147874" y="862075"/>
                    </a:cubicBezTo>
                    <a:cubicBezTo>
                      <a:pt x="145092" y="860022"/>
                      <a:pt x="144480" y="856087"/>
                      <a:pt x="146539" y="853288"/>
                    </a:cubicBezTo>
                    <a:cubicBezTo>
                      <a:pt x="148431" y="850667"/>
                      <a:pt x="152048" y="849938"/>
                      <a:pt x="154831" y="851613"/>
                    </a:cubicBezTo>
                    <a:cubicBezTo>
                      <a:pt x="293959" y="943994"/>
                      <a:pt x="470820" y="1019736"/>
                      <a:pt x="538826" y="985677"/>
                    </a:cubicBezTo>
                    <a:cubicBezTo>
                      <a:pt x="643840" y="933031"/>
                      <a:pt x="648904" y="742146"/>
                      <a:pt x="648960" y="740254"/>
                    </a:cubicBezTo>
                    <a:cubicBezTo>
                      <a:pt x="649016" y="738362"/>
                      <a:pt x="649851" y="736587"/>
                      <a:pt x="651354" y="735413"/>
                    </a:cubicBezTo>
                    <a:cubicBezTo>
                      <a:pt x="682963" y="710592"/>
                      <a:pt x="718136" y="678982"/>
                      <a:pt x="719804" y="671247"/>
                    </a:cubicBezTo>
                    <a:cubicBezTo>
                      <a:pt x="717411" y="665181"/>
                      <a:pt x="676730" y="611811"/>
                      <a:pt x="648681" y="576305"/>
                    </a:cubicBezTo>
                    <a:cubicBezTo>
                      <a:pt x="647736" y="575075"/>
                      <a:pt x="647234" y="573528"/>
                      <a:pt x="647346" y="571964"/>
                    </a:cubicBezTo>
                    <a:cubicBezTo>
                      <a:pt x="664041" y="334333"/>
                      <a:pt x="621524" y="168881"/>
                      <a:pt x="521407" y="80284"/>
                    </a:cubicBezTo>
                    <a:cubicBezTo>
                      <a:pt x="421290" y="-8313"/>
                      <a:pt x="298077" y="14838"/>
                      <a:pt x="296853" y="15061"/>
                    </a:cubicBezTo>
                    <a:lnTo>
                      <a:pt x="5018" y="139664"/>
                    </a:lnTo>
                    <a:cubicBezTo>
                      <a:pt x="1789" y="140900"/>
                      <a:pt x="-1883" y="139269"/>
                      <a:pt x="-3107" y="136025"/>
                    </a:cubicBezTo>
                    <a:cubicBezTo>
                      <a:pt x="-4276" y="132947"/>
                      <a:pt x="-2884" y="129480"/>
                      <a:pt x="121" y="128089"/>
                    </a:cubicBezTo>
                    <a:lnTo>
                      <a:pt x="293125" y="3151"/>
                    </a:lnTo>
                    <a:cubicBezTo>
                      <a:pt x="295629" y="2483"/>
                      <a:pt x="425074" y="-21502"/>
                      <a:pt x="529476" y="70768"/>
                    </a:cubicBezTo>
                    <a:cubicBezTo>
                      <a:pt x="632432" y="161758"/>
                      <a:pt x="676341" y="329825"/>
                      <a:pt x="659923" y="570462"/>
                    </a:cubicBezTo>
                    <a:cubicBezTo>
                      <a:pt x="674337" y="588660"/>
                      <a:pt x="728152" y="657389"/>
                      <a:pt x="731770" y="668742"/>
                    </a:cubicBezTo>
                    <a:cubicBezTo>
                      <a:pt x="732994" y="672526"/>
                      <a:pt x="736667" y="683991"/>
                      <a:pt x="661259" y="743482"/>
                    </a:cubicBezTo>
                    <a:cubicBezTo>
                      <a:pt x="660313" y="769527"/>
                      <a:pt x="650128" y="943827"/>
                      <a:pt x="544391" y="996919"/>
                    </a:cubicBezTo>
                    <a:cubicBezTo>
                      <a:pt x="529365" y="1003725"/>
                      <a:pt x="512948" y="1006980"/>
                      <a:pt x="496420" y="1006435"/>
                    </a:cubicBezTo>
                    <a:close/>
                  </a:path>
                </a:pathLst>
              </a:custGeom>
              <a:solidFill>
                <a:srgbClr val="5C5A5B"/>
              </a:solidFill>
              <a:ln w="5563" cap="flat">
                <a:noFill/>
                <a:prstDash val="solid"/>
                <a:miter/>
              </a:ln>
            </p:spPr>
            <p:txBody>
              <a:bodyPr rtlCol="0" anchor="ctr"/>
              <a:lstStyle/>
              <a:p>
                <a:endParaRPr lang="zh-CN" altLang="en-US"/>
              </a:p>
            </p:txBody>
          </p:sp>
          <p:sp>
            <p:nvSpPr>
              <p:cNvPr id="74" name="任意多边形: 形状 73">
                <a:extLst>
                  <a:ext uri="{FF2B5EF4-FFF2-40B4-BE49-F238E27FC236}">
                    <a16:creationId xmlns:a16="http://schemas.microsoft.com/office/drawing/2014/main" id="{88E8B5B7-C05D-AD26-AF33-0A42EC436DD0}"/>
                  </a:ext>
                </a:extLst>
              </p:cNvPr>
              <p:cNvSpPr/>
              <p:nvPr/>
            </p:nvSpPr>
            <p:spPr>
              <a:xfrm>
                <a:off x="2717588" y="3424056"/>
                <a:ext cx="3514589" cy="2362995"/>
              </a:xfrm>
              <a:custGeom>
                <a:avLst/>
                <a:gdLst>
                  <a:gd name="connsiteX0" fmla="*/ 1240547 w 3514589"/>
                  <a:gd name="connsiteY0" fmla="*/ 27504 h 2362995"/>
                  <a:gd name="connsiteX1" fmla="*/ 1915209 w 3514589"/>
                  <a:gd name="connsiteY1" fmla="*/ 526419 h 2362995"/>
                  <a:gd name="connsiteX2" fmla="*/ 2417686 w 3514589"/>
                  <a:gd name="connsiteY2" fmla="*/ 1452626 h 2362995"/>
                  <a:gd name="connsiteX3" fmla="*/ 3451634 w 3514589"/>
                  <a:gd name="connsiteY3" fmla="*/ 1551686 h 2362995"/>
                  <a:gd name="connsiteX4" fmla="*/ 3511070 w 3514589"/>
                  <a:gd name="connsiteY4" fmla="*/ 1993780 h 2362995"/>
                  <a:gd name="connsiteX5" fmla="*/ 2280673 w 3514589"/>
                  <a:gd name="connsiteY5" fmla="*/ 1924828 h 2362995"/>
                  <a:gd name="connsiteX6" fmla="*/ 1642796 w 3514589"/>
                  <a:gd name="connsiteY6" fmla="*/ 1311716 h 2362995"/>
                  <a:gd name="connsiteX7" fmla="*/ 1991230 w 3514589"/>
                  <a:gd name="connsiteY7" fmla="*/ 2362860 h 2362995"/>
                  <a:gd name="connsiteX8" fmla="*/ 411787 w 3514589"/>
                  <a:gd name="connsiteY8" fmla="*/ 2362860 h 2362995"/>
                  <a:gd name="connsiteX9" fmla="*/ 313895 w 3514589"/>
                  <a:gd name="connsiteY9" fmla="*/ 1964953 h 2362995"/>
                  <a:gd name="connsiteX10" fmla="*/ 11319 w 3514589"/>
                  <a:gd name="connsiteY10" fmla="*/ 1792823 h 2362995"/>
                  <a:gd name="connsiteX11" fmla="*/ 795002 w 3514589"/>
                  <a:gd name="connsiteY11" fmla="*/ -43 h 2362995"/>
                  <a:gd name="connsiteX12" fmla="*/ 985886 w 3514589"/>
                  <a:gd name="connsiteY12" fmla="*/ 295689 h 2362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14589" h="2362995">
                    <a:moveTo>
                      <a:pt x="1240547" y="27504"/>
                    </a:moveTo>
                    <a:cubicBezTo>
                      <a:pt x="1240547" y="27504"/>
                      <a:pt x="1663498" y="93841"/>
                      <a:pt x="1915209" y="526419"/>
                    </a:cubicBezTo>
                    <a:cubicBezTo>
                      <a:pt x="2145607" y="922101"/>
                      <a:pt x="2417686" y="1452626"/>
                      <a:pt x="2417686" y="1452626"/>
                    </a:cubicBezTo>
                    <a:lnTo>
                      <a:pt x="3451634" y="1551686"/>
                    </a:lnTo>
                    <a:cubicBezTo>
                      <a:pt x="3451634" y="1551686"/>
                      <a:pt x="3511070" y="1787870"/>
                      <a:pt x="3511070" y="1993780"/>
                    </a:cubicBezTo>
                    <a:cubicBezTo>
                      <a:pt x="3511070" y="1993780"/>
                      <a:pt x="2612800" y="1982984"/>
                      <a:pt x="2280673" y="1924828"/>
                    </a:cubicBezTo>
                    <a:cubicBezTo>
                      <a:pt x="1846592" y="1848864"/>
                      <a:pt x="1642796" y="1311716"/>
                      <a:pt x="1642796" y="1311716"/>
                    </a:cubicBezTo>
                    <a:cubicBezTo>
                      <a:pt x="1642796" y="1311716"/>
                      <a:pt x="1653092" y="2158175"/>
                      <a:pt x="1991230" y="2362860"/>
                    </a:cubicBezTo>
                    <a:lnTo>
                      <a:pt x="411787" y="2362860"/>
                    </a:lnTo>
                    <a:cubicBezTo>
                      <a:pt x="411787" y="2362860"/>
                      <a:pt x="309443" y="2329748"/>
                      <a:pt x="313895" y="1964953"/>
                    </a:cubicBezTo>
                    <a:cubicBezTo>
                      <a:pt x="313895" y="1964953"/>
                      <a:pt x="91290" y="1912919"/>
                      <a:pt x="11319" y="1792823"/>
                    </a:cubicBezTo>
                    <a:cubicBezTo>
                      <a:pt x="-68652" y="1672727"/>
                      <a:pt x="172096" y="-14512"/>
                      <a:pt x="795002" y="-43"/>
                    </a:cubicBezTo>
                    <a:lnTo>
                      <a:pt x="985886" y="295689"/>
                    </a:lnTo>
                    <a:close/>
                  </a:path>
                </a:pathLst>
              </a:custGeom>
              <a:solidFill>
                <a:srgbClr val="4ABDCA"/>
              </a:solidFill>
              <a:ln w="5563" cap="flat">
                <a:noFill/>
                <a:prstDash val="solid"/>
                <a:miter/>
              </a:ln>
            </p:spPr>
            <p:txBody>
              <a:bodyPr rtlCol="0" anchor="ctr"/>
              <a:lstStyle/>
              <a:p>
                <a:endParaRPr lang="zh-CN" altLang="en-US"/>
              </a:p>
            </p:txBody>
          </p:sp>
          <p:sp>
            <p:nvSpPr>
              <p:cNvPr id="75" name="任意多边形: 形状 74">
                <a:extLst>
                  <a:ext uri="{FF2B5EF4-FFF2-40B4-BE49-F238E27FC236}">
                    <a16:creationId xmlns:a16="http://schemas.microsoft.com/office/drawing/2014/main" id="{AFA60148-4717-FF15-B8EE-6DECED5EEECF}"/>
                  </a:ext>
                </a:extLst>
              </p:cNvPr>
              <p:cNvSpPr/>
              <p:nvPr/>
            </p:nvSpPr>
            <p:spPr>
              <a:xfrm>
                <a:off x="2710269" y="3418027"/>
                <a:ext cx="3528140" cy="2375425"/>
              </a:xfrm>
              <a:custGeom>
                <a:avLst/>
                <a:gdLst>
                  <a:gd name="connsiteX0" fmla="*/ 1998549 w 3528140"/>
                  <a:gd name="connsiteY0" fmla="*/ 2375123 h 2375425"/>
                  <a:gd name="connsiteX1" fmla="*/ 419051 w 3528140"/>
                  <a:gd name="connsiteY1" fmla="*/ 2375123 h 2375425"/>
                  <a:gd name="connsiteX2" fmla="*/ 417158 w 3528140"/>
                  <a:gd name="connsiteY2" fmla="*/ 2375123 h 2375425"/>
                  <a:gd name="connsiteX3" fmla="*/ 314871 w 3528140"/>
                  <a:gd name="connsiteY3" fmla="*/ 1976157 h 2375425"/>
                  <a:gd name="connsiteX4" fmla="*/ 13408 w 3528140"/>
                  <a:gd name="connsiteY4" fmla="*/ 1802581 h 2375425"/>
                  <a:gd name="connsiteX5" fmla="*/ 332012 w 3528140"/>
                  <a:gd name="connsiteY5" fmla="*/ 371616 h 2375425"/>
                  <a:gd name="connsiteX6" fmla="*/ 794252 w 3528140"/>
                  <a:gd name="connsiteY6" fmla="*/ -135 h 2375425"/>
                  <a:gd name="connsiteX7" fmla="*/ 802488 w 3528140"/>
                  <a:gd name="connsiteY7" fmla="*/ -135 h 2375425"/>
                  <a:gd name="connsiteX8" fmla="*/ 807609 w 3528140"/>
                  <a:gd name="connsiteY8" fmla="*/ 2758 h 2375425"/>
                  <a:gd name="connsiteX9" fmla="*/ 994153 w 3528140"/>
                  <a:gd name="connsiteY9" fmla="*/ 291756 h 2375425"/>
                  <a:gd name="connsiteX10" fmla="*/ 1243304 w 3528140"/>
                  <a:gd name="connsiteY10" fmla="*/ 29415 h 2375425"/>
                  <a:gd name="connsiteX11" fmla="*/ 1248869 w 3528140"/>
                  <a:gd name="connsiteY11" fmla="*/ 27523 h 2375425"/>
                  <a:gd name="connsiteX12" fmla="*/ 1927817 w 3528140"/>
                  <a:gd name="connsiteY12" fmla="*/ 529499 h 2375425"/>
                  <a:gd name="connsiteX13" fmla="*/ 2428957 w 3528140"/>
                  <a:gd name="connsiteY13" fmla="*/ 1452867 h 2375425"/>
                  <a:gd name="connsiteX14" fmla="*/ 3459399 w 3528140"/>
                  <a:gd name="connsiteY14" fmla="*/ 1551649 h 2375425"/>
                  <a:gd name="connsiteX15" fmla="*/ 3464964 w 3528140"/>
                  <a:gd name="connsiteY15" fmla="*/ 1556324 h 2375425"/>
                  <a:gd name="connsiteX16" fmla="*/ 3524621 w 3528140"/>
                  <a:gd name="connsiteY16" fmla="*/ 1999976 h 2375425"/>
                  <a:gd name="connsiteX17" fmla="*/ 3522730 w 3528140"/>
                  <a:gd name="connsiteY17" fmla="*/ 2004429 h 2375425"/>
                  <a:gd name="connsiteX18" fmla="*/ 3518279 w 3528140"/>
                  <a:gd name="connsiteY18" fmla="*/ 2006265 h 2375425"/>
                  <a:gd name="connsiteX19" fmla="*/ 2286823 w 3528140"/>
                  <a:gd name="connsiteY19" fmla="*/ 1937202 h 2375425"/>
                  <a:gd name="connsiteX20" fmla="*/ 1657406 w 3528140"/>
                  <a:gd name="connsiteY20" fmla="*/ 1351248 h 2375425"/>
                  <a:gd name="connsiteX21" fmla="*/ 2001721 w 3528140"/>
                  <a:gd name="connsiteY21" fmla="*/ 2363658 h 2375425"/>
                  <a:gd name="connsiteX22" fmla="*/ 2004003 w 3528140"/>
                  <a:gd name="connsiteY22" fmla="*/ 2372173 h 2375425"/>
                  <a:gd name="connsiteX23" fmla="*/ 1998494 w 3528140"/>
                  <a:gd name="connsiteY23" fmla="*/ 2375290 h 2375425"/>
                  <a:gd name="connsiteX24" fmla="*/ 420331 w 3528140"/>
                  <a:gd name="connsiteY24" fmla="*/ 2362601 h 2375425"/>
                  <a:gd name="connsiteX25" fmla="*/ 1977346 w 3528140"/>
                  <a:gd name="connsiteY25" fmla="*/ 2362601 h 2375425"/>
                  <a:gd name="connsiteX26" fmla="*/ 1691353 w 3528140"/>
                  <a:gd name="connsiteY26" fmla="*/ 1767743 h 2375425"/>
                  <a:gd name="connsiteX27" fmla="*/ 1643883 w 3528140"/>
                  <a:gd name="connsiteY27" fmla="*/ 1317801 h 2375425"/>
                  <a:gd name="connsiteX28" fmla="*/ 1648947 w 3528140"/>
                  <a:gd name="connsiteY28" fmla="*/ 1311568 h 2375425"/>
                  <a:gd name="connsiteX29" fmla="*/ 1656015 w 3528140"/>
                  <a:gd name="connsiteY29" fmla="*/ 1315520 h 2375425"/>
                  <a:gd name="connsiteX30" fmla="*/ 2289050 w 3528140"/>
                  <a:gd name="connsiteY30" fmla="*/ 1924680 h 2375425"/>
                  <a:gd name="connsiteX31" fmla="*/ 3512099 w 3528140"/>
                  <a:gd name="connsiteY31" fmla="*/ 1993465 h 2375425"/>
                  <a:gd name="connsiteX32" fmla="*/ 3453945 w 3528140"/>
                  <a:gd name="connsiteY32" fmla="*/ 1563558 h 2375425"/>
                  <a:gd name="connsiteX33" fmla="*/ 2424394 w 3528140"/>
                  <a:gd name="connsiteY33" fmla="*/ 1464888 h 2375425"/>
                  <a:gd name="connsiteX34" fmla="*/ 2419385 w 3528140"/>
                  <a:gd name="connsiteY34" fmla="*/ 1461493 h 2375425"/>
                  <a:gd name="connsiteX35" fmla="*/ 1917075 w 3528140"/>
                  <a:gd name="connsiteY35" fmla="*/ 535621 h 2375425"/>
                  <a:gd name="connsiteX36" fmla="*/ 1250038 w 3528140"/>
                  <a:gd name="connsiteY36" fmla="*/ 40323 h 2375425"/>
                  <a:gd name="connsiteX37" fmla="*/ 997714 w 3528140"/>
                  <a:gd name="connsiteY37" fmla="*/ 306003 h 2375425"/>
                  <a:gd name="connsiteX38" fmla="*/ 992539 w 3528140"/>
                  <a:gd name="connsiteY38" fmla="*/ 307951 h 2375425"/>
                  <a:gd name="connsiteX39" fmla="*/ 987864 w 3528140"/>
                  <a:gd name="connsiteY39" fmla="*/ 305113 h 2375425"/>
                  <a:gd name="connsiteX40" fmla="*/ 798649 w 3528140"/>
                  <a:gd name="connsiteY40" fmla="*/ 12219 h 2375425"/>
                  <a:gd name="connsiteX41" fmla="*/ 342809 w 3528140"/>
                  <a:gd name="connsiteY41" fmla="*/ 377404 h 2375425"/>
                  <a:gd name="connsiteX42" fmla="*/ 23647 w 3528140"/>
                  <a:gd name="connsiteY42" fmla="*/ 1795346 h 2375425"/>
                  <a:gd name="connsiteX43" fmla="*/ 322384 w 3528140"/>
                  <a:gd name="connsiteY43" fmla="*/ 1964860 h 2375425"/>
                  <a:gd name="connsiteX44" fmla="*/ 327226 w 3528140"/>
                  <a:gd name="connsiteY44" fmla="*/ 1971038 h 2375425"/>
                  <a:gd name="connsiteX45" fmla="*/ 420331 w 3528140"/>
                  <a:gd name="connsiteY45" fmla="*/ 2362601 h 237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528140" h="2375425">
                    <a:moveTo>
                      <a:pt x="1998549" y="2375123"/>
                    </a:moveTo>
                    <a:lnTo>
                      <a:pt x="419051" y="2375123"/>
                    </a:lnTo>
                    <a:cubicBezTo>
                      <a:pt x="418438" y="2375229"/>
                      <a:pt x="417771" y="2375229"/>
                      <a:pt x="417158" y="2375123"/>
                    </a:cubicBezTo>
                    <a:cubicBezTo>
                      <a:pt x="412817" y="2373731"/>
                      <a:pt x="311420" y="2336723"/>
                      <a:pt x="314871" y="1976157"/>
                    </a:cubicBezTo>
                    <a:cubicBezTo>
                      <a:pt x="280756" y="1967587"/>
                      <a:pt x="88315" y="1914941"/>
                      <a:pt x="13408" y="1802581"/>
                    </a:cubicBezTo>
                    <a:cubicBezTo>
                      <a:pt x="-49090" y="1708808"/>
                      <a:pt x="62436" y="861627"/>
                      <a:pt x="332012" y="371616"/>
                    </a:cubicBezTo>
                    <a:cubicBezTo>
                      <a:pt x="467801" y="124913"/>
                      <a:pt x="623235" y="-135"/>
                      <a:pt x="794252" y="-135"/>
                    </a:cubicBezTo>
                    <a:lnTo>
                      <a:pt x="802488" y="-135"/>
                    </a:lnTo>
                    <a:cubicBezTo>
                      <a:pt x="804548" y="-80"/>
                      <a:pt x="806495" y="1005"/>
                      <a:pt x="807609" y="2758"/>
                    </a:cubicBezTo>
                    <a:lnTo>
                      <a:pt x="994153" y="291756"/>
                    </a:lnTo>
                    <a:lnTo>
                      <a:pt x="1243304" y="29415"/>
                    </a:lnTo>
                    <a:cubicBezTo>
                      <a:pt x="1244750" y="27902"/>
                      <a:pt x="1246810" y="27195"/>
                      <a:pt x="1248869" y="27523"/>
                    </a:cubicBezTo>
                    <a:cubicBezTo>
                      <a:pt x="1253098" y="28191"/>
                      <a:pt x="1677385" y="99314"/>
                      <a:pt x="1927817" y="529499"/>
                    </a:cubicBezTo>
                    <a:cubicBezTo>
                      <a:pt x="2146637" y="905257"/>
                      <a:pt x="2406419" y="1408792"/>
                      <a:pt x="2428957" y="1452867"/>
                    </a:cubicBezTo>
                    <a:lnTo>
                      <a:pt x="3459399" y="1551649"/>
                    </a:lnTo>
                    <a:cubicBezTo>
                      <a:pt x="3462070" y="1551838"/>
                      <a:pt x="3464296" y="1553724"/>
                      <a:pt x="3464964" y="1556324"/>
                    </a:cubicBezTo>
                    <a:cubicBezTo>
                      <a:pt x="3465575" y="1558717"/>
                      <a:pt x="3524621" y="1795625"/>
                      <a:pt x="3524621" y="1999976"/>
                    </a:cubicBezTo>
                    <a:cubicBezTo>
                      <a:pt x="3524621" y="2001657"/>
                      <a:pt x="3523955" y="2003265"/>
                      <a:pt x="3522730" y="2004429"/>
                    </a:cubicBezTo>
                    <a:cubicBezTo>
                      <a:pt x="3521615" y="2005686"/>
                      <a:pt x="3519947" y="2006360"/>
                      <a:pt x="3518279" y="2006265"/>
                    </a:cubicBezTo>
                    <a:cubicBezTo>
                      <a:pt x="3509262" y="2006265"/>
                      <a:pt x="2615667" y="1994745"/>
                      <a:pt x="2286823" y="1937202"/>
                    </a:cubicBezTo>
                    <a:cubicBezTo>
                      <a:pt x="1915072" y="1872145"/>
                      <a:pt x="1709329" y="1467448"/>
                      <a:pt x="1657406" y="1351248"/>
                    </a:cubicBezTo>
                    <a:cubicBezTo>
                      <a:pt x="1663861" y="1509966"/>
                      <a:pt x="1708494" y="2186019"/>
                      <a:pt x="2001721" y="2363658"/>
                    </a:cubicBezTo>
                    <a:cubicBezTo>
                      <a:pt x="2004726" y="2365378"/>
                      <a:pt x="2005729" y="2369190"/>
                      <a:pt x="2004003" y="2372173"/>
                    </a:cubicBezTo>
                    <a:cubicBezTo>
                      <a:pt x="2002890" y="2374138"/>
                      <a:pt x="2000775" y="2375329"/>
                      <a:pt x="1998494" y="2375290"/>
                    </a:cubicBezTo>
                    <a:close/>
                    <a:moveTo>
                      <a:pt x="420331" y="2362601"/>
                    </a:moveTo>
                    <a:lnTo>
                      <a:pt x="1977346" y="2362601"/>
                    </a:lnTo>
                    <a:cubicBezTo>
                      <a:pt x="1844784" y="2270776"/>
                      <a:pt x="1748674" y="2070821"/>
                      <a:pt x="1691353" y="1767743"/>
                    </a:cubicBezTo>
                    <a:cubicBezTo>
                      <a:pt x="1663972" y="1619210"/>
                      <a:pt x="1648113" y="1468778"/>
                      <a:pt x="1643883" y="1317801"/>
                    </a:cubicBezTo>
                    <a:cubicBezTo>
                      <a:pt x="1643827" y="1314774"/>
                      <a:pt x="1645997" y="1312158"/>
                      <a:pt x="1648947" y="1311568"/>
                    </a:cubicBezTo>
                    <a:cubicBezTo>
                      <a:pt x="1651952" y="1311062"/>
                      <a:pt x="1654902" y="1312704"/>
                      <a:pt x="1656015" y="1315520"/>
                    </a:cubicBezTo>
                    <a:cubicBezTo>
                      <a:pt x="1658017" y="1321085"/>
                      <a:pt x="1863372" y="1850219"/>
                      <a:pt x="2289050" y="1924680"/>
                    </a:cubicBezTo>
                    <a:cubicBezTo>
                      <a:pt x="2602256" y="1979497"/>
                      <a:pt x="3430850" y="1992352"/>
                      <a:pt x="3512099" y="1993465"/>
                    </a:cubicBezTo>
                    <a:cubicBezTo>
                      <a:pt x="3510988" y="1807311"/>
                      <a:pt x="3461736" y="1596058"/>
                      <a:pt x="3453945" y="1563558"/>
                    </a:cubicBezTo>
                    <a:lnTo>
                      <a:pt x="2424394" y="1464888"/>
                    </a:lnTo>
                    <a:cubicBezTo>
                      <a:pt x="2422279" y="1464660"/>
                      <a:pt x="2420386" y="1463386"/>
                      <a:pt x="2419385" y="1461493"/>
                    </a:cubicBezTo>
                    <a:cubicBezTo>
                      <a:pt x="2416658" y="1455928"/>
                      <a:pt x="2144746" y="926628"/>
                      <a:pt x="1917075" y="535621"/>
                    </a:cubicBezTo>
                    <a:cubicBezTo>
                      <a:pt x="1681002" y="130256"/>
                      <a:pt x="1289494" y="47669"/>
                      <a:pt x="1250038" y="40323"/>
                    </a:cubicBezTo>
                    <a:lnTo>
                      <a:pt x="997714" y="306003"/>
                    </a:lnTo>
                    <a:cubicBezTo>
                      <a:pt x="996378" y="307372"/>
                      <a:pt x="994486" y="308079"/>
                      <a:pt x="992539" y="307951"/>
                    </a:cubicBezTo>
                    <a:cubicBezTo>
                      <a:pt x="990646" y="307767"/>
                      <a:pt x="988921" y="306721"/>
                      <a:pt x="987864" y="305113"/>
                    </a:cubicBezTo>
                    <a:lnTo>
                      <a:pt x="798649" y="12219"/>
                    </a:lnTo>
                    <a:cubicBezTo>
                      <a:pt x="631083" y="9325"/>
                      <a:pt x="477429" y="132760"/>
                      <a:pt x="342809" y="377404"/>
                    </a:cubicBezTo>
                    <a:cubicBezTo>
                      <a:pt x="68781" y="875373"/>
                      <a:pt x="-28276" y="1717490"/>
                      <a:pt x="23647" y="1795346"/>
                    </a:cubicBezTo>
                    <a:cubicBezTo>
                      <a:pt x="101559" y="1912214"/>
                      <a:pt x="320214" y="1964304"/>
                      <a:pt x="322384" y="1964860"/>
                    </a:cubicBezTo>
                    <a:cubicBezTo>
                      <a:pt x="325278" y="1965517"/>
                      <a:pt x="327282" y="1968094"/>
                      <a:pt x="327226" y="1971038"/>
                    </a:cubicBezTo>
                    <a:cubicBezTo>
                      <a:pt x="323331" y="2307451"/>
                      <a:pt x="411204" y="2358316"/>
                      <a:pt x="420331" y="2362601"/>
                    </a:cubicBezTo>
                    <a:close/>
                  </a:path>
                </a:pathLst>
              </a:custGeom>
              <a:solidFill>
                <a:srgbClr val="4ABDCA"/>
              </a:solidFill>
              <a:ln w="5563" cap="flat">
                <a:noFill/>
                <a:prstDash val="solid"/>
                <a:miter/>
              </a:ln>
            </p:spPr>
            <p:txBody>
              <a:bodyPr rtlCol="0" anchor="ctr"/>
              <a:lstStyle/>
              <a:p>
                <a:endParaRPr lang="zh-CN" altLang="en-US"/>
              </a:p>
            </p:txBody>
          </p:sp>
          <p:sp>
            <p:nvSpPr>
              <p:cNvPr id="76" name="任意多边形: 形状 75">
                <a:extLst>
                  <a:ext uri="{FF2B5EF4-FFF2-40B4-BE49-F238E27FC236}">
                    <a16:creationId xmlns:a16="http://schemas.microsoft.com/office/drawing/2014/main" id="{382DCC8F-A550-E5B5-53DE-130931637439}"/>
                  </a:ext>
                </a:extLst>
              </p:cNvPr>
              <p:cNvSpPr/>
              <p:nvPr/>
            </p:nvSpPr>
            <p:spPr>
              <a:xfrm>
                <a:off x="4130807" y="3035968"/>
                <a:ext cx="100712" cy="47599"/>
              </a:xfrm>
              <a:custGeom>
                <a:avLst/>
                <a:gdLst>
                  <a:gd name="connsiteX0" fmla="*/ 69412 w 100712"/>
                  <a:gd name="connsiteY0" fmla="*/ 47458 h 47599"/>
                  <a:gd name="connsiteX1" fmla="*/ -1655 w 100712"/>
                  <a:gd name="connsiteY1" fmla="*/ 10617 h 47599"/>
                  <a:gd name="connsiteX2" fmla="*/ -1711 w 100712"/>
                  <a:gd name="connsiteY2" fmla="*/ 1724 h 47599"/>
                  <a:gd name="connsiteX3" fmla="*/ 7194 w 100712"/>
                  <a:gd name="connsiteY3" fmla="*/ 1691 h 47599"/>
                  <a:gd name="connsiteX4" fmla="*/ 7807 w 100712"/>
                  <a:gd name="connsiteY4" fmla="*/ 2381 h 47599"/>
                  <a:gd name="connsiteX5" fmla="*/ 88667 w 100712"/>
                  <a:gd name="connsiteY5" fmla="*/ 31653 h 47599"/>
                  <a:gd name="connsiteX6" fmla="*/ 96793 w 100712"/>
                  <a:gd name="connsiteY6" fmla="*/ 35315 h 47599"/>
                  <a:gd name="connsiteX7" fmla="*/ 93788 w 100712"/>
                  <a:gd name="connsiteY7" fmla="*/ 43118 h 47599"/>
                  <a:gd name="connsiteX8" fmla="*/ 69412 w 100712"/>
                  <a:gd name="connsiteY8" fmla="*/ 47458 h 47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712" h="47599">
                    <a:moveTo>
                      <a:pt x="69412" y="47458"/>
                    </a:moveTo>
                    <a:cubicBezTo>
                      <a:pt x="51047" y="47458"/>
                      <a:pt x="24891" y="40725"/>
                      <a:pt x="-1655" y="10617"/>
                    </a:cubicBezTo>
                    <a:cubicBezTo>
                      <a:pt x="-4103" y="8169"/>
                      <a:pt x="-4159" y="4189"/>
                      <a:pt x="-1711" y="1724"/>
                    </a:cubicBezTo>
                    <a:cubicBezTo>
                      <a:pt x="739" y="-741"/>
                      <a:pt x="4746" y="-758"/>
                      <a:pt x="7194" y="1691"/>
                    </a:cubicBezTo>
                    <a:cubicBezTo>
                      <a:pt x="7417" y="1902"/>
                      <a:pt x="7640" y="2136"/>
                      <a:pt x="7807" y="2381"/>
                    </a:cubicBezTo>
                    <a:cubicBezTo>
                      <a:pt x="48376" y="48850"/>
                      <a:pt x="88334" y="31820"/>
                      <a:pt x="88667" y="31653"/>
                    </a:cubicBezTo>
                    <a:cubicBezTo>
                      <a:pt x="91895" y="30423"/>
                      <a:pt x="95568" y="32065"/>
                      <a:pt x="96793" y="35315"/>
                    </a:cubicBezTo>
                    <a:cubicBezTo>
                      <a:pt x="97906" y="38293"/>
                      <a:pt x="96626" y="41648"/>
                      <a:pt x="93788" y="43118"/>
                    </a:cubicBezTo>
                    <a:cubicBezTo>
                      <a:pt x="85996" y="46095"/>
                      <a:pt x="77760" y="47564"/>
                      <a:pt x="69412" y="47458"/>
                    </a:cubicBezTo>
                    <a:close/>
                  </a:path>
                </a:pathLst>
              </a:custGeom>
              <a:solidFill>
                <a:srgbClr val="5C5A5B"/>
              </a:solidFill>
              <a:ln w="5563" cap="flat">
                <a:noFill/>
                <a:prstDash val="solid"/>
                <a:miter/>
              </a:ln>
            </p:spPr>
            <p:txBody>
              <a:bodyPr rtlCol="0" anchor="ctr"/>
              <a:lstStyle/>
              <a:p>
                <a:endParaRPr lang="zh-CN" altLang="en-US"/>
              </a:p>
            </p:txBody>
          </p:sp>
          <p:sp>
            <p:nvSpPr>
              <p:cNvPr id="77" name="任意多边形: 形状 76">
                <a:extLst>
                  <a:ext uri="{FF2B5EF4-FFF2-40B4-BE49-F238E27FC236}">
                    <a16:creationId xmlns:a16="http://schemas.microsoft.com/office/drawing/2014/main" id="{D574D9F6-D5E0-5203-4B9B-1F4EC48F0AC5}"/>
                  </a:ext>
                </a:extLst>
              </p:cNvPr>
              <p:cNvSpPr/>
              <p:nvPr/>
            </p:nvSpPr>
            <p:spPr>
              <a:xfrm>
                <a:off x="3041147" y="2607822"/>
                <a:ext cx="707975" cy="655030"/>
              </a:xfrm>
              <a:custGeom>
                <a:avLst/>
                <a:gdLst>
                  <a:gd name="connsiteX0" fmla="*/ 704456 w 707975"/>
                  <a:gd name="connsiteY0" fmla="*/ 170802 h 655030"/>
                  <a:gd name="connsiteX1" fmla="*/ 209158 w 707975"/>
                  <a:gd name="connsiteY1" fmla="*/ 613509 h 655030"/>
                  <a:gd name="connsiteX2" fmla="*/ 554197 w 707975"/>
                  <a:gd name="connsiteY2" fmla="*/ 22602 h 655030"/>
                </a:gdLst>
                <a:ahLst/>
                <a:cxnLst>
                  <a:cxn ang="0">
                    <a:pos x="connsiteX0" y="connsiteY0"/>
                  </a:cxn>
                  <a:cxn ang="0">
                    <a:pos x="connsiteX1" y="connsiteY1"/>
                  </a:cxn>
                  <a:cxn ang="0">
                    <a:pos x="connsiteX2" y="connsiteY2"/>
                  </a:cxn>
                </a:cxnLst>
                <a:rect l="l" t="t" r="r" b="b"/>
                <a:pathLst>
                  <a:path w="707975" h="655030">
                    <a:moveTo>
                      <a:pt x="704456" y="170802"/>
                    </a:moveTo>
                    <a:cubicBezTo>
                      <a:pt x="704456" y="170802"/>
                      <a:pt x="680525" y="822703"/>
                      <a:pt x="209158" y="613509"/>
                    </a:cubicBezTo>
                    <a:cubicBezTo>
                      <a:pt x="-262209" y="404315"/>
                      <a:pt x="138593" y="-114467"/>
                      <a:pt x="554197" y="22602"/>
                    </a:cubicBezTo>
                    <a:close/>
                  </a:path>
                </a:pathLst>
              </a:custGeom>
              <a:solidFill>
                <a:srgbClr val="F29DC4"/>
              </a:solidFill>
              <a:ln w="5563" cap="flat">
                <a:noFill/>
                <a:prstDash val="solid"/>
                <a:miter/>
              </a:ln>
            </p:spPr>
            <p:txBody>
              <a:bodyPr rtlCol="0" anchor="ctr"/>
              <a:lstStyle/>
              <a:p>
                <a:endParaRPr lang="zh-CN" altLang="en-US"/>
              </a:p>
            </p:txBody>
          </p:sp>
          <p:sp>
            <p:nvSpPr>
              <p:cNvPr id="78" name="任意多边形: 形状 77">
                <a:extLst>
                  <a:ext uri="{FF2B5EF4-FFF2-40B4-BE49-F238E27FC236}">
                    <a16:creationId xmlns:a16="http://schemas.microsoft.com/office/drawing/2014/main" id="{7742D25E-24D1-75F3-DCCC-67E4D2063864}"/>
                  </a:ext>
                </a:extLst>
              </p:cNvPr>
              <p:cNvSpPr/>
              <p:nvPr/>
            </p:nvSpPr>
            <p:spPr>
              <a:xfrm>
                <a:off x="3035725" y="2601265"/>
                <a:ext cx="719578" cy="667860"/>
              </a:xfrm>
              <a:custGeom>
                <a:avLst/>
                <a:gdLst>
                  <a:gd name="connsiteX0" fmla="*/ 385653 w 719578"/>
                  <a:gd name="connsiteY0" fmla="*/ 667704 h 667860"/>
                  <a:gd name="connsiteX1" fmla="*/ 212188 w 719578"/>
                  <a:gd name="connsiteY1" fmla="*/ 625798 h 667860"/>
                  <a:gd name="connsiteX2" fmla="*/ 14736 w 719578"/>
                  <a:gd name="connsiteY2" fmla="*/ 257609 h 667860"/>
                  <a:gd name="connsiteX3" fmla="*/ 561844 w 719578"/>
                  <a:gd name="connsiteY3" fmla="*/ 23260 h 667860"/>
                  <a:gd name="connsiteX4" fmla="*/ 564294 w 719578"/>
                  <a:gd name="connsiteY4" fmla="*/ 24707 h 667860"/>
                  <a:gd name="connsiteX5" fmla="*/ 714219 w 719578"/>
                  <a:gd name="connsiteY5" fmla="*/ 172852 h 667860"/>
                  <a:gd name="connsiteX6" fmla="*/ 716056 w 719578"/>
                  <a:gd name="connsiteY6" fmla="*/ 177582 h 667860"/>
                  <a:gd name="connsiteX7" fmla="*/ 687171 w 719578"/>
                  <a:gd name="connsiteY7" fmla="*/ 360508 h 667860"/>
                  <a:gd name="connsiteX8" fmla="*/ 520217 w 719578"/>
                  <a:gd name="connsiteY8" fmla="*/ 630306 h 667860"/>
                  <a:gd name="connsiteX9" fmla="*/ 385653 w 719578"/>
                  <a:gd name="connsiteY9" fmla="*/ 667704 h 667860"/>
                  <a:gd name="connsiteX10" fmla="*/ 425554 w 719578"/>
                  <a:gd name="connsiteY10" fmla="*/ 14801 h 667860"/>
                  <a:gd name="connsiteX11" fmla="*/ 26422 w 719578"/>
                  <a:gd name="connsiteY11" fmla="*/ 262116 h 667860"/>
                  <a:gd name="connsiteX12" fmla="*/ 217307 w 719578"/>
                  <a:gd name="connsiteY12" fmla="*/ 614334 h 667860"/>
                  <a:gd name="connsiteX13" fmla="*/ 513706 w 719578"/>
                  <a:gd name="connsiteY13" fmla="*/ 619899 h 667860"/>
                  <a:gd name="connsiteX14" fmla="*/ 703423 w 719578"/>
                  <a:gd name="connsiteY14" fmla="*/ 180253 h 667860"/>
                  <a:gd name="connsiteX15" fmla="*/ 556502 w 719578"/>
                  <a:gd name="connsiteY15" fmla="*/ 35114 h 667860"/>
                  <a:gd name="connsiteX16" fmla="*/ 425554 w 719578"/>
                  <a:gd name="connsiteY16" fmla="*/ 14801 h 667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9578" h="667860">
                    <a:moveTo>
                      <a:pt x="385653" y="667704"/>
                    </a:moveTo>
                    <a:cubicBezTo>
                      <a:pt x="333007" y="667704"/>
                      <a:pt x="275184" y="653735"/>
                      <a:pt x="212188" y="625798"/>
                    </a:cubicBezTo>
                    <a:cubicBezTo>
                      <a:pt x="-56776" y="506426"/>
                      <a:pt x="-6968" y="313816"/>
                      <a:pt x="14736" y="257609"/>
                    </a:cubicBezTo>
                    <a:cubicBezTo>
                      <a:pt x="83242" y="79914"/>
                      <a:pt x="319428" y="-56711"/>
                      <a:pt x="561844" y="23260"/>
                    </a:cubicBezTo>
                    <a:cubicBezTo>
                      <a:pt x="562791" y="23522"/>
                      <a:pt x="563626" y="24023"/>
                      <a:pt x="564294" y="24707"/>
                    </a:cubicBezTo>
                    <a:lnTo>
                      <a:pt x="714219" y="172852"/>
                    </a:lnTo>
                    <a:cubicBezTo>
                      <a:pt x="715443" y="174115"/>
                      <a:pt x="716111" y="175823"/>
                      <a:pt x="716056" y="177582"/>
                    </a:cubicBezTo>
                    <a:cubicBezTo>
                      <a:pt x="712437" y="239355"/>
                      <a:pt x="702754" y="300622"/>
                      <a:pt x="687171" y="360508"/>
                    </a:cubicBezTo>
                    <a:cubicBezTo>
                      <a:pt x="663464" y="450830"/>
                      <a:pt x="615326" y="570982"/>
                      <a:pt x="520217" y="630306"/>
                    </a:cubicBezTo>
                    <a:cubicBezTo>
                      <a:pt x="479870" y="655344"/>
                      <a:pt x="433179" y="668322"/>
                      <a:pt x="385653" y="667704"/>
                    </a:cubicBezTo>
                    <a:close/>
                    <a:moveTo>
                      <a:pt x="425554" y="14801"/>
                    </a:moveTo>
                    <a:cubicBezTo>
                      <a:pt x="263665" y="14801"/>
                      <a:pt x="89587" y="98278"/>
                      <a:pt x="26422" y="262116"/>
                    </a:cubicBezTo>
                    <a:cubicBezTo>
                      <a:pt x="-28728" y="405140"/>
                      <a:pt x="42618" y="536812"/>
                      <a:pt x="217307" y="614334"/>
                    </a:cubicBezTo>
                    <a:cubicBezTo>
                      <a:pt x="335566" y="666869"/>
                      <a:pt x="435237" y="668594"/>
                      <a:pt x="513706" y="619899"/>
                    </a:cubicBezTo>
                    <a:cubicBezTo>
                      <a:pt x="680661" y="515609"/>
                      <a:pt x="701641" y="212086"/>
                      <a:pt x="703423" y="180253"/>
                    </a:cubicBezTo>
                    <a:lnTo>
                      <a:pt x="556502" y="35114"/>
                    </a:lnTo>
                    <a:cubicBezTo>
                      <a:pt x="514152" y="21558"/>
                      <a:pt x="470020" y="14707"/>
                      <a:pt x="425554" y="14801"/>
                    </a:cubicBezTo>
                    <a:close/>
                  </a:path>
                </a:pathLst>
              </a:custGeom>
              <a:solidFill>
                <a:srgbClr val="F29DC4"/>
              </a:solidFill>
              <a:ln w="5563" cap="flat">
                <a:noFill/>
                <a:prstDash val="solid"/>
                <a:miter/>
              </a:ln>
            </p:spPr>
            <p:txBody>
              <a:bodyPr rtlCol="0" anchor="ctr"/>
              <a:lstStyle/>
              <a:p>
                <a:endParaRPr lang="zh-CN" altLang="en-US"/>
              </a:p>
            </p:txBody>
          </p:sp>
          <p:sp>
            <p:nvSpPr>
              <p:cNvPr id="79" name="任意多边形: 形状 78">
                <a:extLst>
                  <a:ext uri="{FF2B5EF4-FFF2-40B4-BE49-F238E27FC236}">
                    <a16:creationId xmlns:a16="http://schemas.microsoft.com/office/drawing/2014/main" id="{23032883-88F4-5AC1-71D4-2F43E1F0DD67}"/>
                  </a:ext>
                </a:extLst>
              </p:cNvPr>
              <p:cNvSpPr/>
              <p:nvPr/>
            </p:nvSpPr>
            <p:spPr>
              <a:xfrm>
                <a:off x="3455324" y="2173676"/>
                <a:ext cx="708958" cy="648380"/>
              </a:xfrm>
              <a:custGeom>
                <a:avLst/>
                <a:gdLst>
                  <a:gd name="connsiteX0" fmla="*/ 705439 w 708958"/>
                  <a:gd name="connsiteY0" fmla="*/ 238317 h 648380"/>
                  <a:gd name="connsiteX1" fmla="*/ 54317 w 708958"/>
                  <a:gd name="connsiteY1" fmla="*/ 648245 h 648380"/>
                  <a:gd name="connsiteX2" fmla="*/ 227281 w 708958"/>
                  <a:gd name="connsiteY2" fmla="*/ 28121 h 648380"/>
                  <a:gd name="connsiteX3" fmla="*/ 705439 w 708958"/>
                  <a:gd name="connsiteY3" fmla="*/ 238317 h 648380"/>
                </a:gdLst>
                <a:ahLst/>
                <a:cxnLst>
                  <a:cxn ang="0">
                    <a:pos x="connsiteX0" y="connsiteY0"/>
                  </a:cxn>
                  <a:cxn ang="0">
                    <a:pos x="connsiteX1" y="connsiteY1"/>
                  </a:cxn>
                  <a:cxn ang="0">
                    <a:pos x="connsiteX2" y="connsiteY2"/>
                  </a:cxn>
                  <a:cxn ang="0">
                    <a:pos x="connsiteX3" y="connsiteY3"/>
                  </a:cxn>
                </a:cxnLst>
                <a:rect l="l" t="t" r="r" b="b"/>
                <a:pathLst>
                  <a:path w="708958" h="648380">
                    <a:moveTo>
                      <a:pt x="705439" y="238317"/>
                    </a:moveTo>
                    <a:cubicBezTo>
                      <a:pt x="705439" y="238317"/>
                      <a:pt x="596362" y="526591"/>
                      <a:pt x="54317" y="648245"/>
                    </a:cubicBezTo>
                    <a:cubicBezTo>
                      <a:pt x="54317" y="648245"/>
                      <a:pt x="-156658" y="156231"/>
                      <a:pt x="227281" y="28121"/>
                    </a:cubicBezTo>
                    <a:cubicBezTo>
                      <a:pt x="604988" y="-97874"/>
                      <a:pt x="705439" y="238317"/>
                      <a:pt x="705439" y="238317"/>
                    </a:cubicBezTo>
                    <a:close/>
                  </a:path>
                </a:pathLst>
              </a:custGeom>
              <a:solidFill>
                <a:srgbClr val="F29DC4"/>
              </a:solidFill>
              <a:ln w="5563" cap="flat">
                <a:noFill/>
                <a:prstDash val="solid"/>
                <a:miter/>
              </a:ln>
            </p:spPr>
            <p:txBody>
              <a:bodyPr rtlCol="0" anchor="ctr"/>
              <a:lstStyle/>
              <a:p>
                <a:endParaRPr lang="zh-CN" altLang="en-US"/>
              </a:p>
            </p:txBody>
          </p:sp>
          <p:sp>
            <p:nvSpPr>
              <p:cNvPr id="80" name="任意多边形: 形状 79">
                <a:extLst>
                  <a:ext uri="{FF2B5EF4-FFF2-40B4-BE49-F238E27FC236}">
                    <a16:creationId xmlns:a16="http://schemas.microsoft.com/office/drawing/2014/main" id="{DA772590-8B8E-3F57-D7B7-905D27B3F29E}"/>
                  </a:ext>
                </a:extLst>
              </p:cNvPr>
              <p:cNvSpPr/>
              <p:nvPr/>
            </p:nvSpPr>
            <p:spPr>
              <a:xfrm>
                <a:off x="3449731" y="2167365"/>
                <a:ext cx="721117" cy="660945"/>
              </a:xfrm>
              <a:custGeom>
                <a:avLst/>
                <a:gdLst>
                  <a:gd name="connsiteX0" fmla="*/ 60132 w 721117"/>
                  <a:gd name="connsiteY0" fmla="*/ 660788 h 660945"/>
                  <a:gd name="connsiteX1" fmla="*/ 54567 w 721117"/>
                  <a:gd name="connsiteY1" fmla="*/ 657004 h 660945"/>
                  <a:gd name="connsiteX2" fmla="*/ 29302 w 721117"/>
                  <a:gd name="connsiteY2" fmla="*/ 201775 h 660945"/>
                  <a:gd name="connsiteX3" fmla="*/ 231371 w 721117"/>
                  <a:gd name="connsiteY3" fmla="*/ 28477 h 660945"/>
                  <a:gd name="connsiteX4" fmla="*/ 545580 w 721117"/>
                  <a:gd name="connsiteY4" fmla="*/ 35823 h 660945"/>
                  <a:gd name="connsiteX5" fmla="*/ 717264 w 721117"/>
                  <a:gd name="connsiteY5" fmla="*/ 242790 h 660945"/>
                  <a:gd name="connsiteX6" fmla="*/ 717264 w 721117"/>
                  <a:gd name="connsiteY6" fmla="*/ 246797 h 660945"/>
                  <a:gd name="connsiteX7" fmla="*/ 61857 w 721117"/>
                  <a:gd name="connsiteY7" fmla="*/ 660677 h 660945"/>
                  <a:gd name="connsiteX8" fmla="*/ 60132 w 721117"/>
                  <a:gd name="connsiteY8" fmla="*/ 660788 h 660945"/>
                  <a:gd name="connsiteX9" fmla="*/ 391870 w 721117"/>
                  <a:gd name="connsiteY9" fmla="*/ 12394 h 660945"/>
                  <a:gd name="connsiteX10" fmla="*/ 235101 w 721117"/>
                  <a:gd name="connsiteY10" fmla="*/ 40219 h 660945"/>
                  <a:gd name="connsiteX11" fmla="*/ 40321 w 721117"/>
                  <a:gd name="connsiteY11" fmla="*/ 206728 h 660945"/>
                  <a:gd name="connsiteX12" fmla="*/ 63750 w 721117"/>
                  <a:gd name="connsiteY12" fmla="*/ 647098 h 660945"/>
                  <a:gd name="connsiteX13" fmla="*/ 704131 w 721117"/>
                  <a:gd name="connsiteY13" fmla="*/ 244182 h 660945"/>
                  <a:gd name="connsiteX14" fmla="*/ 539291 w 721117"/>
                  <a:gd name="connsiteY14" fmla="*/ 46731 h 660945"/>
                  <a:gd name="connsiteX15" fmla="*/ 391870 w 721117"/>
                  <a:gd name="connsiteY15" fmla="*/ 12394 h 660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1117" h="660945">
                    <a:moveTo>
                      <a:pt x="60132" y="660788"/>
                    </a:moveTo>
                    <a:cubicBezTo>
                      <a:pt x="57683" y="660722"/>
                      <a:pt x="55514" y="659247"/>
                      <a:pt x="54567" y="657004"/>
                    </a:cubicBezTo>
                    <a:cubicBezTo>
                      <a:pt x="53454" y="654388"/>
                      <a:pt x="-56736" y="393216"/>
                      <a:pt x="29302" y="201775"/>
                    </a:cubicBezTo>
                    <a:cubicBezTo>
                      <a:pt x="66365" y="119133"/>
                      <a:pt x="134371" y="60810"/>
                      <a:pt x="231371" y="28477"/>
                    </a:cubicBezTo>
                    <a:cubicBezTo>
                      <a:pt x="352580" y="-11982"/>
                      <a:pt x="458318" y="-9533"/>
                      <a:pt x="545580" y="35823"/>
                    </a:cubicBezTo>
                    <a:cubicBezTo>
                      <a:pt x="674134" y="102604"/>
                      <a:pt x="716818" y="241399"/>
                      <a:pt x="717264" y="242790"/>
                    </a:cubicBezTo>
                    <a:cubicBezTo>
                      <a:pt x="717710" y="244087"/>
                      <a:pt x="717710" y="245501"/>
                      <a:pt x="717264" y="246797"/>
                    </a:cubicBezTo>
                    <a:cubicBezTo>
                      <a:pt x="716151" y="249747"/>
                      <a:pt x="600730" y="539635"/>
                      <a:pt x="61857" y="660677"/>
                    </a:cubicBezTo>
                    <a:cubicBezTo>
                      <a:pt x="61302" y="660805"/>
                      <a:pt x="60689" y="660838"/>
                      <a:pt x="60132" y="660788"/>
                    </a:cubicBezTo>
                    <a:close/>
                    <a:moveTo>
                      <a:pt x="391870" y="12394"/>
                    </a:moveTo>
                    <a:cubicBezTo>
                      <a:pt x="338445" y="13184"/>
                      <a:pt x="285520" y="22578"/>
                      <a:pt x="235101" y="40219"/>
                    </a:cubicBezTo>
                    <a:cubicBezTo>
                      <a:pt x="141550" y="71384"/>
                      <a:pt x="76104" y="127425"/>
                      <a:pt x="40321" y="206728"/>
                    </a:cubicBezTo>
                    <a:cubicBezTo>
                      <a:pt x="-36980" y="379248"/>
                      <a:pt x="49336" y="610869"/>
                      <a:pt x="63750" y="647098"/>
                    </a:cubicBezTo>
                    <a:cubicBezTo>
                      <a:pt x="567841" y="532289"/>
                      <a:pt x="693167" y="269503"/>
                      <a:pt x="704131" y="244182"/>
                    </a:cubicBezTo>
                    <a:cubicBezTo>
                      <a:pt x="698566" y="226874"/>
                      <a:pt x="654600" y="106556"/>
                      <a:pt x="539291" y="46731"/>
                    </a:cubicBezTo>
                    <a:cubicBezTo>
                      <a:pt x="493657" y="23507"/>
                      <a:pt x="443069" y="11726"/>
                      <a:pt x="391870" y="12394"/>
                    </a:cubicBezTo>
                    <a:close/>
                  </a:path>
                </a:pathLst>
              </a:custGeom>
              <a:solidFill>
                <a:srgbClr val="F29DC4"/>
              </a:solidFill>
              <a:ln w="5563" cap="flat">
                <a:noFill/>
                <a:prstDash val="solid"/>
                <a:miter/>
              </a:ln>
            </p:spPr>
            <p:txBody>
              <a:bodyPr rtlCol="0" anchor="ctr"/>
              <a:lstStyle/>
              <a:p>
                <a:endParaRPr lang="zh-CN" altLang="en-US"/>
              </a:p>
            </p:txBody>
          </p:sp>
          <p:sp>
            <p:nvSpPr>
              <p:cNvPr id="81" name="任意多边形: 形状 80">
                <a:extLst>
                  <a:ext uri="{FF2B5EF4-FFF2-40B4-BE49-F238E27FC236}">
                    <a16:creationId xmlns:a16="http://schemas.microsoft.com/office/drawing/2014/main" id="{36B9A6E8-DED3-E206-383F-8FD6EDE16982}"/>
                  </a:ext>
                </a:extLst>
              </p:cNvPr>
              <p:cNvSpPr/>
              <p:nvPr/>
            </p:nvSpPr>
            <p:spPr>
              <a:xfrm>
                <a:off x="3011565" y="2599403"/>
                <a:ext cx="482223" cy="616332"/>
              </a:xfrm>
              <a:custGeom>
                <a:avLst/>
                <a:gdLst>
                  <a:gd name="connsiteX0" fmla="*/ 213140 w 482223"/>
                  <a:gd name="connsiteY0" fmla="*/ 616196 h 616332"/>
                  <a:gd name="connsiteX1" fmla="*/ 210080 w 482223"/>
                  <a:gd name="connsiteY1" fmla="*/ 615417 h 616332"/>
                  <a:gd name="connsiteX2" fmla="*/ 552 w 482223"/>
                  <a:gd name="connsiteY2" fmla="*/ 363817 h 616332"/>
                  <a:gd name="connsiteX3" fmla="*/ 59987 w 482223"/>
                  <a:gd name="connsiteY3" fmla="*/ 162359 h 616332"/>
                  <a:gd name="connsiteX4" fmla="*/ 473867 w 482223"/>
                  <a:gd name="connsiteY4" fmla="*/ 6034 h 616332"/>
                  <a:gd name="connsiteX5" fmla="*/ 478542 w 482223"/>
                  <a:gd name="connsiteY5" fmla="*/ 13547 h 616332"/>
                  <a:gd name="connsiteX6" fmla="*/ 471252 w 482223"/>
                  <a:gd name="connsiteY6" fmla="*/ 18322 h 616332"/>
                  <a:gd name="connsiteX7" fmla="*/ 471029 w 482223"/>
                  <a:gd name="connsiteY7" fmla="*/ 18277 h 616332"/>
                  <a:gd name="connsiteX8" fmla="*/ 69672 w 482223"/>
                  <a:gd name="connsiteY8" fmla="*/ 170317 h 616332"/>
                  <a:gd name="connsiteX9" fmla="*/ 12850 w 482223"/>
                  <a:gd name="connsiteY9" fmla="*/ 361424 h 616332"/>
                  <a:gd name="connsiteX10" fmla="*/ 216145 w 482223"/>
                  <a:gd name="connsiteY10" fmla="*/ 604454 h 616332"/>
                  <a:gd name="connsiteX11" fmla="*/ 218761 w 482223"/>
                  <a:gd name="connsiteY11" fmla="*/ 612879 h 616332"/>
                  <a:gd name="connsiteX12" fmla="*/ 213140 w 482223"/>
                  <a:gd name="connsiteY12" fmla="*/ 616196 h 616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2223" h="616332">
                    <a:moveTo>
                      <a:pt x="213140" y="616196"/>
                    </a:moveTo>
                    <a:cubicBezTo>
                      <a:pt x="212083" y="616208"/>
                      <a:pt x="211026" y="615940"/>
                      <a:pt x="210080" y="615417"/>
                    </a:cubicBezTo>
                    <a:cubicBezTo>
                      <a:pt x="143298" y="578965"/>
                      <a:pt x="24092" y="484970"/>
                      <a:pt x="552" y="363817"/>
                    </a:cubicBezTo>
                    <a:cubicBezTo>
                      <a:pt x="-12916" y="294587"/>
                      <a:pt x="7064" y="226803"/>
                      <a:pt x="59987" y="162359"/>
                    </a:cubicBezTo>
                    <a:cubicBezTo>
                      <a:pt x="231561" y="-46668"/>
                      <a:pt x="471419" y="5478"/>
                      <a:pt x="473867" y="6034"/>
                    </a:cubicBezTo>
                    <a:cubicBezTo>
                      <a:pt x="477207" y="6836"/>
                      <a:pt x="479321" y="10186"/>
                      <a:pt x="478542" y="13547"/>
                    </a:cubicBezTo>
                    <a:cubicBezTo>
                      <a:pt x="477818" y="16886"/>
                      <a:pt x="474590" y="19023"/>
                      <a:pt x="471252" y="18322"/>
                    </a:cubicBezTo>
                    <a:cubicBezTo>
                      <a:pt x="471140" y="18311"/>
                      <a:pt x="471085" y="18294"/>
                      <a:pt x="471029" y="18277"/>
                    </a:cubicBezTo>
                    <a:cubicBezTo>
                      <a:pt x="468692" y="17777"/>
                      <a:pt x="236180" y="-32532"/>
                      <a:pt x="69672" y="170317"/>
                    </a:cubicBezTo>
                    <a:cubicBezTo>
                      <a:pt x="19251" y="231534"/>
                      <a:pt x="162" y="296034"/>
                      <a:pt x="12850" y="361424"/>
                    </a:cubicBezTo>
                    <a:cubicBezTo>
                      <a:pt x="35557" y="478292"/>
                      <a:pt x="155709" y="571453"/>
                      <a:pt x="216145" y="604454"/>
                    </a:cubicBezTo>
                    <a:cubicBezTo>
                      <a:pt x="219206" y="606062"/>
                      <a:pt x="220375" y="609835"/>
                      <a:pt x="218761" y="612879"/>
                    </a:cubicBezTo>
                    <a:cubicBezTo>
                      <a:pt x="217648" y="614950"/>
                      <a:pt x="215478" y="616230"/>
                      <a:pt x="213140" y="616196"/>
                    </a:cubicBezTo>
                    <a:close/>
                  </a:path>
                </a:pathLst>
              </a:custGeom>
              <a:solidFill>
                <a:srgbClr val="F29DC4"/>
              </a:solidFill>
              <a:ln w="5563" cap="flat">
                <a:noFill/>
                <a:prstDash val="solid"/>
                <a:miter/>
              </a:ln>
            </p:spPr>
            <p:txBody>
              <a:bodyPr rtlCol="0" anchor="ctr"/>
              <a:lstStyle/>
              <a:p>
                <a:endParaRPr lang="zh-CN" altLang="en-US"/>
              </a:p>
            </p:txBody>
          </p:sp>
          <p:sp>
            <p:nvSpPr>
              <p:cNvPr id="82" name="任意多边形: 形状 81">
                <a:extLst>
                  <a:ext uri="{FF2B5EF4-FFF2-40B4-BE49-F238E27FC236}">
                    <a16:creationId xmlns:a16="http://schemas.microsoft.com/office/drawing/2014/main" id="{1FE2D0A6-55F4-8C00-A8C5-33B751D4B402}"/>
                  </a:ext>
                </a:extLst>
              </p:cNvPr>
              <p:cNvSpPr/>
              <p:nvPr/>
            </p:nvSpPr>
            <p:spPr>
              <a:xfrm>
                <a:off x="3400213" y="2879374"/>
                <a:ext cx="337044" cy="392011"/>
              </a:xfrm>
              <a:custGeom>
                <a:avLst/>
                <a:gdLst>
                  <a:gd name="connsiteX0" fmla="*/ 49659 w 337044"/>
                  <a:gd name="connsiteY0" fmla="*/ 391876 h 392011"/>
                  <a:gd name="connsiteX1" fmla="*/ 2076 w 337044"/>
                  <a:gd name="connsiteY1" fmla="*/ 389204 h 392011"/>
                  <a:gd name="connsiteX2" fmla="*/ -3489 w 337044"/>
                  <a:gd name="connsiteY2" fmla="*/ 382376 h 392011"/>
                  <a:gd name="connsiteX3" fmla="*/ -3489 w 337044"/>
                  <a:gd name="connsiteY3" fmla="*/ 382304 h 392011"/>
                  <a:gd name="connsiteX4" fmla="*/ 2743 w 337044"/>
                  <a:gd name="connsiteY4" fmla="*/ 376672 h 392011"/>
                  <a:gd name="connsiteX5" fmla="*/ 3412 w 337044"/>
                  <a:gd name="connsiteY5" fmla="*/ 376739 h 392011"/>
                  <a:gd name="connsiteX6" fmla="*/ 231026 w 337044"/>
                  <a:gd name="connsiteY6" fmla="*/ 312350 h 392011"/>
                  <a:gd name="connsiteX7" fmla="*/ 319401 w 337044"/>
                  <a:gd name="connsiteY7" fmla="*/ 6768 h 392011"/>
                  <a:gd name="connsiteX8" fmla="*/ 325022 w 337044"/>
                  <a:gd name="connsiteY8" fmla="*/ -105 h 392011"/>
                  <a:gd name="connsiteX9" fmla="*/ 331922 w 337044"/>
                  <a:gd name="connsiteY9" fmla="*/ 5544 h 392011"/>
                  <a:gd name="connsiteX10" fmla="*/ 239875 w 337044"/>
                  <a:gd name="connsiteY10" fmla="*/ 321198 h 392011"/>
                  <a:gd name="connsiteX11" fmla="*/ 49659 w 337044"/>
                  <a:gd name="connsiteY11" fmla="*/ 391876 h 392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7044" h="392011">
                    <a:moveTo>
                      <a:pt x="49659" y="391876"/>
                    </a:moveTo>
                    <a:cubicBezTo>
                      <a:pt x="33742" y="391842"/>
                      <a:pt x="17880" y="390952"/>
                      <a:pt x="2076" y="389204"/>
                    </a:cubicBezTo>
                    <a:cubicBezTo>
                      <a:pt x="-1375" y="388860"/>
                      <a:pt x="-3823" y="385799"/>
                      <a:pt x="-3489" y="382376"/>
                    </a:cubicBezTo>
                    <a:cubicBezTo>
                      <a:pt x="-3489" y="382354"/>
                      <a:pt x="-3489" y="382326"/>
                      <a:pt x="-3489" y="382304"/>
                    </a:cubicBezTo>
                    <a:cubicBezTo>
                      <a:pt x="-3322" y="379020"/>
                      <a:pt x="-539" y="376499"/>
                      <a:pt x="2743" y="376672"/>
                    </a:cubicBezTo>
                    <a:cubicBezTo>
                      <a:pt x="2966" y="376683"/>
                      <a:pt x="3189" y="376705"/>
                      <a:pt x="3412" y="376739"/>
                    </a:cubicBezTo>
                    <a:cubicBezTo>
                      <a:pt x="100635" y="387257"/>
                      <a:pt x="177323" y="365608"/>
                      <a:pt x="231026" y="312350"/>
                    </a:cubicBezTo>
                    <a:cubicBezTo>
                      <a:pt x="337876" y="206612"/>
                      <a:pt x="319624" y="8771"/>
                      <a:pt x="319401" y="6768"/>
                    </a:cubicBezTo>
                    <a:cubicBezTo>
                      <a:pt x="319067" y="3312"/>
                      <a:pt x="321571" y="235"/>
                      <a:pt x="325022" y="-105"/>
                    </a:cubicBezTo>
                    <a:cubicBezTo>
                      <a:pt x="328527" y="-444"/>
                      <a:pt x="331588" y="2088"/>
                      <a:pt x="331922" y="5544"/>
                    </a:cubicBezTo>
                    <a:cubicBezTo>
                      <a:pt x="332757" y="13891"/>
                      <a:pt x="351010" y="211009"/>
                      <a:pt x="239875" y="321198"/>
                    </a:cubicBezTo>
                    <a:cubicBezTo>
                      <a:pt x="192571" y="367946"/>
                      <a:pt x="128739" y="391876"/>
                      <a:pt x="49659" y="391876"/>
                    </a:cubicBezTo>
                    <a:close/>
                  </a:path>
                </a:pathLst>
              </a:custGeom>
              <a:solidFill>
                <a:srgbClr val="F29DC4"/>
              </a:solidFill>
              <a:ln w="5563" cap="flat">
                <a:noFill/>
                <a:prstDash val="solid"/>
                <a:miter/>
              </a:ln>
            </p:spPr>
            <p:txBody>
              <a:bodyPr rtlCol="0" anchor="ctr"/>
              <a:lstStyle/>
              <a:p>
                <a:endParaRPr lang="zh-CN" altLang="en-US"/>
              </a:p>
            </p:txBody>
          </p:sp>
          <p:sp>
            <p:nvSpPr>
              <p:cNvPr id="83" name="任意多边形: 形状 82">
                <a:extLst>
                  <a:ext uri="{FF2B5EF4-FFF2-40B4-BE49-F238E27FC236}">
                    <a16:creationId xmlns:a16="http://schemas.microsoft.com/office/drawing/2014/main" id="{7F9EF3A7-0D40-2413-6793-566C67ABB5F5}"/>
                  </a:ext>
                </a:extLst>
              </p:cNvPr>
              <p:cNvSpPr/>
              <p:nvPr/>
            </p:nvSpPr>
            <p:spPr>
              <a:xfrm>
                <a:off x="3440921" y="2152749"/>
                <a:ext cx="664594" cy="468480"/>
              </a:xfrm>
              <a:custGeom>
                <a:avLst/>
                <a:gdLst>
                  <a:gd name="connsiteX0" fmla="*/ 11065 w 664594"/>
                  <a:gd name="connsiteY0" fmla="*/ 468270 h 468480"/>
                  <a:gd name="connsiteX1" fmla="*/ 4943 w 664594"/>
                  <a:gd name="connsiteY1" fmla="*/ 463262 h 468480"/>
                  <a:gd name="connsiteX2" fmla="*/ 172454 w 664594"/>
                  <a:gd name="connsiteY2" fmla="*/ 29181 h 468480"/>
                  <a:gd name="connsiteX3" fmla="*/ 503803 w 664594"/>
                  <a:gd name="connsiteY3" fmla="*/ 43706 h 468480"/>
                  <a:gd name="connsiteX4" fmla="*/ 659126 w 664594"/>
                  <a:gd name="connsiteY4" fmla="*/ 137757 h 468480"/>
                  <a:gd name="connsiteX5" fmla="*/ 659349 w 664594"/>
                  <a:gd name="connsiteY5" fmla="*/ 146650 h 468480"/>
                  <a:gd name="connsiteX6" fmla="*/ 651001 w 664594"/>
                  <a:gd name="connsiteY6" fmla="*/ 147329 h 468480"/>
                  <a:gd name="connsiteX7" fmla="*/ 177685 w 664594"/>
                  <a:gd name="connsiteY7" fmla="*/ 40589 h 468480"/>
                  <a:gd name="connsiteX8" fmla="*/ 17243 w 664594"/>
                  <a:gd name="connsiteY8" fmla="*/ 460924 h 468480"/>
                  <a:gd name="connsiteX9" fmla="*/ 12345 w 664594"/>
                  <a:gd name="connsiteY9" fmla="*/ 468326 h 468480"/>
                  <a:gd name="connsiteX10" fmla="*/ 11065 w 664594"/>
                  <a:gd name="connsiteY10" fmla="*/ 468270 h 468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4594" h="468480">
                    <a:moveTo>
                      <a:pt x="11065" y="468270"/>
                    </a:moveTo>
                    <a:cubicBezTo>
                      <a:pt x="8116" y="468276"/>
                      <a:pt x="5500" y="466178"/>
                      <a:pt x="4943" y="463262"/>
                    </a:cubicBezTo>
                    <a:cubicBezTo>
                      <a:pt x="4276" y="459978"/>
                      <a:pt x="-59278" y="134585"/>
                      <a:pt x="172454" y="29181"/>
                    </a:cubicBezTo>
                    <a:cubicBezTo>
                      <a:pt x="268119" y="-14339"/>
                      <a:pt x="382706" y="-9330"/>
                      <a:pt x="503803" y="43706"/>
                    </a:cubicBezTo>
                    <a:cubicBezTo>
                      <a:pt x="559455" y="68192"/>
                      <a:pt x="611655" y="99808"/>
                      <a:pt x="659126" y="137757"/>
                    </a:cubicBezTo>
                    <a:cubicBezTo>
                      <a:pt x="661630" y="140155"/>
                      <a:pt x="661741" y="144134"/>
                      <a:pt x="659349" y="146650"/>
                    </a:cubicBezTo>
                    <a:cubicBezTo>
                      <a:pt x="657123" y="148954"/>
                      <a:pt x="653561" y="149243"/>
                      <a:pt x="651001" y="147329"/>
                    </a:cubicBezTo>
                    <a:cubicBezTo>
                      <a:pt x="648497" y="145214"/>
                      <a:pt x="401238" y="-61197"/>
                      <a:pt x="177685" y="40589"/>
                    </a:cubicBezTo>
                    <a:cubicBezTo>
                      <a:pt x="-44920" y="141986"/>
                      <a:pt x="16575" y="457975"/>
                      <a:pt x="17243" y="460924"/>
                    </a:cubicBezTo>
                    <a:cubicBezTo>
                      <a:pt x="17910" y="464319"/>
                      <a:pt x="15740" y="467630"/>
                      <a:pt x="12345" y="468326"/>
                    </a:cubicBezTo>
                    <a:cubicBezTo>
                      <a:pt x="11900" y="468365"/>
                      <a:pt x="11511" y="468343"/>
                      <a:pt x="11065" y="468270"/>
                    </a:cubicBezTo>
                    <a:close/>
                  </a:path>
                </a:pathLst>
              </a:custGeom>
              <a:solidFill>
                <a:srgbClr val="F29DC4"/>
              </a:solidFill>
              <a:ln w="5563" cap="flat">
                <a:noFill/>
                <a:prstDash val="solid"/>
                <a:miter/>
              </a:ln>
            </p:spPr>
            <p:txBody>
              <a:bodyPr rtlCol="0" anchor="ctr"/>
              <a:lstStyle/>
              <a:p>
                <a:endParaRPr lang="zh-CN" altLang="en-US"/>
              </a:p>
            </p:txBody>
          </p:sp>
          <p:sp>
            <p:nvSpPr>
              <p:cNvPr id="84" name="任意多边形: 形状 83">
                <a:extLst>
                  <a:ext uri="{FF2B5EF4-FFF2-40B4-BE49-F238E27FC236}">
                    <a16:creationId xmlns:a16="http://schemas.microsoft.com/office/drawing/2014/main" id="{B2D27F02-C214-BE60-5010-A6DE7F17041D}"/>
                  </a:ext>
                </a:extLst>
              </p:cNvPr>
              <p:cNvSpPr/>
              <p:nvPr/>
            </p:nvSpPr>
            <p:spPr>
              <a:xfrm>
                <a:off x="3576133" y="2663533"/>
                <a:ext cx="261617" cy="279189"/>
              </a:xfrm>
              <a:custGeom>
                <a:avLst/>
                <a:gdLst>
                  <a:gd name="connsiteX0" fmla="*/ 227126 w 261617"/>
                  <a:gd name="connsiteY0" fmla="*/ 102625 h 279189"/>
                  <a:gd name="connsiteX1" fmla="*/ 45479 w 261617"/>
                  <a:gd name="connsiteY1" fmla="*/ 10633 h 279189"/>
                  <a:gd name="connsiteX2" fmla="*/ 195403 w 261617"/>
                  <a:gd name="connsiteY2" fmla="*/ 279040 h 279189"/>
                  <a:gd name="connsiteX3" fmla="*/ 227126 w 261617"/>
                  <a:gd name="connsiteY3" fmla="*/ 102625 h 279189"/>
                </a:gdLst>
                <a:ahLst/>
                <a:cxnLst>
                  <a:cxn ang="0">
                    <a:pos x="connsiteX0" y="connsiteY0"/>
                  </a:cxn>
                  <a:cxn ang="0">
                    <a:pos x="connsiteX1" y="connsiteY1"/>
                  </a:cxn>
                  <a:cxn ang="0">
                    <a:pos x="connsiteX2" y="connsiteY2"/>
                  </a:cxn>
                  <a:cxn ang="0">
                    <a:pos x="connsiteX3" y="connsiteY3"/>
                  </a:cxn>
                </a:cxnLst>
                <a:rect l="l" t="t" r="r" b="b"/>
                <a:pathLst>
                  <a:path w="261617" h="279189">
                    <a:moveTo>
                      <a:pt x="227126" y="102625"/>
                    </a:moveTo>
                    <a:cubicBezTo>
                      <a:pt x="227126" y="102625"/>
                      <a:pt x="143649" y="-39676"/>
                      <a:pt x="45479" y="10633"/>
                    </a:cubicBezTo>
                    <a:cubicBezTo>
                      <a:pt x="-52690" y="60942"/>
                      <a:pt x="-3662" y="281099"/>
                      <a:pt x="195403" y="279040"/>
                    </a:cubicBezTo>
                    <a:cubicBezTo>
                      <a:pt x="314665" y="277815"/>
                      <a:pt x="227126" y="102625"/>
                      <a:pt x="227126" y="102625"/>
                    </a:cubicBezTo>
                    <a:close/>
                  </a:path>
                </a:pathLst>
              </a:custGeom>
              <a:solidFill>
                <a:srgbClr val="FFFCF7"/>
              </a:solidFill>
              <a:ln w="5563" cap="flat">
                <a:noFill/>
                <a:prstDash val="solid"/>
                <a:miter/>
              </a:ln>
            </p:spPr>
            <p:txBody>
              <a:bodyPr rtlCol="0" anchor="ctr"/>
              <a:lstStyle/>
              <a:p>
                <a:endParaRPr lang="zh-CN" altLang="en-US"/>
              </a:p>
            </p:txBody>
          </p:sp>
          <p:sp>
            <p:nvSpPr>
              <p:cNvPr id="85" name="任意多边形: 形状 84">
                <a:extLst>
                  <a:ext uri="{FF2B5EF4-FFF2-40B4-BE49-F238E27FC236}">
                    <a16:creationId xmlns:a16="http://schemas.microsoft.com/office/drawing/2014/main" id="{CAD38ABC-0A17-1551-7DB9-9BB1A976B9E5}"/>
                  </a:ext>
                </a:extLst>
              </p:cNvPr>
              <p:cNvSpPr/>
              <p:nvPr/>
            </p:nvSpPr>
            <p:spPr>
              <a:xfrm>
                <a:off x="3650097" y="2744218"/>
                <a:ext cx="97964" cy="74443"/>
              </a:xfrm>
              <a:custGeom>
                <a:avLst/>
                <a:gdLst>
                  <a:gd name="connsiteX0" fmla="*/ 88271 w 97964"/>
                  <a:gd name="connsiteY0" fmla="*/ 74308 h 74443"/>
                  <a:gd name="connsiteX1" fmla="*/ 82039 w 97964"/>
                  <a:gd name="connsiteY1" fmla="*/ 68743 h 74443"/>
                  <a:gd name="connsiteX2" fmla="*/ 53544 w 97964"/>
                  <a:gd name="connsiteY2" fmla="*/ 19770 h 74443"/>
                  <a:gd name="connsiteX3" fmla="*/ 4515 w 97964"/>
                  <a:gd name="connsiteY3" fmla="*/ 15874 h 74443"/>
                  <a:gd name="connsiteX4" fmla="*/ -3275 w 97964"/>
                  <a:gd name="connsiteY4" fmla="*/ 11589 h 74443"/>
                  <a:gd name="connsiteX5" fmla="*/ 898 w 97964"/>
                  <a:gd name="connsiteY5" fmla="*/ 3909 h 74443"/>
                  <a:gd name="connsiteX6" fmla="*/ 60334 w 97964"/>
                  <a:gd name="connsiteY6" fmla="*/ 9474 h 74443"/>
                  <a:gd name="connsiteX7" fmla="*/ 94393 w 97964"/>
                  <a:gd name="connsiteY7" fmla="*/ 67129 h 74443"/>
                  <a:gd name="connsiteX8" fmla="*/ 88939 w 97964"/>
                  <a:gd name="connsiteY8" fmla="*/ 74241 h 74443"/>
                  <a:gd name="connsiteX9" fmla="*/ 88828 w 97964"/>
                  <a:gd name="connsiteY9" fmla="*/ 74252 h 74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964" h="74443">
                    <a:moveTo>
                      <a:pt x="88271" y="74308"/>
                    </a:moveTo>
                    <a:cubicBezTo>
                      <a:pt x="85098" y="74275"/>
                      <a:pt x="82427" y="71898"/>
                      <a:pt x="82039" y="68743"/>
                    </a:cubicBezTo>
                    <a:cubicBezTo>
                      <a:pt x="82039" y="68409"/>
                      <a:pt x="76973" y="34907"/>
                      <a:pt x="53544" y="19770"/>
                    </a:cubicBezTo>
                    <a:cubicBezTo>
                      <a:pt x="40633" y="11422"/>
                      <a:pt x="24105" y="10142"/>
                      <a:pt x="4515" y="15874"/>
                    </a:cubicBezTo>
                    <a:cubicBezTo>
                      <a:pt x="1177" y="16809"/>
                      <a:pt x="-2274" y="14900"/>
                      <a:pt x="-3275" y="11589"/>
                    </a:cubicBezTo>
                    <a:cubicBezTo>
                      <a:pt x="-4221" y="8317"/>
                      <a:pt x="-2330" y="4900"/>
                      <a:pt x="898" y="3909"/>
                    </a:cubicBezTo>
                    <a:cubicBezTo>
                      <a:pt x="24216" y="-2936"/>
                      <a:pt x="44195" y="-1100"/>
                      <a:pt x="60334" y="9474"/>
                    </a:cubicBezTo>
                    <a:cubicBezTo>
                      <a:pt x="88605" y="27728"/>
                      <a:pt x="94114" y="65571"/>
                      <a:pt x="94393" y="67129"/>
                    </a:cubicBezTo>
                    <a:cubicBezTo>
                      <a:pt x="94837" y="70602"/>
                      <a:pt x="92389" y="73785"/>
                      <a:pt x="88939" y="74241"/>
                    </a:cubicBezTo>
                    <a:cubicBezTo>
                      <a:pt x="88884" y="74247"/>
                      <a:pt x="88884" y="74247"/>
                      <a:pt x="88828" y="74252"/>
                    </a:cubicBezTo>
                    <a:close/>
                  </a:path>
                </a:pathLst>
              </a:custGeom>
              <a:solidFill>
                <a:srgbClr val="5C5A5B"/>
              </a:solidFill>
              <a:ln w="5563" cap="flat">
                <a:noFill/>
                <a:prstDash val="solid"/>
                <a:miter/>
              </a:ln>
            </p:spPr>
            <p:txBody>
              <a:bodyPr rtlCol="0" anchor="ctr"/>
              <a:lstStyle/>
              <a:p>
                <a:endParaRPr lang="zh-CN" altLang="en-US"/>
              </a:p>
            </p:txBody>
          </p:sp>
          <p:sp>
            <p:nvSpPr>
              <p:cNvPr id="86" name="任意多边形: 形状 85">
                <a:extLst>
                  <a:ext uri="{FF2B5EF4-FFF2-40B4-BE49-F238E27FC236}">
                    <a16:creationId xmlns:a16="http://schemas.microsoft.com/office/drawing/2014/main" id="{07D40050-30E9-B82B-AFA8-DC480C86F551}"/>
                  </a:ext>
                </a:extLst>
              </p:cNvPr>
              <p:cNvSpPr/>
              <p:nvPr/>
            </p:nvSpPr>
            <p:spPr>
              <a:xfrm>
                <a:off x="3570329" y="2658563"/>
                <a:ext cx="257774" cy="290489"/>
              </a:xfrm>
              <a:custGeom>
                <a:avLst/>
                <a:gdLst>
                  <a:gd name="connsiteX0" fmla="*/ 201207 w 257774"/>
                  <a:gd name="connsiteY0" fmla="*/ 290299 h 290489"/>
                  <a:gd name="connsiteX1" fmla="*/ 201207 w 257774"/>
                  <a:gd name="connsiteY1" fmla="*/ 290299 h 290489"/>
                  <a:gd name="connsiteX2" fmla="*/ 862 w 257774"/>
                  <a:gd name="connsiteY2" fmla="*/ 143657 h 290489"/>
                  <a:gd name="connsiteX3" fmla="*/ 48779 w 257774"/>
                  <a:gd name="connsiteY3" fmla="*/ 10094 h 290489"/>
                  <a:gd name="connsiteX4" fmla="*/ 253297 w 257774"/>
                  <a:gd name="connsiteY4" fmla="*/ 130857 h 290489"/>
                  <a:gd name="connsiteX5" fmla="*/ 251349 w 257774"/>
                  <a:gd name="connsiteY5" fmla="*/ 139528 h 290489"/>
                  <a:gd name="connsiteX6" fmla="*/ 242669 w 257774"/>
                  <a:gd name="connsiteY6" fmla="*/ 137558 h 290489"/>
                  <a:gd name="connsiteX7" fmla="*/ 242446 w 257774"/>
                  <a:gd name="connsiteY7" fmla="*/ 137201 h 290489"/>
                  <a:gd name="connsiteX8" fmla="*/ 54511 w 257774"/>
                  <a:gd name="connsiteY8" fmla="*/ 21224 h 290489"/>
                  <a:gd name="connsiteX9" fmla="*/ 13051 w 257774"/>
                  <a:gd name="connsiteY9" fmla="*/ 140819 h 290489"/>
                  <a:gd name="connsiteX10" fmla="*/ 201597 w 257774"/>
                  <a:gd name="connsiteY10" fmla="*/ 277833 h 290489"/>
                  <a:gd name="connsiteX11" fmla="*/ 207274 w 257774"/>
                  <a:gd name="connsiteY11" fmla="*/ 284683 h 290489"/>
                  <a:gd name="connsiteX12" fmla="*/ 201597 w 257774"/>
                  <a:gd name="connsiteY12" fmla="*/ 290354 h 290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7774" h="290489">
                    <a:moveTo>
                      <a:pt x="201207" y="290299"/>
                    </a:moveTo>
                    <a:lnTo>
                      <a:pt x="201207" y="290299"/>
                    </a:lnTo>
                    <a:cubicBezTo>
                      <a:pt x="78385" y="288907"/>
                      <a:pt x="16389" y="210439"/>
                      <a:pt x="862" y="143657"/>
                    </a:cubicBezTo>
                    <a:cubicBezTo>
                      <a:pt x="-12884" y="85501"/>
                      <a:pt x="6427" y="31798"/>
                      <a:pt x="48779" y="10094"/>
                    </a:cubicBezTo>
                    <a:cubicBezTo>
                      <a:pt x="150788" y="-42386"/>
                      <a:pt x="249124" y="123789"/>
                      <a:pt x="253297" y="130857"/>
                    </a:cubicBezTo>
                    <a:cubicBezTo>
                      <a:pt x="255134" y="133796"/>
                      <a:pt x="254243" y="137680"/>
                      <a:pt x="251349" y="139528"/>
                    </a:cubicBezTo>
                    <a:cubicBezTo>
                      <a:pt x="248399" y="141381"/>
                      <a:pt x="244504" y="140496"/>
                      <a:pt x="242669" y="137558"/>
                    </a:cubicBezTo>
                    <a:cubicBezTo>
                      <a:pt x="242557" y="137441"/>
                      <a:pt x="242501" y="137324"/>
                      <a:pt x="242446" y="137201"/>
                    </a:cubicBezTo>
                    <a:cubicBezTo>
                      <a:pt x="241499" y="135588"/>
                      <a:pt x="146001" y="-25746"/>
                      <a:pt x="54511" y="21224"/>
                    </a:cubicBezTo>
                    <a:cubicBezTo>
                      <a:pt x="17336" y="40312"/>
                      <a:pt x="695" y="88395"/>
                      <a:pt x="13051" y="140819"/>
                    </a:cubicBezTo>
                    <a:cubicBezTo>
                      <a:pt x="27798" y="203204"/>
                      <a:pt x="86009" y="276497"/>
                      <a:pt x="201597" y="277833"/>
                    </a:cubicBezTo>
                    <a:cubicBezTo>
                      <a:pt x="205048" y="278161"/>
                      <a:pt x="207608" y="281227"/>
                      <a:pt x="207274" y="284683"/>
                    </a:cubicBezTo>
                    <a:cubicBezTo>
                      <a:pt x="206995" y="287689"/>
                      <a:pt x="204603" y="290070"/>
                      <a:pt x="201597" y="290354"/>
                    </a:cubicBezTo>
                    <a:close/>
                  </a:path>
                </a:pathLst>
              </a:custGeom>
              <a:solidFill>
                <a:srgbClr val="5C5A5B"/>
              </a:solidFill>
              <a:ln w="5563" cap="flat">
                <a:noFill/>
                <a:prstDash val="solid"/>
                <a:miter/>
              </a:ln>
            </p:spPr>
            <p:txBody>
              <a:bodyPr rtlCol="0" anchor="ctr"/>
              <a:lstStyle/>
              <a:p>
                <a:endParaRPr lang="zh-CN" altLang="en-US"/>
              </a:p>
            </p:txBody>
          </p:sp>
          <p:sp>
            <p:nvSpPr>
              <p:cNvPr id="87" name="任意多边形: 形状 86">
                <a:extLst>
                  <a:ext uri="{FF2B5EF4-FFF2-40B4-BE49-F238E27FC236}">
                    <a16:creationId xmlns:a16="http://schemas.microsoft.com/office/drawing/2014/main" id="{74224E53-ECB5-A1BE-EE8F-3C5848B71E2A}"/>
                  </a:ext>
                </a:extLst>
              </p:cNvPr>
              <p:cNvSpPr/>
              <p:nvPr/>
            </p:nvSpPr>
            <p:spPr>
              <a:xfrm>
                <a:off x="3665645" y="2747817"/>
                <a:ext cx="41293" cy="80472"/>
              </a:xfrm>
              <a:custGeom>
                <a:avLst/>
                <a:gdLst>
                  <a:gd name="connsiteX0" fmla="*/ 2769 w 41293"/>
                  <a:gd name="connsiteY0" fmla="*/ 80336 h 80472"/>
                  <a:gd name="connsiteX1" fmla="*/ -3519 w 41293"/>
                  <a:gd name="connsiteY1" fmla="*/ 74142 h 80472"/>
                  <a:gd name="connsiteX2" fmla="*/ -1571 w 41293"/>
                  <a:gd name="connsiteY2" fmla="*/ 69596 h 80472"/>
                  <a:gd name="connsiteX3" fmla="*/ 25308 w 41293"/>
                  <a:gd name="connsiteY3" fmla="*/ 6042 h 80472"/>
                  <a:gd name="connsiteX4" fmla="*/ 31597 w 41293"/>
                  <a:gd name="connsiteY4" fmla="*/ -135 h 80472"/>
                  <a:gd name="connsiteX5" fmla="*/ 31597 w 41293"/>
                  <a:gd name="connsiteY5" fmla="*/ -135 h 80472"/>
                  <a:gd name="connsiteX6" fmla="*/ 37774 w 41293"/>
                  <a:gd name="connsiteY6" fmla="*/ 6264 h 80472"/>
                  <a:gd name="connsiteX7" fmla="*/ 7054 w 41293"/>
                  <a:gd name="connsiteY7" fmla="*/ 78611 h 80472"/>
                  <a:gd name="connsiteX8" fmla="*/ 2769 w 41293"/>
                  <a:gd name="connsiteY8" fmla="*/ 80336 h 80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293" h="80472">
                    <a:moveTo>
                      <a:pt x="2769" y="80336"/>
                    </a:moveTo>
                    <a:cubicBezTo>
                      <a:pt x="-681" y="80359"/>
                      <a:pt x="-3464" y="77582"/>
                      <a:pt x="-3519" y="74142"/>
                    </a:cubicBezTo>
                    <a:cubicBezTo>
                      <a:pt x="-3519" y="72423"/>
                      <a:pt x="-2797" y="70781"/>
                      <a:pt x="-1571" y="69596"/>
                    </a:cubicBezTo>
                    <a:cubicBezTo>
                      <a:pt x="24418" y="44497"/>
                      <a:pt x="25308" y="6431"/>
                      <a:pt x="25308" y="6042"/>
                    </a:cubicBezTo>
                    <a:cubicBezTo>
                      <a:pt x="25363" y="2614"/>
                      <a:pt x="28146" y="-135"/>
                      <a:pt x="31597" y="-135"/>
                    </a:cubicBezTo>
                    <a:lnTo>
                      <a:pt x="31597" y="-135"/>
                    </a:lnTo>
                    <a:cubicBezTo>
                      <a:pt x="35047" y="-46"/>
                      <a:pt x="37829" y="2803"/>
                      <a:pt x="37774" y="6264"/>
                    </a:cubicBezTo>
                    <a:cubicBezTo>
                      <a:pt x="37774" y="8045"/>
                      <a:pt x="36717" y="49951"/>
                      <a:pt x="7054" y="78611"/>
                    </a:cubicBezTo>
                    <a:cubicBezTo>
                      <a:pt x="5885" y="79702"/>
                      <a:pt x="4383" y="80320"/>
                      <a:pt x="2769" y="80336"/>
                    </a:cubicBezTo>
                    <a:close/>
                  </a:path>
                </a:pathLst>
              </a:custGeom>
              <a:solidFill>
                <a:srgbClr val="5C5A5B"/>
              </a:solidFill>
              <a:ln w="5563" cap="flat">
                <a:noFill/>
                <a:prstDash val="solid"/>
                <a:miter/>
              </a:ln>
            </p:spPr>
            <p:txBody>
              <a:bodyPr rtlCol="0" anchor="ctr"/>
              <a:lstStyle/>
              <a:p>
                <a:endParaRPr lang="zh-CN" altLang="en-US"/>
              </a:p>
            </p:txBody>
          </p:sp>
          <p:sp>
            <p:nvSpPr>
              <p:cNvPr id="88" name="任意多边形: 形状 87">
                <a:extLst>
                  <a:ext uri="{FF2B5EF4-FFF2-40B4-BE49-F238E27FC236}">
                    <a16:creationId xmlns:a16="http://schemas.microsoft.com/office/drawing/2014/main" id="{939A8AE6-2A3A-6495-3794-D58F374C3A5C}"/>
                  </a:ext>
                </a:extLst>
              </p:cNvPr>
              <p:cNvSpPr/>
              <p:nvPr/>
            </p:nvSpPr>
            <p:spPr>
              <a:xfrm>
                <a:off x="2856084" y="3423350"/>
                <a:ext cx="1856253" cy="2363479"/>
              </a:xfrm>
              <a:custGeom>
                <a:avLst/>
                <a:gdLst>
                  <a:gd name="connsiteX0" fmla="*/ 1504300 w 1856253"/>
                  <a:gd name="connsiteY0" fmla="*/ 1312423 h 2363479"/>
                  <a:gd name="connsiteX1" fmla="*/ 1698078 w 1856253"/>
                  <a:gd name="connsiteY1" fmla="*/ 308638 h 2363479"/>
                  <a:gd name="connsiteX2" fmla="*/ 1102051 w 1856253"/>
                  <a:gd name="connsiteY2" fmla="*/ 28211 h 2363479"/>
                  <a:gd name="connsiteX3" fmla="*/ 656506 w 1856253"/>
                  <a:gd name="connsiteY3" fmla="*/ 664 h 2363479"/>
                  <a:gd name="connsiteX4" fmla="*/ -3519 w 1856253"/>
                  <a:gd name="connsiteY4" fmla="*/ 531745 h 2363479"/>
                  <a:gd name="connsiteX5" fmla="*/ 219976 w 1856253"/>
                  <a:gd name="connsiteY5" fmla="*/ 1052253 h 2363479"/>
                  <a:gd name="connsiteX6" fmla="*/ 273291 w 1856253"/>
                  <a:gd name="connsiteY6" fmla="*/ 2363345 h 2363479"/>
                  <a:gd name="connsiteX7" fmla="*/ 1852734 w 1856253"/>
                  <a:gd name="connsiteY7" fmla="*/ 2363345 h 2363479"/>
                  <a:gd name="connsiteX8" fmla="*/ 1504300 w 1856253"/>
                  <a:gd name="connsiteY8" fmla="*/ 1312423 h 2363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6253" h="2363479">
                    <a:moveTo>
                      <a:pt x="1504300" y="1312423"/>
                    </a:moveTo>
                    <a:cubicBezTo>
                      <a:pt x="1496509" y="1142464"/>
                      <a:pt x="1698078" y="308638"/>
                      <a:pt x="1698078" y="308638"/>
                    </a:cubicBezTo>
                    <a:cubicBezTo>
                      <a:pt x="1698078" y="308638"/>
                      <a:pt x="1289096" y="39787"/>
                      <a:pt x="1102051" y="28211"/>
                    </a:cubicBezTo>
                    <a:cubicBezTo>
                      <a:pt x="1102051" y="28211"/>
                      <a:pt x="842716" y="135229"/>
                      <a:pt x="656506" y="664"/>
                    </a:cubicBezTo>
                    <a:cubicBezTo>
                      <a:pt x="656506" y="664"/>
                      <a:pt x="270063" y="-43858"/>
                      <a:pt x="-3519" y="531745"/>
                    </a:cubicBezTo>
                    <a:cubicBezTo>
                      <a:pt x="-3519" y="531745"/>
                      <a:pt x="134941" y="857083"/>
                      <a:pt x="219976" y="1052253"/>
                    </a:cubicBezTo>
                    <a:cubicBezTo>
                      <a:pt x="305012" y="1247422"/>
                      <a:pt x="273291" y="2363345"/>
                      <a:pt x="273291" y="2363345"/>
                    </a:cubicBezTo>
                    <a:lnTo>
                      <a:pt x="1852734" y="2363345"/>
                    </a:lnTo>
                    <a:cubicBezTo>
                      <a:pt x="1852734" y="2363345"/>
                      <a:pt x="1517434" y="1597581"/>
                      <a:pt x="1504300" y="1312423"/>
                    </a:cubicBezTo>
                    <a:close/>
                  </a:path>
                </a:pathLst>
              </a:custGeom>
              <a:solidFill>
                <a:srgbClr val="5C5A5B"/>
              </a:solidFill>
              <a:ln w="5563" cap="flat">
                <a:noFill/>
                <a:prstDash val="solid"/>
                <a:miter/>
              </a:ln>
            </p:spPr>
            <p:txBody>
              <a:bodyPr rtlCol="0" anchor="ctr"/>
              <a:lstStyle/>
              <a:p>
                <a:endParaRPr lang="zh-CN" altLang="en-US"/>
              </a:p>
            </p:txBody>
          </p:sp>
          <p:sp>
            <p:nvSpPr>
              <p:cNvPr id="89" name="任意多边形: 形状 88">
                <a:extLst>
                  <a:ext uri="{FF2B5EF4-FFF2-40B4-BE49-F238E27FC236}">
                    <a16:creationId xmlns:a16="http://schemas.microsoft.com/office/drawing/2014/main" id="{C1CAE7F5-060B-EE76-5F2D-69CD7041774A}"/>
                  </a:ext>
                </a:extLst>
              </p:cNvPr>
              <p:cNvSpPr/>
              <p:nvPr/>
            </p:nvSpPr>
            <p:spPr>
              <a:xfrm>
                <a:off x="2849754" y="3417303"/>
                <a:ext cx="1868900" cy="2376371"/>
              </a:xfrm>
              <a:custGeom>
                <a:avLst/>
                <a:gdLst>
                  <a:gd name="connsiteX0" fmla="*/ 1859064 w 1868900"/>
                  <a:gd name="connsiteY0" fmla="*/ 2375847 h 2376371"/>
                  <a:gd name="connsiteX1" fmla="*/ 279565 w 1868900"/>
                  <a:gd name="connsiteY1" fmla="*/ 2375847 h 2376371"/>
                  <a:gd name="connsiteX2" fmla="*/ 275057 w 1868900"/>
                  <a:gd name="connsiteY2" fmla="*/ 2373955 h 2376371"/>
                  <a:gd name="connsiteX3" fmla="*/ 273331 w 1868900"/>
                  <a:gd name="connsiteY3" fmla="*/ 2369392 h 2376371"/>
                  <a:gd name="connsiteX4" fmla="*/ 220574 w 1868900"/>
                  <a:gd name="connsiteY4" fmla="*/ 1060804 h 2376371"/>
                  <a:gd name="connsiteX5" fmla="*/ -2977 w 1868900"/>
                  <a:gd name="connsiteY5" fmla="*/ 540241 h 2376371"/>
                  <a:gd name="connsiteX6" fmla="*/ -2977 w 1868900"/>
                  <a:gd name="connsiteY6" fmla="*/ 535121 h 2376371"/>
                  <a:gd name="connsiteX7" fmla="*/ 432662 w 1868900"/>
                  <a:gd name="connsiteY7" fmla="*/ 50953 h 2376371"/>
                  <a:gd name="connsiteX8" fmla="*/ 663448 w 1868900"/>
                  <a:gd name="connsiteY8" fmla="*/ 867 h 2376371"/>
                  <a:gd name="connsiteX9" fmla="*/ 666398 w 1868900"/>
                  <a:gd name="connsiteY9" fmla="*/ 2036 h 2376371"/>
                  <a:gd name="connsiteX10" fmla="*/ 1106044 w 1868900"/>
                  <a:gd name="connsiteY10" fmla="*/ 28860 h 2376371"/>
                  <a:gd name="connsiteX11" fmla="*/ 1108827 w 1868900"/>
                  <a:gd name="connsiteY11" fmla="*/ 28415 h 2376371"/>
                  <a:gd name="connsiteX12" fmla="*/ 1707914 w 1868900"/>
                  <a:gd name="connsiteY12" fmla="*/ 309844 h 2376371"/>
                  <a:gd name="connsiteX13" fmla="*/ 1710585 w 1868900"/>
                  <a:gd name="connsiteY13" fmla="*/ 316522 h 2376371"/>
                  <a:gd name="connsiteX14" fmla="*/ 1516975 w 1868900"/>
                  <a:gd name="connsiteY14" fmla="*/ 1318581 h 2376371"/>
                  <a:gd name="connsiteX15" fmla="*/ 1516975 w 1868900"/>
                  <a:gd name="connsiteY15" fmla="*/ 1318581 h 2376371"/>
                  <a:gd name="connsiteX16" fmla="*/ 1864852 w 1868900"/>
                  <a:gd name="connsiteY16" fmla="*/ 2367499 h 2376371"/>
                  <a:gd name="connsiteX17" fmla="*/ 1861624 w 1868900"/>
                  <a:gd name="connsiteY17" fmla="*/ 2375713 h 2376371"/>
                  <a:gd name="connsiteX18" fmla="*/ 1859287 w 1868900"/>
                  <a:gd name="connsiteY18" fmla="*/ 2376237 h 2376371"/>
                  <a:gd name="connsiteX19" fmla="*/ 286020 w 1868900"/>
                  <a:gd name="connsiteY19" fmla="*/ 2363325 h 2376371"/>
                  <a:gd name="connsiteX20" fmla="*/ 1849492 w 1868900"/>
                  <a:gd name="connsiteY20" fmla="*/ 2363325 h 2376371"/>
                  <a:gd name="connsiteX21" fmla="*/ 1504453 w 1868900"/>
                  <a:gd name="connsiteY21" fmla="*/ 1318749 h 2376371"/>
                  <a:gd name="connsiteX22" fmla="*/ 1504453 w 1868900"/>
                  <a:gd name="connsiteY22" fmla="*/ 1318749 h 2376371"/>
                  <a:gd name="connsiteX23" fmla="*/ 1697340 w 1868900"/>
                  <a:gd name="connsiteY23" fmla="*/ 317524 h 2376371"/>
                  <a:gd name="connsiteX24" fmla="*/ 1109438 w 1868900"/>
                  <a:gd name="connsiteY24" fmla="*/ 40658 h 2376371"/>
                  <a:gd name="connsiteX25" fmla="*/ 660610 w 1868900"/>
                  <a:gd name="connsiteY25" fmla="*/ 12832 h 2376371"/>
                  <a:gd name="connsiteX26" fmla="*/ 437282 w 1868900"/>
                  <a:gd name="connsiteY26" fmla="*/ 62529 h 2376371"/>
                  <a:gd name="connsiteX27" fmla="*/ 9767 w 1868900"/>
                  <a:gd name="connsiteY27" fmla="*/ 538015 h 2376371"/>
                  <a:gd name="connsiteX28" fmla="*/ 232373 w 1868900"/>
                  <a:gd name="connsiteY28" fmla="*/ 1055851 h 2376371"/>
                  <a:gd name="connsiteX29" fmla="*/ 286020 w 1868900"/>
                  <a:gd name="connsiteY29" fmla="*/ 2363325 h 2376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868900" h="2376371">
                    <a:moveTo>
                      <a:pt x="1859064" y="2375847"/>
                    </a:moveTo>
                    <a:lnTo>
                      <a:pt x="279565" y="2375847"/>
                    </a:lnTo>
                    <a:cubicBezTo>
                      <a:pt x="277895" y="2375842"/>
                      <a:pt x="276225" y="2375163"/>
                      <a:pt x="275057" y="2373955"/>
                    </a:cubicBezTo>
                    <a:cubicBezTo>
                      <a:pt x="273889" y="2372736"/>
                      <a:pt x="273276" y="2371083"/>
                      <a:pt x="273331" y="2369392"/>
                    </a:cubicBezTo>
                    <a:cubicBezTo>
                      <a:pt x="273610" y="2358261"/>
                      <a:pt x="304163" y="1252468"/>
                      <a:pt x="220574" y="1060804"/>
                    </a:cubicBezTo>
                    <a:cubicBezTo>
                      <a:pt x="136486" y="867861"/>
                      <a:pt x="-1586" y="543246"/>
                      <a:pt x="-2977" y="540241"/>
                    </a:cubicBezTo>
                    <a:cubicBezTo>
                      <a:pt x="-3700" y="538610"/>
                      <a:pt x="-3700" y="536751"/>
                      <a:pt x="-2977" y="535121"/>
                    </a:cubicBezTo>
                    <a:cubicBezTo>
                      <a:pt x="139157" y="236106"/>
                      <a:pt x="312343" y="106605"/>
                      <a:pt x="432662" y="50953"/>
                    </a:cubicBezTo>
                    <a:cubicBezTo>
                      <a:pt x="563554" y="-9929"/>
                      <a:pt x="659386" y="255"/>
                      <a:pt x="663448" y="867"/>
                    </a:cubicBezTo>
                    <a:cubicBezTo>
                      <a:pt x="664505" y="979"/>
                      <a:pt x="665564" y="1385"/>
                      <a:pt x="666398" y="2036"/>
                    </a:cubicBezTo>
                    <a:cubicBezTo>
                      <a:pt x="847655" y="132984"/>
                      <a:pt x="1103317" y="29862"/>
                      <a:pt x="1106044" y="28860"/>
                    </a:cubicBezTo>
                    <a:cubicBezTo>
                      <a:pt x="1106934" y="28498"/>
                      <a:pt x="1107881" y="28342"/>
                      <a:pt x="1108827" y="28415"/>
                    </a:cubicBezTo>
                    <a:cubicBezTo>
                      <a:pt x="1295370" y="39935"/>
                      <a:pt x="1691163" y="298825"/>
                      <a:pt x="1707914" y="309844"/>
                    </a:cubicBezTo>
                    <a:cubicBezTo>
                      <a:pt x="1710141" y="311280"/>
                      <a:pt x="1711198" y="313956"/>
                      <a:pt x="1710585" y="316522"/>
                    </a:cubicBezTo>
                    <a:cubicBezTo>
                      <a:pt x="1708526" y="324870"/>
                      <a:pt x="1509294" y="1151293"/>
                      <a:pt x="1516975" y="1318581"/>
                    </a:cubicBezTo>
                    <a:lnTo>
                      <a:pt x="1516975" y="1318581"/>
                    </a:lnTo>
                    <a:cubicBezTo>
                      <a:pt x="1529829" y="1599343"/>
                      <a:pt x="1861512" y="2359820"/>
                      <a:pt x="1864852" y="2367499"/>
                    </a:cubicBezTo>
                    <a:cubicBezTo>
                      <a:pt x="1866243" y="2370649"/>
                      <a:pt x="1864796" y="2374328"/>
                      <a:pt x="1861624" y="2375713"/>
                    </a:cubicBezTo>
                    <a:cubicBezTo>
                      <a:pt x="1860899" y="2376042"/>
                      <a:pt x="1860121" y="2376220"/>
                      <a:pt x="1859287" y="2376237"/>
                    </a:cubicBezTo>
                    <a:close/>
                    <a:moveTo>
                      <a:pt x="286020" y="2363325"/>
                    </a:moveTo>
                    <a:lnTo>
                      <a:pt x="1849492" y="2363325"/>
                    </a:lnTo>
                    <a:cubicBezTo>
                      <a:pt x="1812260" y="2277177"/>
                      <a:pt x="1516585" y="1585319"/>
                      <a:pt x="1504453" y="1318749"/>
                    </a:cubicBezTo>
                    <a:lnTo>
                      <a:pt x="1504453" y="1318749"/>
                    </a:lnTo>
                    <a:cubicBezTo>
                      <a:pt x="1496884" y="1154354"/>
                      <a:pt x="1680032" y="389370"/>
                      <a:pt x="1697340" y="317524"/>
                    </a:cubicBezTo>
                    <a:cubicBezTo>
                      <a:pt x="1656159" y="290811"/>
                      <a:pt x="1283906" y="52567"/>
                      <a:pt x="1109438" y="40658"/>
                    </a:cubicBezTo>
                    <a:cubicBezTo>
                      <a:pt x="1088569" y="48783"/>
                      <a:pt x="840309" y="141220"/>
                      <a:pt x="660610" y="12832"/>
                    </a:cubicBezTo>
                    <a:cubicBezTo>
                      <a:pt x="647754" y="11830"/>
                      <a:pt x="556319" y="6989"/>
                      <a:pt x="437282" y="62529"/>
                    </a:cubicBezTo>
                    <a:cubicBezTo>
                      <a:pt x="319467" y="117568"/>
                      <a:pt x="149786" y="244676"/>
                      <a:pt x="9767" y="538015"/>
                    </a:cubicBezTo>
                    <a:cubicBezTo>
                      <a:pt x="23012" y="569235"/>
                      <a:pt x="152068" y="871923"/>
                      <a:pt x="232373" y="1055851"/>
                    </a:cubicBezTo>
                    <a:cubicBezTo>
                      <a:pt x="314292" y="1244454"/>
                      <a:pt x="288747" y="2262986"/>
                      <a:pt x="286020" y="2363325"/>
                    </a:cubicBezTo>
                    <a:close/>
                  </a:path>
                </a:pathLst>
              </a:custGeom>
              <a:solidFill>
                <a:srgbClr val="5C5A5B"/>
              </a:solidFill>
              <a:ln w="5563" cap="flat">
                <a:noFill/>
                <a:prstDash val="solid"/>
                <a:miter/>
              </a:ln>
            </p:spPr>
            <p:txBody>
              <a:bodyPr rtlCol="0" anchor="ctr"/>
              <a:lstStyle/>
              <a:p>
                <a:endParaRPr lang="zh-CN" altLang="en-US"/>
              </a:p>
            </p:txBody>
          </p:sp>
          <p:sp>
            <p:nvSpPr>
              <p:cNvPr id="90" name="任意多边形: 形状 89">
                <a:extLst>
                  <a:ext uri="{FF2B5EF4-FFF2-40B4-BE49-F238E27FC236}">
                    <a16:creationId xmlns:a16="http://schemas.microsoft.com/office/drawing/2014/main" id="{4708F68D-EC99-1334-9717-A082C1A55680}"/>
                  </a:ext>
                </a:extLst>
              </p:cNvPr>
              <p:cNvSpPr/>
              <p:nvPr/>
            </p:nvSpPr>
            <p:spPr>
              <a:xfrm>
                <a:off x="2861538" y="4047620"/>
                <a:ext cx="1612332" cy="1739209"/>
              </a:xfrm>
              <a:custGeom>
                <a:avLst/>
                <a:gdLst>
                  <a:gd name="connsiteX0" fmla="*/ 50741 w 1612332"/>
                  <a:gd name="connsiteY0" fmla="*/ 1739074 h 1739209"/>
                  <a:gd name="connsiteX1" fmla="*/ 267781 w 1612332"/>
                  <a:gd name="connsiteY1" fmla="*/ 58401 h 1739209"/>
                  <a:gd name="connsiteX2" fmla="*/ 972606 w 1612332"/>
                  <a:gd name="connsiteY2" fmla="*/ 181892 h 1739209"/>
                  <a:gd name="connsiteX3" fmla="*/ 1608813 w 1612332"/>
                  <a:gd name="connsiteY3" fmla="*/ 1738963 h 1739209"/>
                </a:gdLst>
                <a:ahLst/>
                <a:cxnLst>
                  <a:cxn ang="0">
                    <a:pos x="connsiteX0" y="connsiteY0"/>
                  </a:cxn>
                  <a:cxn ang="0">
                    <a:pos x="connsiteX1" y="connsiteY1"/>
                  </a:cxn>
                  <a:cxn ang="0">
                    <a:pos x="connsiteX2" y="connsiteY2"/>
                  </a:cxn>
                  <a:cxn ang="0">
                    <a:pos x="connsiteX3" y="connsiteY3"/>
                  </a:cxn>
                </a:cxnLst>
                <a:rect l="l" t="t" r="r" b="b"/>
                <a:pathLst>
                  <a:path w="1612332" h="1739209">
                    <a:moveTo>
                      <a:pt x="50741" y="1739074"/>
                    </a:moveTo>
                    <a:cubicBezTo>
                      <a:pt x="50741" y="1739074"/>
                      <a:pt x="-166300" y="304714"/>
                      <a:pt x="267781" y="58401"/>
                    </a:cubicBezTo>
                    <a:cubicBezTo>
                      <a:pt x="468461" y="-55517"/>
                      <a:pt x="806432" y="2750"/>
                      <a:pt x="972606" y="181892"/>
                    </a:cubicBezTo>
                    <a:cubicBezTo>
                      <a:pt x="1210294" y="438612"/>
                      <a:pt x="1362779" y="988837"/>
                      <a:pt x="1608813" y="1738963"/>
                    </a:cubicBezTo>
                    <a:close/>
                  </a:path>
                </a:pathLst>
              </a:custGeom>
              <a:solidFill>
                <a:srgbClr val="FFFCF7"/>
              </a:solidFill>
              <a:ln w="5563" cap="flat">
                <a:noFill/>
                <a:prstDash val="solid"/>
                <a:miter/>
              </a:ln>
            </p:spPr>
            <p:txBody>
              <a:bodyPr rtlCol="0" anchor="ctr"/>
              <a:lstStyle/>
              <a:p>
                <a:endParaRPr lang="zh-CN" altLang="en-US"/>
              </a:p>
            </p:txBody>
          </p:sp>
          <p:sp>
            <p:nvSpPr>
              <p:cNvPr id="91" name="任意多边形: 形状 90">
                <a:extLst>
                  <a:ext uri="{FF2B5EF4-FFF2-40B4-BE49-F238E27FC236}">
                    <a16:creationId xmlns:a16="http://schemas.microsoft.com/office/drawing/2014/main" id="{51A2AD78-0ED2-7C2A-AAF4-0BEB03A65200}"/>
                  </a:ext>
                </a:extLst>
              </p:cNvPr>
              <p:cNvSpPr/>
              <p:nvPr/>
            </p:nvSpPr>
            <p:spPr>
              <a:xfrm>
                <a:off x="2855249" y="4041237"/>
                <a:ext cx="1624655" cy="1752047"/>
              </a:xfrm>
              <a:custGeom>
                <a:avLst/>
                <a:gdLst>
                  <a:gd name="connsiteX0" fmla="*/ 1615158 w 1624655"/>
                  <a:gd name="connsiteY0" fmla="*/ 1751913 h 1752047"/>
                  <a:gd name="connsiteX1" fmla="*/ 56919 w 1624655"/>
                  <a:gd name="connsiteY1" fmla="*/ 1751913 h 1752047"/>
                  <a:gd name="connsiteX2" fmla="*/ 50686 w 1624655"/>
                  <a:gd name="connsiteY2" fmla="*/ 1746626 h 1752047"/>
                  <a:gd name="connsiteX3" fmla="*/ -3519 w 1624655"/>
                  <a:gd name="connsiteY3" fmla="*/ 997725 h 1752047"/>
                  <a:gd name="connsiteX4" fmla="*/ 270954 w 1624655"/>
                  <a:gd name="connsiteY4" fmla="*/ 59664 h 1752047"/>
                  <a:gd name="connsiteX5" fmla="*/ 983292 w 1624655"/>
                  <a:gd name="connsiteY5" fmla="*/ 184379 h 1752047"/>
                  <a:gd name="connsiteX6" fmla="*/ 1522666 w 1624655"/>
                  <a:gd name="connsiteY6" fmla="*/ 1441155 h 1752047"/>
                  <a:gd name="connsiteX7" fmla="*/ 1620835 w 1624655"/>
                  <a:gd name="connsiteY7" fmla="*/ 1743732 h 1752047"/>
                  <a:gd name="connsiteX8" fmla="*/ 1619945 w 1624655"/>
                  <a:gd name="connsiteY8" fmla="*/ 1749297 h 1752047"/>
                  <a:gd name="connsiteX9" fmla="*/ 1615158 w 1624655"/>
                  <a:gd name="connsiteY9" fmla="*/ 1751913 h 1752047"/>
                  <a:gd name="connsiteX10" fmla="*/ 62484 w 1624655"/>
                  <a:gd name="connsiteY10" fmla="*/ 1739391 h 1752047"/>
                  <a:gd name="connsiteX11" fmla="*/ 1606588 w 1624655"/>
                  <a:gd name="connsiteY11" fmla="*/ 1739391 h 1752047"/>
                  <a:gd name="connsiteX12" fmla="*/ 1511035 w 1624655"/>
                  <a:gd name="connsiteY12" fmla="*/ 1444995 h 1752047"/>
                  <a:gd name="connsiteX13" fmla="*/ 974388 w 1624655"/>
                  <a:gd name="connsiteY13" fmla="*/ 192838 h 1752047"/>
                  <a:gd name="connsiteX14" fmla="*/ 277299 w 1624655"/>
                  <a:gd name="connsiteY14" fmla="*/ 70405 h 1752047"/>
                  <a:gd name="connsiteX15" fmla="*/ 62428 w 1624655"/>
                  <a:gd name="connsiteY15" fmla="*/ 1739391 h 1752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24655" h="1752047">
                    <a:moveTo>
                      <a:pt x="1615158" y="1751913"/>
                    </a:moveTo>
                    <a:lnTo>
                      <a:pt x="56919" y="1751913"/>
                    </a:lnTo>
                    <a:cubicBezTo>
                      <a:pt x="53802" y="1751924"/>
                      <a:pt x="51186" y="1749681"/>
                      <a:pt x="50686" y="1746626"/>
                    </a:cubicBezTo>
                    <a:cubicBezTo>
                      <a:pt x="50185" y="1743008"/>
                      <a:pt x="-3574" y="1383111"/>
                      <a:pt x="-3519" y="997725"/>
                    </a:cubicBezTo>
                    <a:cubicBezTo>
                      <a:pt x="-3519" y="478552"/>
                      <a:pt x="88918" y="162954"/>
                      <a:pt x="270954" y="59664"/>
                    </a:cubicBezTo>
                    <a:cubicBezTo>
                      <a:pt x="475696" y="-56591"/>
                      <a:pt x="815392" y="2844"/>
                      <a:pt x="983292" y="184379"/>
                    </a:cubicBezTo>
                    <a:cubicBezTo>
                      <a:pt x="1188702" y="406206"/>
                      <a:pt x="1328776" y="840287"/>
                      <a:pt x="1522666" y="1441155"/>
                    </a:cubicBezTo>
                    <a:cubicBezTo>
                      <a:pt x="1553886" y="1537916"/>
                      <a:pt x="1586610" y="1638773"/>
                      <a:pt x="1620835" y="1743732"/>
                    </a:cubicBezTo>
                    <a:cubicBezTo>
                      <a:pt x="1621448" y="1745624"/>
                      <a:pt x="1621113" y="1747683"/>
                      <a:pt x="1619945" y="1749297"/>
                    </a:cubicBezTo>
                    <a:cubicBezTo>
                      <a:pt x="1618831" y="1750855"/>
                      <a:pt x="1617051" y="1751824"/>
                      <a:pt x="1615158" y="1751913"/>
                    </a:cubicBezTo>
                    <a:close/>
                    <a:moveTo>
                      <a:pt x="62484" y="1739391"/>
                    </a:moveTo>
                    <a:lnTo>
                      <a:pt x="1606588" y="1739391"/>
                    </a:lnTo>
                    <a:cubicBezTo>
                      <a:pt x="1573197" y="1637510"/>
                      <a:pt x="1541364" y="1539380"/>
                      <a:pt x="1511035" y="1444995"/>
                    </a:cubicBezTo>
                    <a:cubicBezTo>
                      <a:pt x="1317646" y="845685"/>
                      <a:pt x="1177905" y="412661"/>
                      <a:pt x="974388" y="192838"/>
                    </a:cubicBezTo>
                    <a:cubicBezTo>
                      <a:pt x="809883" y="15088"/>
                      <a:pt x="477588" y="-43180"/>
                      <a:pt x="277299" y="70405"/>
                    </a:cubicBezTo>
                    <a:cubicBezTo>
                      <a:pt x="-134689" y="304364"/>
                      <a:pt x="48627" y="1643281"/>
                      <a:pt x="62428" y="1739391"/>
                    </a:cubicBezTo>
                    <a:close/>
                  </a:path>
                </a:pathLst>
              </a:custGeom>
              <a:solidFill>
                <a:srgbClr val="5C5A5B"/>
              </a:solidFill>
              <a:ln w="5563" cap="flat">
                <a:noFill/>
                <a:prstDash val="solid"/>
                <a:miter/>
              </a:ln>
            </p:spPr>
            <p:txBody>
              <a:bodyPr rtlCol="0" anchor="ctr"/>
              <a:lstStyle/>
              <a:p>
                <a:endParaRPr lang="zh-CN" altLang="en-US"/>
              </a:p>
            </p:txBody>
          </p:sp>
          <p:sp>
            <p:nvSpPr>
              <p:cNvPr id="92" name="任意多边形: 形状 91">
                <a:extLst>
                  <a:ext uri="{FF2B5EF4-FFF2-40B4-BE49-F238E27FC236}">
                    <a16:creationId xmlns:a16="http://schemas.microsoft.com/office/drawing/2014/main" id="{63198DAB-4441-4D7C-BCFF-68A60401F6A3}"/>
                  </a:ext>
                </a:extLst>
              </p:cNvPr>
              <p:cNvSpPr/>
              <p:nvPr/>
            </p:nvSpPr>
            <p:spPr>
              <a:xfrm>
                <a:off x="5334853" y="4625997"/>
                <a:ext cx="392788" cy="235906"/>
              </a:xfrm>
              <a:custGeom>
                <a:avLst/>
                <a:gdLst>
                  <a:gd name="connsiteX0" fmla="*/ 382979 w 392788"/>
                  <a:gd name="connsiteY0" fmla="*/ -135 h 235906"/>
                  <a:gd name="connsiteX1" fmla="*/ 2770 w 392788"/>
                  <a:gd name="connsiteY1" fmla="*/ -135 h 235906"/>
                  <a:gd name="connsiteX2" fmla="*/ -3519 w 392788"/>
                  <a:gd name="connsiteY2" fmla="*/ 6153 h 235906"/>
                  <a:gd name="connsiteX3" fmla="*/ -3519 w 392788"/>
                  <a:gd name="connsiteY3" fmla="*/ 198818 h 235906"/>
                  <a:gd name="connsiteX4" fmla="*/ 192875 w 392788"/>
                  <a:gd name="connsiteY4" fmla="*/ 235771 h 235906"/>
                  <a:gd name="connsiteX5" fmla="*/ 389269 w 392788"/>
                  <a:gd name="connsiteY5" fmla="*/ 198818 h 235906"/>
                  <a:gd name="connsiteX6" fmla="*/ 389269 w 392788"/>
                  <a:gd name="connsiteY6" fmla="*/ 6153 h 235906"/>
                  <a:gd name="connsiteX7" fmla="*/ 382979 w 392788"/>
                  <a:gd name="connsiteY7" fmla="*/ -135 h 235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88" h="235906">
                    <a:moveTo>
                      <a:pt x="382979" y="-135"/>
                    </a:moveTo>
                    <a:lnTo>
                      <a:pt x="2770" y="-135"/>
                    </a:lnTo>
                    <a:cubicBezTo>
                      <a:pt x="-681" y="-108"/>
                      <a:pt x="-3464" y="2692"/>
                      <a:pt x="-3519" y="6153"/>
                    </a:cubicBezTo>
                    <a:lnTo>
                      <a:pt x="-3519" y="198818"/>
                    </a:lnTo>
                    <a:cubicBezTo>
                      <a:pt x="-3519" y="235381"/>
                      <a:pt x="184861" y="235771"/>
                      <a:pt x="192875" y="235771"/>
                    </a:cubicBezTo>
                    <a:cubicBezTo>
                      <a:pt x="200888" y="235771"/>
                      <a:pt x="389269" y="235381"/>
                      <a:pt x="389269" y="198818"/>
                    </a:cubicBezTo>
                    <a:lnTo>
                      <a:pt x="389269" y="6153"/>
                    </a:lnTo>
                    <a:cubicBezTo>
                      <a:pt x="389213" y="2692"/>
                      <a:pt x="386430" y="-108"/>
                      <a:pt x="382979" y="-135"/>
                    </a:cubicBezTo>
                    <a:close/>
                  </a:path>
                </a:pathLst>
              </a:custGeom>
              <a:solidFill>
                <a:srgbClr val="F29DC4"/>
              </a:solidFill>
              <a:ln w="5563" cap="flat">
                <a:noFill/>
                <a:prstDash val="solid"/>
                <a:miter/>
              </a:ln>
            </p:spPr>
            <p:txBody>
              <a:bodyPr rtlCol="0" anchor="ctr"/>
              <a:lstStyle/>
              <a:p>
                <a:endParaRPr lang="zh-CN" altLang="en-US"/>
              </a:p>
            </p:txBody>
          </p:sp>
          <p:sp>
            <p:nvSpPr>
              <p:cNvPr id="93" name="任意多边形: 形状 92">
                <a:extLst>
                  <a:ext uri="{FF2B5EF4-FFF2-40B4-BE49-F238E27FC236}">
                    <a16:creationId xmlns:a16="http://schemas.microsoft.com/office/drawing/2014/main" id="{645A8C5C-D9D9-552B-5687-315BD6136F43}"/>
                  </a:ext>
                </a:extLst>
              </p:cNvPr>
              <p:cNvSpPr/>
              <p:nvPr/>
            </p:nvSpPr>
            <p:spPr>
              <a:xfrm>
                <a:off x="5341143" y="4601622"/>
                <a:ext cx="380209" cy="61383"/>
              </a:xfrm>
              <a:custGeom>
                <a:avLst/>
                <a:gdLst>
                  <a:gd name="connsiteX0" fmla="*/ 376690 w 380209"/>
                  <a:gd name="connsiteY0" fmla="*/ 30528 h 61383"/>
                  <a:gd name="connsiteX1" fmla="*/ 186585 w 380209"/>
                  <a:gd name="connsiteY1" fmla="*/ 61248 h 61383"/>
                  <a:gd name="connsiteX2" fmla="*/ -3519 w 380209"/>
                  <a:gd name="connsiteY2" fmla="*/ 30528 h 61383"/>
                  <a:gd name="connsiteX3" fmla="*/ 186585 w 380209"/>
                  <a:gd name="connsiteY3" fmla="*/ -135 h 61383"/>
                  <a:gd name="connsiteX4" fmla="*/ 376690 w 380209"/>
                  <a:gd name="connsiteY4" fmla="*/ 30528 h 61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09" h="61383">
                    <a:moveTo>
                      <a:pt x="376690" y="30528"/>
                    </a:moveTo>
                    <a:cubicBezTo>
                      <a:pt x="376690" y="47502"/>
                      <a:pt x="291600" y="61248"/>
                      <a:pt x="186585" y="61248"/>
                    </a:cubicBezTo>
                    <a:cubicBezTo>
                      <a:pt x="81572" y="61248"/>
                      <a:pt x="-3519" y="47502"/>
                      <a:pt x="-3519" y="30528"/>
                    </a:cubicBezTo>
                    <a:cubicBezTo>
                      <a:pt x="-3519" y="13555"/>
                      <a:pt x="81572" y="-135"/>
                      <a:pt x="186585" y="-135"/>
                    </a:cubicBezTo>
                    <a:cubicBezTo>
                      <a:pt x="291600" y="-135"/>
                      <a:pt x="376690" y="13610"/>
                      <a:pt x="376690" y="30528"/>
                    </a:cubicBezTo>
                    <a:close/>
                  </a:path>
                </a:pathLst>
              </a:custGeom>
              <a:solidFill>
                <a:srgbClr val="5C5A5B"/>
              </a:solidFill>
              <a:ln w="5563" cap="flat">
                <a:noFill/>
                <a:prstDash val="solid"/>
                <a:miter/>
              </a:ln>
            </p:spPr>
            <p:txBody>
              <a:bodyPr rtlCol="0" anchor="ctr"/>
              <a:lstStyle/>
              <a:p>
                <a:endParaRPr lang="zh-CN" altLang="en-US"/>
              </a:p>
            </p:txBody>
          </p:sp>
          <p:sp>
            <p:nvSpPr>
              <p:cNvPr id="94" name="任意多边形: 形状 93">
                <a:extLst>
                  <a:ext uri="{FF2B5EF4-FFF2-40B4-BE49-F238E27FC236}">
                    <a16:creationId xmlns:a16="http://schemas.microsoft.com/office/drawing/2014/main" id="{580FD70A-DD73-BC27-3AB7-972CF639E861}"/>
                  </a:ext>
                </a:extLst>
              </p:cNvPr>
              <p:cNvSpPr/>
              <p:nvPr/>
            </p:nvSpPr>
            <p:spPr>
              <a:xfrm>
                <a:off x="5334853" y="4595333"/>
                <a:ext cx="392788" cy="73904"/>
              </a:xfrm>
              <a:custGeom>
                <a:avLst/>
                <a:gdLst>
                  <a:gd name="connsiteX0" fmla="*/ 192875 w 392788"/>
                  <a:gd name="connsiteY0" fmla="*/ 73769 h 73904"/>
                  <a:gd name="connsiteX1" fmla="*/ -3519 w 392788"/>
                  <a:gd name="connsiteY1" fmla="*/ 36817 h 73904"/>
                  <a:gd name="connsiteX2" fmla="*/ 192875 w 392788"/>
                  <a:gd name="connsiteY2" fmla="*/ -135 h 73904"/>
                  <a:gd name="connsiteX3" fmla="*/ 389269 w 392788"/>
                  <a:gd name="connsiteY3" fmla="*/ 36817 h 73904"/>
                  <a:gd name="connsiteX4" fmla="*/ 192875 w 392788"/>
                  <a:gd name="connsiteY4" fmla="*/ 73769 h 73904"/>
                  <a:gd name="connsiteX5" fmla="*/ 192875 w 392788"/>
                  <a:gd name="connsiteY5" fmla="*/ 12553 h 73904"/>
                  <a:gd name="connsiteX6" fmla="*/ 9225 w 392788"/>
                  <a:gd name="connsiteY6" fmla="*/ 37262 h 73904"/>
                  <a:gd name="connsiteX7" fmla="*/ 192875 w 392788"/>
                  <a:gd name="connsiteY7" fmla="*/ 61359 h 73904"/>
                  <a:gd name="connsiteX8" fmla="*/ 376524 w 392788"/>
                  <a:gd name="connsiteY8" fmla="*/ 36928 h 73904"/>
                  <a:gd name="connsiteX9" fmla="*/ 192875 w 392788"/>
                  <a:gd name="connsiteY9" fmla="*/ 12441 h 73904"/>
                  <a:gd name="connsiteX10" fmla="*/ 376524 w 392788"/>
                  <a:gd name="connsiteY10" fmla="*/ 37262 h 73904"/>
                  <a:gd name="connsiteX11" fmla="*/ 376524 w 392788"/>
                  <a:gd name="connsiteY11" fmla="*/ 37262 h 73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788" h="73904">
                    <a:moveTo>
                      <a:pt x="192875" y="73769"/>
                    </a:moveTo>
                    <a:cubicBezTo>
                      <a:pt x="184861" y="73769"/>
                      <a:pt x="-3519" y="73380"/>
                      <a:pt x="-3519" y="36817"/>
                    </a:cubicBezTo>
                    <a:cubicBezTo>
                      <a:pt x="-3519" y="254"/>
                      <a:pt x="184861" y="-135"/>
                      <a:pt x="192875" y="-135"/>
                    </a:cubicBezTo>
                    <a:cubicBezTo>
                      <a:pt x="200888" y="-135"/>
                      <a:pt x="389269" y="310"/>
                      <a:pt x="389269" y="36817"/>
                    </a:cubicBezTo>
                    <a:cubicBezTo>
                      <a:pt x="389269" y="73324"/>
                      <a:pt x="200888" y="73769"/>
                      <a:pt x="192875" y="73769"/>
                    </a:cubicBezTo>
                    <a:close/>
                    <a:moveTo>
                      <a:pt x="192875" y="12553"/>
                    </a:moveTo>
                    <a:cubicBezTo>
                      <a:pt x="77175" y="12553"/>
                      <a:pt x="12620" y="28358"/>
                      <a:pt x="9225" y="37262"/>
                    </a:cubicBezTo>
                    <a:cubicBezTo>
                      <a:pt x="12842" y="45498"/>
                      <a:pt x="77398" y="61359"/>
                      <a:pt x="192875" y="61359"/>
                    </a:cubicBezTo>
                    <a:cubicBezTo>
                      <a:pt x="307183" y="61359"/>
                      <a:pt x="371572" y="45888"/>
                      <a:pt x="376524" y="36928"/>
                    </a:cubicBezTo>
                    <a:cubicBezTo>
                      <a:pt x="371572" y="27913"/>
                      <a:pt x="307183" y="12441"/>
                      <a:pt x="192875" y="12441"/>
                    </a:cubicBezTo>
                    <a:close/>
                    <a:moveTo>
                      <a:pt x="376524" y="37262"/>
                    </a:moveTo>
                    <a:lnTo>
                      <a:pt x="376524" y="37262"/>
                    </a:lnTo>
                    <a:close/>
                  </a:path>
                </a:pathLst>
              </a:custGeom>
              <a:solidFill>
                <a:srgbClr val="5C5A5B"/>
              </a:solidFill>
              <a:ln w="5563" cap="flat">
                <a:noFill/>
                <a:prstDash val="solid"/>
                <a:miter/>
              </a:ln>
            </p:spPr>
            <p:txBody>
              <a:bodyPr rtlCol="0" anchor="ctr"/>
              <a:lstStyle/>
              <a:p>
                <a:endParaRPr lang="zh-CN" altLang="en-US"/>
              </a:p>
            </p:txBody>
          </p:sp>
          <p:sp>
            <p:nvSpPr>
              <p:cNvPr id="95" name="任意多边形: 形状 94">
                <a:extLst>
                  <a:ext uri="{FF2B5EF4-FFF2-40B4-BE49-F238E27FC236}">
                    <a16:creationId xmlns:a16="http://schemas.microsoft.com/office/drawing/2014/main" id="{3DEBBDFC-81D3-E717-3E5A-AFB4FA137A01}"/>
                  </a:ext>
                </a:extLst>
              </p:cNvPr>
              <p:cNvSpPr/>
              <p:nvPr/>
            </p:nvSpPr>
            <p:spPr>
              <a:xfrm>
                <a:off x="5096130" y="3852770"/>
                <a:ext cx="375877" cy="507392"/>
              </a:xfrm>
              <a:custGeom>
                <a:avLst/>
                <a:gdLst>
                  <a:gd name="connsiteX0" fmla="*/ 21392 w 375877"/>
                  <a:gd name="connsiteY0" fmla="*/ 12337 h 507392"/>
                  <a:gd name="connsiteX1" fmla="*/ 61460 w 375877"/>
                  <a:gd name="connsiteY1" fmla="*/ 292653 h 507392"/>
                  <a:gd name="connsiteX2" fmla="*/ 300316 w 375877"/>
                  <a:gd name="connsiteY2" fmla="*/ 489658 h 507392"/>
                  <a:gd name="connsiteX3" fmla="*/ 261638 w 375877"/>
                  <a:gd name="connsiteY3" fmla="*/ 186080 h 507392"/>
                  <a:gd name="connsiteX4" fmla="*/ 21392 w 375877"/>
                  <a:gd name="connsiteY4" fmla="*/ 12337 h 5073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77" h="507392">
                    <a:moveTo>
                      <a:pt x="21392" y="12337"/>
                    </a:moveTo>
                    <a:cubicBezTo>
                      <a:pt x="-37154" y="56858"/>
                      <a:pt x="20502" y="163486"/>
                      <a:pt x="61460" y="292653"/>
                    </a:cubicBezTo>
                    <a:cubicBezTo>
                      <a:pt x="105647" y="432115"/>
                      <a:pt x="171929" y="553825"/>
                      <a:pt x="300316" y="489658"/>
                    </a:cubicBezTo>
                    <a:cubicBezTo>
                      <a:pt x="432211" y="423712"/>
                      <a:pt x="361088" y="335449"/>
                      <a:pt x="261638" y="186080"/>
                    </a:cubicBezTo>
                    <a:cubicBezTo>
                      <a:pt x="129800" y="-12373"/>
                      <a:pt x="57454" y="-15322"/>
                      <a:pt x="21392" y="12337"/>
                    </a:cubicBezTo>
                    <a:close/>
                  </a:path>
                </a:pathLst>
              </a:custGeom>
              <a:solidFill>
                <a:srgbClr val="FFFCF7"/>
              </a:solidFill>
              <a:ln w="5563" cap="flat">
                <a:noFill/>
                <a:prstDash val="solid"/>
                <a:miter/>
              </a:ln>
            </p:spPr>
            <p:txBody>
              <a:bodyPr rtlCol="0" anchor="ctr"/>
              <a:lstStyle/>
              <a:p>
                <a:endParaRPr lang="zh-CN" altLang="en-US"/>
              </a:p>
            </p:txBody>
          </p:sp>
          <p:sp>
            <p:nvSpPr>
              <p:cNvPr id="96" name="任意多边形: 形状 95">
                <a:extLst>
                  <a:ext uri="{FF2B5EF4-FFF2-40B4-BE49-F238E27FC236}">
                    <a16:creationId xmlns:a16="http://schemas.microsoft.com/office/drawing/2014/main" id="{7A8A86FC-E1F7-A976-84C5-AD40A262F3DF}"/>
                  </a:ext>
                </a:extLst>
              </p:cNvPr>
              <p:cNvSpPr/>
              <p:nvPr/>
            </p:nvSpPr>
            <p:spPr>
              <a:xfrm>
                <a:off x="5089845" y="3846388"/>
                <a:ext cx="388662" cy="519995"/>
              </a:xfrm>
              <a:custGeom>
                <a:avLst/>
                <a:gdLst>
                  <a:gd name="connsiteX0" fmla="*/ 240209 w 388662"/>
                  <a:gd name="connsiteY0" fmla="*/ 519860 h 519995"/>
                  <a:gd name="connsiteX1" fmla="*/ 197191 w 388662"/>
                  <a:gd name="connsiteY1" fmla="*/ 511234 h 519995"/>
                  <a:gd name="connsiteX2" fmla="*/ 61734 w 388662"/>
                  <a:gd name="connsiteY2" fmla="*/ 300927 h 519995"/>
                  <a:gd name="connsiteX3" fmla="*/ 35190 w 388662"/>
                  <a:gd name="connsiteY3" fmla="*/ 223572 h 519995"/>
                  <a:gd name="connsiteX4" fmla="*/ 24060 w 388662"/>
                  <a:gd name="connsiteY4" fmla="*/ 13710 h 519995"/>
                  <a:gd name="connsiteX5" fmla="*/ 24060 w 388662"/>
                  <a:gd name="connsiteY5" fmla="*/ 13710 h 519995"/>
                  <a:gd name="connsiteX6" fmla="*/ 77261 w 388662"/>
                  <a:gd name="connsiteY6" fmla="*/ 1077 h 519995"/>
                  <a:gd name="connsiteX7" fmla="*/ 273321 w 388662"/>
                  <a:gd name="connsiteY7" fmla="*/ 188956 h 519995"/>
                  <a:gd name="connsiteX8" fmla="*/ 291909 w 388662"/>
                  <a:gd name="connsiteY8" fmla="*/ 216782 h 519995"/>
                  <a:gd name="connsiteX9" fmla="*/ 382343 w 388662"/>
                  <a:gd name="connsiteY9" fmla="*/ 428257 h 519995"/>
                  <a:gd name="connsiteX10" fmla="*/ 309606 w 388662"/>
                  <a:gd name="connsiteY10" fmla="*/ 501829 h 519995"/>
                  <a:gd name="connsiteX11" fmla="*/ 240209 w 388662"/>
                  <a:gd name="connsiteY11" fmla="*/ 519860 h 519995"/>
                  <a:gd name="connsiteX12" fmla="*/ 31460 w 388662"/>
                  <a:gd name="connsiteY12" fmla="*/ 23727 h 519995"/>
                  <a:gd name="connsiteX13" fmla="*/ 47043 w 388662"/>
                  <a:gd name="connsiteY13" fmla="*/ 219342 h 519995"/>
                  <a:gd name="connsiteX14" fmla="*/ 73700 w 388662"/>
                  <a:gd name="connsiteY14" fmla="*/ 297254 h 519995"/>
                  <a:gd name="connsiteX15" fmla="*/ 202089 w 388662"/>
                  <a:gd name="connsiteY15" fmla="*/ 499770 h 519995"/>
                  <a:gd name="connsiteX16" fmla="*/ 303818 w 388662"/>
                  <a:gd name="connsiteY16" fmla="*/ 490531 h 519995"/>
                  <a:gd name="connsiteX17" fmla="*/ 370044 w 388662"/>
                  <a:gd name="connsiteY17" fmla="*/ 425029 h 519995"/>
                  <a:gd name="connsiteX18" fmla="*/ 281336 w 388662"/>
                  <a:gd name="connsiteY18" fmla="*/ 223850 h 519995"/>
                  <a:gd name="connsiteX19" fmla="*/ 262748 w 388662"/>
                  <a:gd name="connsiteY19" fmla="*/ 196024 h 519995"/>
                  <a:gd name="connsiteX20" fmla="*/ 75036 w 388662"/>
                  <a:gd name="connsiteY20" fmla="*/ 13543 h 519995"/>
                  <a:gd name="connsiteX21" fmla="*/ 31460 w 388662"/>
                  <a:gd name="connsiteY21" fmla="*/ 23839 h 519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8662" h="519995">
                    <a:moveTo>
                      <a:pt x="240209" y="519860"/>
                    </a:moveTo>
                    <a:cubicBezTo>
                      <a:pt x="225462" y="519904"/>
                      <a:pt x="210825" y="516972"/>
                      <a:pt x="197191" y="511234"/>
                    </a:cubicBezTo>
                    <a:cubicBezTo>
                      <a:pt x="142986" y="488250"/>
                      <a:pt x="99912" y="421468"/>
                      <a:pt x="61734" y="300927"/>
                    </a:cubicBezTo>
                    <a:cubicBezTo>
                      <a:pt x="53277" y="274103"/>
                      <a:pt x="44093" y="248392"/>
                      <a:pt x="35190" y="223572"/>
                    </a:cubicBezTo>
                    <a:cubicBezTo>
                      <a:pt x="964" y="127629"/>
                      <a:pt x="-26027" y="51831"/>
                      <a:pt x="24060" y="13710"/>
                    </a:cubicBezTo>
                    <a:lnTo>
                      <a:pt x="24060" y="13710"/>
                    </a:lnTo>
                    <a:cubicBezTo>
                      <a:pt x="39141" y="2051"/>
                      <a:pt x="58563" y="-2551"/>
                      <a:pt x="77261" y="1077"/>
                    </a:cubicBezTo>
                    <a:cubicBezTo>
                      <a:pt x="130297" y="9926"/>
                      <a:pt x="196301" y="73424"/>
                      <a:pt x="273321" y="188956"/>
                    </a:cubicBezTo>
                    <a:lnTo>
                      <a:pt x="291909" y="216782"/>
                    </a:lnTo>
                    <a:cubicBezTo>
                      <a:pt x="353126" y="307605"/>
                      <a:pt x="396868" y="373218"/>
                      <a:pt x="382343" y="428257"/>
                    </a:cubicBezTo>
                    <a:cubicBezTo>
                      <a:pt x="374718" y="457085"/>
                      <a:pt x="350956" y="481126"/>
                      <a:pt x="309606" y="501829"/>
                    </a:cubicBezTo>
                    <a:cubicBezTo>
                      <a:pt x="288181" y="513165"/>
                      <a:pt x="264418" y="519337"/>
                      <a:pt x="240209" y="519860"/>
                    </a:cubicBezTo>
                    <a:close/>
                    <a:moveTo>
                      <a:pt x="31460" y="23727"/>
                    </a:moveTo>
                    <a:cubicBezTo>
                      <a:pt x="-11168" y="56283"/>
                      <a:pt x="14765" y="128241"/>
                      <a:pt x="47043" y="219342"/>
                    </a:cubicBezTo>
                    <a:cubicBezTo>
                      <a:pt x="55948" y="244274"/>
                      <a:pt x="65130" y="270096"/>
                      <a:pt x="73700" y="297254"/>
                    </a:cubicBezTo>
                    <a:cubicBezTo>
                      <a:pt x="110708" y="414122"/>
                      <a:pt x="151612" y="478399"/>
                      <a:pt x="202089" y="499770"/>
                    </a:cubicBezTo>
                    <a:cubicBezTo>
                      <a:pt x="232363" y="512569"/>
                      <a:pt x="265698" y="509620"/>
                      <a:pt x="303818" y="490531"/>
                    </a:cubicBezTo>
                    <a:cubicBezTo>
                      <a:pt x="341940" y="471443"/>
                      <a:pt x="363422" y="450128"/>
                      <a:pt x="370044" y="425029"/>
                    </a:cubicBezTo>
                    <a:cubicBezTo>
                      <a:pt x="383121" y="375556"/>
                      <a:pt x="340437" y="311890"/>
                      <a:pt x="281336" y="223850"/>
                    </a:cubicBezTo>
                    <a:lnTo>
                      <a:pt x="262748" y="196024"/>
                    </a:lnTo>
                    <a:cubicBezTo>
                      <a:pt x="187674" y="83219"/>
                      <a:pt x="124509" y="21835"/>
                      <a:pt x="75036" y="13543"/>
                    </a:cubicBezTo>
                    <a:cubicBezTo>
                      <a:pt x="59732" y="10566"/>
                      <a:pt x="43815" y="14317"/>
                      <a:pt x="31460" y="23839"/>
                    </a:cubicBezTo>
                    <a:close/>
                  </a:path>
                </a:pathLst>
              </a:custGeom>
              <a:solidFill>
                <a:srgbClr val="5C5A5B"/>
              </a:solidFill>
              <a:ln w="5563" cap="flat">
                <a:noFill/>
                <a:prstDash val="solid"/>
                <a:miter/>
              </a:ln>
            </p:spPr>
            <p:txBody>
              <a:bodyPr rtlCol="0" anchor="ctr"/>
              <a:lstStyle/>
              <a:p>
                <a:endParaRPr lang="zh-CN" altLang="en-US"/>
              </a:p>
            </p:txBody>
          </p:sp>
          <p:sp>
            <p:nvSpPr>
              <p:cNvPr id="97" name="任意多边形: 形状 96">
                <a:extLst>
                  <a:ext uri="{FF2B5EF4-FFF2-40B4-BE49-F238E27FC236}">
                    <a16:creationId xmlns:a16="http://schemas.microsoft.com/office/drawing/2014/main" id="{B776E8B7-E043-3E11-39AC-A1374927C04E}"/>
                  </a:ext>
                </a:extLst>
              </p:cNvPr>
              <p:cNvSpPr/>
              <p:nvPr/>
            </p:nvSpPr>
            <p:spPr>
              <a:xfrm>
                <a:off x="5053699" y="4310481"/>
                <a:ext cx="325026" cy="250490"/>
              </a:xfrm>
              <a:custGeom>
                <a:avLst/>
                <a:gdLst>
                  <a:gd name="connsiteX0" fmla="*/ 2327 w 325026"/>
                  <a:gd name="connsiteY0" fmla="*/ 23711 h 250490"/>
                  <a:gd name="connsiteX1" fmla="*/ 102778 w 325026"/>
                  <a:gd name="connsiteY1" fmla="*/ 169462 h 250490"/>
                  <a:gd name="connsiteX2" fmla="*/ 307409 w 325026"/>
                  <a:gd name="connsiteY2" fmla="*/ 209197 h 250490"/>
                  <a:gd name="connsiteX3" fmla="*/ 196106 w 325026"/>
                  <a:gd name="connsiteY3" fmla="*/ 54542 h 250490"/>
                  <a:gd name="connsiteX4" fmla="*/ 2327 w 325026"/>
                  <a:gd name="connsiteY4" fmla="*/ 23711 h 250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026" h="250490">
                    <a:moveTo>
                      <a:pt x="2327" y="23711"/>
                    </a:moveTo>
                    <a:cubicBezTo>
                      <a:pt x="-23829" y="67342"/>
                      <a:pt x="42786" y="111195"/>
                      <a:pt x="102778" y="169462"/>
                    </a:cubicBezTo>
                    <a:cubicBezTo>
                      <a:pt x="169003" y="233795"/>
                      <a:pt x="255875" y="292563"/>
                      <a:pt x="307409" y="209197"/>
                    </a:cubicBezTo>
                    <a:cubicBezTo>
                      <a:pt x="353877" y="134012"/>
                      <a:pt x="277356" y="110138"/>
                      <a:pt x="196106" y="54542"/>
                    </a:cubicBezTo>
                    <a:cubicBezTo>
                      <a:pt x="99884" y="-11238"/>
                      <a:pt x="24142" y="-12629"/>
                      <a:pt x="2327" y="23711"/>
                    </a:cubicBezTo>
                    <a:close/>
                  </a:path>
                </a:pathLst>
              </a:custGeom>
              <a:solidFill>
                <a:srgbClr val="FFFCF7"/>
              </a:solidFill>
              <a:ln w="5563" cap="flat">
                <a:noFill/>
                <a:prstDash val="solid"/>
                <a:miter/>
              </a:ln>
            </p:spPr>
            <p:txBody>
              <a:bodyPr rtlCol="0" anchor="ctr"/>
              <a:lstStyle/>
              <a:p>
                <a:endParaRPr lang="zh-CN" altLang="en-US"/>
              </a:p>
            </p:txBody>
          </p:sp>
          <p:sp>
            <p:nvSpPr>
              <p:cNvPr id="98" name="任意多边形: 形状 97">
                <a:extLst>
                  <a:ext uri="{FF2B5EF4-FFF2-40B4-BE49-F238E27FC236}">
                    <a16:creationId xmlns:a16="http://schemas.microsoft.com/office/drawing/2014/main" id="{EFFE8FE4-EF0E-EBAF-000D-24B66B577879}"/>
                  </a:ext>
                </a:extLst>
              </p:cNvPr>
              <p:cNvSpPr/>
              <p:nvPr/>
            </p:nvSpPr>
            <p:spPr>
              <a:xfrm>
                <a:off x="5047327" y="4304135"/>
                <a:ext cx="337850" cy="263093"/>
              </a:xfrm>
              <a:custGeom>
                <a:avLst/>
                <a:gdLst>
                  <a:gd name="connsiteX0" fmla="*/ 248613 w 337850"/>
                  <a:gd name="connsiteY0" fmla="*/ 262959 h 263093"/>
                  <a:gd name="connsiteX1" fmla="*/ 104810 w 337850"/>
                  <a:gd name="connsiteY1" fmla="*/ 180261 h 263093"/>
                  <a:gd name="connsiteX2" fmla="*/ 69638 w 337850"/>
                  <a:gd name="connsiteY2" fmla="*/ 147705 h 263093"/>
                  <a:gd name="connsiteX3" fmla="*/ 3302 w 337850"/>
                  <a:gd name="connsiteY3" fmla="*/ 26830 h 263093"/>
                  <a:gd name="connsiteX4" fmla="*/ 3302 w 337850"/>
                  <a:gd name="connsiteY4" fmla="*/ 26830 h 263093"/>
                  <a:gd name="connsiteX5" fmla="*/ 40811 w 337850"/>
                  <a:gd name="connsiteY5" fmla="*/ 2065 h 263093"/>
                  <a:gd name="connsiteX6" fmla="*/ 206039 w 337850"/>
                  <a:gd name="connsiteY6" fmla="*/ 55713 h 263093"/>
                  <a:gd name="connsiteX7" fmla="*/ 249503 w 337850"/>
                  <a:gd name="connsiteY7" fmla="*/ 83538 h 263093"/>
                  <a:gd name="connsiteX8" fmla="*/ 319123 w 337850"/>
                  <a:gd name="connsiteY8" fmla="*/ 218771 h 263093"/>
                  <a:gd name="connsiteX9" fmla="*/ 258185 w 337850"/>
                  <a:gd name="connsiteY9" fmla="*/ 262291 h 263093"/>
                  <a:gd name="connsiteX10" fmla="*/ 248613 w 337850"/>
                  <a:gd name="connsiteY10" fmla="*/ 262959 h 263093"/>
                  <a:gd name="connsiteX11" fmla="*/ 14098 w 337850"/>
                  <a:gd name="connsiteY11" fmla="*/ 33285 h 263093"/>
                  <a:gd name="connsiteX12" fmla="*/ 78041 w 337850"/>
                  <a:gd name="connsiteY12" fmla="*/ 138411 h 263093"/>
                  <a:gd name="connsiteX13" fmla="*/ 113492 w 337850"/>
                  <a:gd name="connsiteY13" fmla="*/ 171301 h 263093"/>
                  <a:gd name="connsiteX14" fmla="*/ 256627 w 337850"/>
                  <a:gd name="connsiteY14" fmla="*/ 249936 h 263093"/>
                  <a:gd name="connsiteX15" fmla="*/ 308439 w 337850"/>
                  <a:gd name="connsiteY15" fmla="*/ 212260 h 263093"/>
                  <a:gd name="connsiteX16" fmla="*/ 242937 w 337850"/>
                  <a:gd name="connsiteY16" fmla="*/ 94279 h 263093"/>
                  <a:gd name="connsiteX17" fmla="*/ 198916 w 337850"/>
                  <a:gd name="connsiteY17" fmla="*/ 66008 h 263093"/>
                  <a:gd name="connsiteX18" fmla="*/ 43537 w 337850"/>
                  <a:gd name="connsiteY18" fmla="*/ 14364 h 263093"/>
                  <a:gd name="connsiteX19" fmla="*/ 14098 w 337850"/>
                  <a:gd name="connsiteY19" fmla="*/ 33285 h 263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37850" h="263093">
                    <a:moveTo>
                      <a:pt x="248613" y="262959"/>
                    </a:moveTo>
                    <a:cubicBezTo>
                      <a:pt x="209657" y="262959"/>
                      <a:pt x="161295" y="235133"/>
                      <a:pt x="104810" y="180261"/>
                    </a:cubicBezTo>
                    <a:cubicBezTo>
                      <a:pt x="93067" y="169130"/>
                      <a:pt x="81102" y="158000"/>
                      <a:pt x="69638" y="147705"/>
                    </a:cubicBezTo>
                    <a:cubicBezTo>
                      <a:pt x="21333" y="104074"/>
                      <a:pt x="-20350" y="66342"/>
                      <a:pt x="3302" y="26830"/>
                    </a:cubicBezTo>
                    <a:lnTo>
                      <a:pt x="3302" y="26830"/>
                    </a:lnTo>
                    <a:cubicBezTo>
                      <a:pt x="11816" y="13691"/>
                      <a:pt x="25395" y="4714"/>
                      <a:pt x="40811" y="2065"/>
                    </a:cubicBezTo>
                    <a:cubicBezTo>
                      <a:pt x="82828" y="-7062"/>
                      <a:pt x="142931" y="12472"/>
                      <a:pt x="206039" y="55713"/>
                    </a:cubicBezTo>
                    <a:cubicBezTo>
                      <a:pt x="220899" y="65841"/>
                      <a:pt x="235423" y="74857"/>
                      <a:pt x="249503" y="83538"/>
                    </a:cubicBezTo>
                    <a:cubicBezTo>
                      <a:pt x="311388" y="121882"/>
                      <a:pt x="360305" y="152157"/>
                      <a:pt x="319123" y="218771"/>
                    </a:cubicBezTo>
                    <a:cubicBezTo>
                      <a:pt x="303096" y="244649"/>
                      <a:pt x="282616" y="259286"/>
                      <a:pt x="258185" y="262291"/>
                    </a:cubicBezTo>
                    <a:cubicBezTo>
                      <a:pt x="255013" y="262708"/>
                      <a:pt x="251840" y="262936"/>
                      <a:pt x="248613" y="262959"/>
                    </a:cubicBezTo>
                    <a:close/>
                    <a:moveTo>
                      <a:pt x="14098" y="33285"/>
                    </a:moveTo>
                    <a:cubicBezTo>
                      <a:pt x="-4323" y="63949"/>
                      <a:pt x="32017" y="96783"/>
                      <a:pt x="78041" y="138411"/>
                    </a:cubicBezTo>
                    <a:cubicBezTo>
                      <a:pt x="89617" y="148873"/>
                      <a:pt x="101693" y="159837"/>
                      <a:pt x="113492" y="171301"/>
                    </a:cubicBezTo>
                    <a:cubicBezTo>
                      <a:pt x="171870" y="228010"/>
                      <a:pt x="220119" y="254444"/>
                      <a:pt x="256627" y="249936"/>
                    </a:cubicBezTo>
                    <a:cubicBezTo>
                      <a:pt x="277440" y="247321"/>
                      <a:pt x="294359" y="235022"/>
                      <a:pt x="308439" y="212260"/>
                    </a:cubicBezTo>
                    <a:cubicBezTo>
                      <a:pt x="341830" y="158668"/>
                      <a:pt x="310497" y="136129"/>
                      <a:pt x="242937" y="94279"/>
                    </a:cubicBezTo>
                    <a:cubicBezTo>
                      <a:pt x="228745" y="85486"/>
                      <a:pt x="214054" y="76360"/>
                      <a:pt x="198916" y="66008"/>
                    </a:cubicBezTo>
                    <a:cubicBezTo>
                      <a:pt x="139536" y="25383"/>
                      <a:pt x="81381" y="6127"/>
                      <a:pt x="43537" y="14364"/>
                    </a:cubicBezTo>
                    <a:cubicBezTo>
                      <a:pt x="31517" y="16267"/>
                      <a:pt x="20831" y="23129"/>
                      <a:pt x="14098" y="33285"/>
                    </a:cubicBezTo>
                    <a:close/>
                  </a:path>
                </a:pathLst>
              </a:custGeom>
              <a:solidFill>
                <a:srgbClr val="5C5A5B"/>
              </a:solidFill>
              <a:ln w="5563" cap="flat">
                <a:noFill/>
                <a:prstDash val="solid"/>
                <a:miter/>
              </a:ln>
            </p:spPr>
            <p:txBody>
              <a:bodyPr rtlCol="0" anchor="ctr"/>
              <a:lstStyle/>
              <a:p>
                <a:endParaRPr lang="zh-CN" altLang="en-US"/>
              </a:p>
            </p:txBody>
          </p:sp>
          <p:sp>
            <p:nvSpPr>
              <p:cNvPr id="99" name="任意多边形: 形状 98">
                <a:extLst>
                  <a:ext uri="{FF2B5EF4-FFF2-40B4-BE49-F238E27FC236}">
                    <a16:creationId xmlns:a16="http://schemas.microsoft.com/office/drawing/2014/main" id="{B266A470-8F10-4BB3-D912-2186292FB081}"/>
                  </a:ext>
                </a:extLst>
              </p:cNvPr>
              <p:cNvSpPr/>
              <p:nvPr/>
            </p:nvSpPr>
            <p:spPr>
              <a:xfrm>
                <a:off x="5487768" y="3780168"/>
                <a:ext cx="304299" cy="522275"/>
              </a:xfrm>
              <a:custGeom>
                <a:avLst/>
                <a:gdLst>
                  <a:gd name="connsiteX0" fmla="*/ 277981 w 304299"/>
                  <a:gd name="connsiteY0" fmla="*/ 2018 h 522275"/>
                  <a:gd name="connsiteX1" fmla="*/ 97615 w 304299"/>
                  <a:gd name="connsiteY1" fmla="*/ 194795 h 522275"/>
                  <a:gd name="connsiteX2" fmla="*/ 50867 w 304299"/>
                  <a:gd name="connsiteY2" fmla="*/ 509949 h 522275"/>
                  <a:gd name="connsiteX3" fmla="*/ 245647 w 304299"/>
                  <a:gd name="connsiteY3" fmla="*/ 323739 h 522275"/>
                  <a:gd name="connsiteX4" fmla="*/ 277981 w 304299"/>
                  <a:gd name="connsiteY4" fmla="*/ 2018 h 5222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299" h="522275">
                    <a:moveTo>
                      <a:pt x="277981" y="2018"/>
                    </a:moveTo>
                    <a:cubicBezTo>
                      <a:pt x="223331" y="-17627"/>
                      <a:pt x="183040" y="101133"/>
                      <a:pt x="97615" y="194795"/>
                    </a:cubicBezTo>
                    <a:cubicBezTo>
                      <a:pt x="-3893" y="306098"/>
                      <a:pt x="-45410" y="463257"/>
                      <a:pt x="50867" y="509949"/>
                    </a:cubicBezTo>
                    <a:cubicBezTo>
                      <a:pt x="162170" y="563708"/>
                      <a:pt x="210921" y="428419"/>
                      <a:pt x="245647" y="323739"/>
                    </a:cubicBezTo>
                    <a:cubicBezTo>
                      <a:pt x="290447" y="186002"/>
                      <a:pt x="325731" y="19215"/>
                      <a:pt x="277981" y="2018"/>
                    </a:cubicBezTo>
                    <a:close/>
                  </a:path>
                </a:pathLst>
              </a:custGeom>
              <a:solidFill>
                <a:srgbClr val="FFFCF7"/>
              </a:solidFill>
              <a:ln w="5563" cap="flat">
                <a:noFill/>
                <a:prstDash val="solid"/>
                <a:miter/>
              </a:ln>
            </p:spPr>
            <p:txBody>
              <a:bodyPr rtlCol="0" anchor="ctr"/>
              <a:lstStyle/>
              <a:p>
                <a:endParaRPr lang="zh-CN" altLang="en-US"/>
              </a:p>
            </p:txBody>
          </p:sp>
          <p:sp>
            <p:nvSpPr>
              <p:cNvPr id="100" name="任意多边形: 形状 99">
                <a:extLst>
                  <a:ext uri="{FF2B5EF4-FFF2-40B4-BE49-F238E27FC236}">
                    <a16:creationId xmlns:a16="http://schemas.microsoft.com/office/drawing/2014/main" id="{9061A921-FE80-2CB6-FD7D-BE8CF3153072}"/>
                  </a:ext>
                </a:extLst>
              </p:cNvPr>
              <p:cNvSpPr/>
              <p:nvPr/>
            </p:nvSpPr>
            <p:spPr>
              <a:xfrm>
                <a:off x="5480942" y="3773847"/>
                <a:ext cx="316583" cy="534825"/>
              </a:xfrm>
              <a:custGeom>
                <a:avLst/>
                <a:gdLst>
                  <a:gd name="connsiteX0" fmla="*/ 105276 w 316583"/>
                  <a:gd name="connsiteY0" fmla="*/ 534690 h 534825"/>
                  <a:gd name="connsiteX1" fmla="*/ 54688 w 316583"/>
                  <a:gd name="connsiteY1" fmla="*/ 521890 h 534825"/>
                  <a:gd name="connsiteX2" fmla="*/ -963 w 316583"/>
                  <a:gd name="connsiteY2" fmla="*/ 447929 h 534825"/>
                  <a:gd name="connsiteX3" fmla="*/ 99209 w 316583"/>
                  <a:gd name="connsiteY3" fmla="*/ 196885 h 534825"/>
                  <a:gd name="connsiteX4" fmla="*/ 177121 w 316583"/>
                  <a:gd name="connsiteY4" fmla="*/ 92539 h 534825"/>
                  <a:gd name="connsiteX5" fmla="*/ 286143 w 316583"/>
                  <a:gd name="connsiteY5" fmla="*/ 2439 h 534825"/>
                  <a:gd name="connsiteX6" fmla="*/ 286143 w 316583"/>
                  <a:gd name="connsiteY6" fmla="*/ 2439 h 534825"/>
                  <a:gd name="connsiteX7" fmla="*/ 257372 w 316583"/>
                  <a:gd name="connsiteY7" fmla="*/ 332007 h 534825"/>
                  <a:gd name="connsiteX8" fmla="*/ 138333 w 316583"/>
                  <a:gd name="connsiteY8" fmla="*/ 527900 h 534825"/>
                  <a:gd name="connsiteX9" fmla="*/ 105276 w 316583"/>
                  <a:gd name="connsiteY9" fmla="*/ 534690 h 534825"/>
                  <a:gd name="connsiteX10" fmla="*/ 272954 w 316583"/>
                  <a:gd name="connsiteY10" fmla="*/ 12568 h 534825"/>
                  <a:gd name="connsiteX11" fmla="*/ 188086 w 316583"/>
                  <a:gd name="connsiteY11" fmla="*/ 99495 h 534825"/>
                  <a:gd name="connsiteX12" fmla="*/ 108783 w 316583"/>
                  <a:gd name="connsiteY12" fmla="*/ 205233 h 534825"/>
                  <a:gd name="connsiteX13" fmla="*/ 11614 w 316583"/>
                  <a:gd name="connsiteY13" fmla="*/ 445480 h 534825"/>
                  <a:gd name="connsiteX14" fmla="*/ 60198 w 316583"/>
                  <a:gd name="connsiteY14" fmla="*/ 510481 h 534825"/>
                  <a:gd name="connsiteX15" fmla="*/ 133992 w 316583"/>
                  <a:gd name="connsiteY15" fmla="*/ 516046 h 534825"/>
                  <a:gd name="connsiteX16" fmla="*/ 245963 w 316583"/>
                  <a:gd name="connsiteY16" fmla="*/ 327833 h 534825"/>
                  <a:gd name="connsiteX17" fmla="*/ 282415 w 316583"/>
                  <a:gd name="connsiteY17" fmla="*/ 13959 h 534825"/>
                  <a:gd name="connsiteX18" fmla="*/ 282415 w 316583"/>
                  <a:gd name="connsiteY18" fmla="*/ 13959 h 534825"/>
                  <a:gd name="connsiteX19" fmla="*/ 272954 w 316583"/>
                  <a:gd name="connsiteY19" fmla="*/ 12568 h 53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16583" h="534825">
                    <a:moveTo>
                      <a:pt x="105276" y="534690"/>
                    </a:moveTo>
                    <a:cubicBezTo>
                      <a:pt x="87635" y="534305"/>
                      <a:pt x="70382" y="529926"/>
                      <a:pt x="54688" y="521890"/>
                    </a:cubicBezTo>
                    <a:cubicBezTo>
                      <a:pt x="25138" y="507866"/>
                      <a:pt x="4325" y="480224"/>
                      <a:pt x="-963" y="447929"/>
                    </a:cubicBezTo>
                    <a:cubicBezTo>
                      <a:pt x="-14375" y="378198"/>
                      <a:pt x="25861" y="277302"/>
                      <a:pt x="99209" y="196885"/>
                    </a:cubicBezTo>
                    <a:cubicBezTo>
                      <a:pt x="127759" y="164101"/>
                      <a:pt x="153804" y="129224"/>
                      <a:pt x="177121" y="92539"/>
                    </a:cubicBezTo>
                    <a:cubicBezTo>
                      <a:pt x="216077" y="34328"/>
                      <a:pt x="246797" y="-11696"/>
                      <a:pt x="286143" y="2439"/>
                    </a:cubicBezTo>
                    <a:lnTo>
                      <a:pt x="286143" y="2439"/>
                    </a:lnTo>
                    <a:cubicBezTo>
                      <a:pt x="354037" y="26759"/>
                      <a:pt x="274123" y="281253"/>
                      <a:pt x="257372" y="332007"/>
                    </a:cubicBezTo>
                    <a:cubicBezTo>
                      <a:pt x="229546" y="417488"/>
                      <a:pt x="196878" y="503080"/>
                      <a:pt x="138333" y="527900"/>
                    </a:cubicBezTo>
                    <a:cubicBezTo>
                      <a:pt x="127871" y="532335"/>
                      <a:pt x="116629" y="534645"/>
                      <a:pt x="105276" y="534690"/>
                    </a:cubicBezTo>
                    <a:close/>
                    <a:moveTo>
                      <a:pt x="272954" y="12568"/>
                    </a:moveTo>
                    <a:cubicBezTo>
                      <a:pt x="246297" y="12568"/>
                      <a:pt x="220196" y="51524"/>
                      <a:pt x="188086" y="99495"/>
                    </a:cubicBezTo>
                    <a:cubicBezTo>
                      <a:pt x="165825" y="132886"/>
                      <a:pt x="140448" y="170674"/>
                      <a:pt x="108783" y="205233"/>
                    </a:cubicBezTo>
                    <a:cubicBezTo>
                      <a:pt x="37937" y="282867"/>
                      <a:pt x="-1075" y="379422"/>
                      <a:pt x="11614" y="445480"/>
                    </a:cubicBezTo>
                    <a:cubicBezTo>
                      <a:pt x="16011" y="473874"/>
                      <a:pt x="34209" y="498238"/>
                      <a:pt x="60198" y="510481"/>
                    </a:cubicBezTo>
                    <a:cubicBezTo>
                      <a:pt x="87523" y="523782"/>
                      <a:pt x="111731" y="525674"/>
                      <a:pt x="133992" y="516046"/>
                    </a:cubicBezTo>
                    <a:cubicBezTo>
                      <a:pt x="187696" y="493285"/>
                      <a:pt x="218749" y="410309"/>
                      <a:pt x="245963" y="327833"/>
                    </a:cubicBezTo>
                    <a:cubicBezTo>
                      <a:pt x="302616" y="155648"/>
                      <a:pt x="317641" y="26592"/>
                      <a:pt x="282415" y="13959"/>
                    </a:cubicBezTo>
                    <a:lnTo>
                      <a:pt x="282415" y="13959"/>
                    </a:lnTo>
                    <a:cubicBezTo>
                      <a:pt x="279354" y="12941"/>
                      <a:pt x="276181" y="12468"/>
                      <a:pt x="272954" y="12568"/>
                    </a:cubicBezTo>
                    <a:close/>
                  </a:path>
                </a:pathLst>
              </a:custGeom>
              <a:solidFill>
                <a:srgbClr val="5C5A5B"/>
              </a:solidFill>
              <a:ln w="5563" cap="flat">
                <a:noFill/>
                <a:prstDash val="solid"/>
                <a:miter/>
              </a:ln>
            </p:spPr>
            <p:txBody>
              <a:bodyPr rtlCol="0" anchor="ctr"/>
              <a:lstStyle/>
              <a:p>
                <a:endParaRPr lang="zh-CN" altLang="en-US"/>
              </a:p>
            </p:txBody>
          </p:sp>
          <p:sp>
            <p:nvSpPr>
              <p:cNvPr id="101" name="任意多边形: 形状 100">
                <a:extLst>
                  <a:ext uri="{FF2B5EF4-FFF2-40B4-BE49-F238E27FC236}">
                    <a16:creationId xmlns:a16="http://schemas.microsoft.com/office/drawing/2014/main" id="{755A46DE-A4E1-C01F-62AE-81814F9A53B5}"/>
                  </a:ext>
                </a:extLst>
              </p:cNvPr>
              <p:cNvSpPr/>
              <p:nvPr/>
            </p:nvSpPr>
            <p:spPr>
              <a:xfrm>
                <a:off x="5668539" y="4136683"/>
                <a:ext cx="512541" cy="306615"/>
              </a:xfrm>
              <a:custGeom>
                <a:avLst/>
                <a:gdLst>
                  <a:gd name="connsiteX0" fmla="*/ 504357 w 512541"/>
                  <a:gd name="connsiteY0" fmla="*/ 30555 h 306615"/>
                  <a:gd name="connsiteX1" fmla="*/ 298112 w 512541"/>
                  <a:gd name="connsiteY1" fmla="*/ 180814 h 306615"/>
                  <a:gd name="connsiteX2" fmla="*/ 17629 w 512541"/>
                  <a:gd name="connsiteY2" fmla="*/ 272750 h 306615"/>
                  <a:gd name="connsiteX3" fmla="*/ 215024 w 512541"/>
                  <a:gd name="connsiteY3" fmla="*/ 21818 h 306615"/>
                  <a:gd name="connsiteX4" fmla="*/ 504357 w 512541"/>
                  <a:gd name="connsiteY4" fmla="*/ 30555 h 306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541" h="306615">
                    <a:moveTo>
                      <a:pt x="504357" y="30555"/>
                    </a:moveTo>
                    <a:cubicBezTo>
                      <a:pt x="535911" y="66228"/>
                      <a:pt x="400788" y="116759"/>
                      <a:pt x="298112" y="180814"/>
                    </a:cubicBezTo>
                    <a:cubicBezTo>
                      <a:pt x="195435" y="244869"/>
                      <a:pt x="79514" y="365299"/>
                      <a:pt x="17629" y="272750"/>
                    </a:cubicBezTo>
                    <a:cubicBezTo>
                      <a:pt x="-55553" y="163228"/>
                      <a:pt x="73614" y="66061"/>
                      <a:pt x="215024" y="21818"/>
                    </a:cubicBezTo>
                    <a:cubicBezTo>
                      <a:pt x="318425" y="-10571"/>
                      <a:pt x="471412" y="-6675"/>
                      <a:pt x="504357" y="30555"/>
                    </a:cubicBezTo>
                    <a:close/>
                  </a:path>
                </a:pathLst>
              </a:custGeom>
              <a:solidFill>
                <a:srgbClr val="FFFCF7"/>
              </a:solidFill>
              <a:ln w="5563" cap="flat">
                <a:noFill/>
                <a:prstDash val="solid"/>
                <a:miter/>
              </a:ln>
            </p:spPr>
            <p:txBody>
              <a:bodyPr rtlCol="0" anchor="ctr"/>
              <a:lstStyle/>
              <a:p>
                <a:endParaRPr lang="zh-CN" altLang="en-US"/>
              </a:p>
            </p:txBody>
          </p:sp>
          <p:sp>
            <p:nvSpPr>
              <p:cNvPr id="102" name="任意多边形: 形状 101">
                <a:extLst>
                  <a:ext uri="{FF2B5EF4-FFF2-40B4-BE49-F238E27FC236}">
                    <a16:creationId xmlns:a16="http://schemas.microsoft.com/office/drawing/2014/main" id="{AEBB3F41-C616-DB58-3376-B40F90EF294F}"/>
                  </a:ext>
                </a:extLst>
              </p:cNvPr>
              <p:cNvSpPr/>
              <p:nvPr/>
            </p:nvSpPr>
            <p:spPr>
              <a:xfrm>
                <a:off x="5662332" y="4130691"/>
                <a:ext cx="524966" cy="318891"/>
              </a:xfrm>
              <a:custGeom>
                <a:avLst/>
                <a:gdLst>
                  <a:gd name="connsiteX0" fmla="*/ 82103 w 524966"/>
                  <a:gd name="connsiteY0" fmla="*/ 318756 h 318891"/>
                  <a:gd name="connsiteX1" fmla="*/ 68413 w 524966"/>
                  <a:gd name="connsiteY1" fmla="*/ 317587 h 318891"/>
                  <a:gd name="connsiteX2" fmla="*/ 18605 w 524966"/>
                  <a:gd name="connsiteY2" fmla="*/ 282193 h 318891"/>
                  <a:gd name="connsiteX3" fmla="*/ 2744 w 524966"/>
                  <a:gd name="connsiteY3" fmla="*/ 179015 h 318891"/>
                  <a:gd name="connsiteX4" fmla="*/ 219340 w 524966"/>
                  <a:gd name="connsiteY4" fmla="*/ 21800 h 318891"/>
                  <a:gd name="connsiteX5" fmla="*/ 515238 w 524966"/>
                  <a:gd name="connsiteY5" fmla="*/ 32373 h 318891"/>
                  <a:gd name="connsiteX6" fmla="*/ 521137 w 524966"/>
                  <a:gd name="connsiteY6" fmla="*/ 51740 h 318891"/>
                  <a:gd name="connsiteX7" fmla="*/ 400987 w 524966"/>
                  <a:gd name="connsiteY7" fmla="*/ 139502 h 318891"/>
                  <a:gd name="connsiteX8" fmla="*/ 307659 w 524966"/>
                  <a:gd name="connsiteY8" fmla="*/ 192149 h 318891"/>
                  <a:gd name="connsiteX9" fmla="*/ 241656 w 524966"/>
                  <a:gd name="connsiteY9" fmla="*/ 237616 h 318891"/>
                  <a:gd name="connsiteX10" fmla="*/ 82103 w 524966"/>
                  <a:gd name="connsiteY10" fmla="*/ 318756 h 318891"/>
                  <a:gd name="connsiteX11" fmla="*/ 377778 w 524966"/>
                  <a:gd name="connsiteY11" fmla="*/ 12116 h 318891"/>
                  <a:gd name="connsiteX12" fmla="*/ 223068 w 524966"/>
                  <a:gd name="connsiteY12" fmla="*/ 33765 h 318891"/>
                  <a:gd name="connsiteX13" fmla="*/ 14542 w 524966"/>
                  <a:gd name="connsiteY13" fmla="*/ 183189 h 318891"/>
                  <a:gd name="connsiteX14" fmla="*/ 29067 w 524966"/>
                  <a:gd name="connsiteY14" fmla="*/ 275236 h 318891"/>
                  <a:gd name="connsiteX15" fmla="*/ 70639 w 524966"/>
                  <a:gd name="connsiteY15" fmla="*/ 305233 h 318891"/>
                  <a:gd name="connsiteX16" fmla="*/ 234310 w 524966"/>
                  <a:gd name="connsiteY16" fmla="*/ 227321 h 318891"/>
                  <a:gd name="connsiteX17" fmla="*/ 301091 w 524966"/>
                  <a:gd name="connsiteY17" fmla="*/ 181408 h 318891"/>
                  <a:gd name="connsiteX18" fmla="*/ 395142 w 524966"/>
                  <a:gd name="connsiteY18" fmla="*/ 128316 h 318891"/>
                  <a:gd name="connsiteX19" fmla="*/ 508839 w 524966"/>
                  <a:gd name="connsiteY19" fmla="*/ 49403 h 318891"/>
                  <a:gd name="connsiteX20" fmla="*/ 505888 w 524966"/>
                  <a:gd name="connsiteY20" fmla="*/ 40554 h 318891"/>
                  <a:gd name="connsiteX21" fmla="*/ 505888 w 524966"/>
                  <a:gd name="connsiteY21" fmla="*/ 40554 h 318891"/>
                  <a:gd name="connsiteX22" fmla="*/ 377778 w 524966"/>
                  <a:gd name="connsiteY22" fmla="*/ 12116 h 318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24966" h="318891">
                    <a:moveTo>
                      <a:pt x="82103" y="318756"/>
                    </a:moveTo>
                    <a:cubicBezTo>
                      <a:pt x="77540" y="318756"/>
                      <a:pt x="72921" y="318366"/>
                      <a:pt x="68413" y="317587"/>
                    </a:cubicBezTo>
                    <a:cubicBezTo>
                      <a:pt x="48656" y="314025"/>
                      <a:pt x="31905" y="302116"/>
                      <a:pt x="18605" y="282193"/>
                    </a:cubicBezTo>
                    <a:cubicBezTo>
                      <a:pt x="-4101" y="248245"/>
                      <a:pt x="-9221" y="213519"/>
                      <a:pt x="2744" y="179015"/>
                    </a:cubicBezTo>
                    <a:cubicBezTo>
                      <a:pt x="25004" y="116073"/>
                      <a:pt x="105922" y="57305"/>
                      <a:pt x="219340" y="21800"/>
                    </a:cubicBezTo>
                    <a:cubicBezTo>
                      <a:pt x="317341" y="-8809"/>
                      <a:pt x="478453" y="-9254"/>
                      <a:pt x="515238" y="32373"/>
                    </a:cubicBezTo>
                    <a:cubicBezTo>
                      <a:pt x="520135" y="37544"/>
                      <a:pt x="522306" y="44717"/>
                      <a:pt x="521137" y="51740"/>
                    </a:cubicBezTo>
                    <a:cubicBezTo>
                      <a:pt x="516463" y="77618"/>
                      <a:pt x="465486" y="104943"/>
                      <a:pt x="400987" y="139502"/>
                    </a:cubicBezTo>
                    <a:cubicBezTo>
                      <a:pt x="369821" y="156198"/>
                      <a:pt x="337599" y="173450"/>
                      <a:pt x="307659" y="192149"/>
                    </a:cubicBezTo>
                    <a:cubicBezTo>
                      <a:pt x="286122" y="205616"/>
                      <a:pt x="263527" y="221866"/>
                      <a:pt x="241656" y="237616"/>
                    </a:cubicBezTo>
                    <a:cubicBezTo>
                      <a:pt x="183889" y="279243"/>
                      <a:pt x="129018" y="318756"/>
                      <a:pt x="82103" y="318756"/>
                    </a:cubicBezTo>
                    <a:close/>
                    <a:moveTo>
                      <a:pt x="377778" y="12116"/>
                    </a:moveTo>
                    <a:cubicBezTo>
                      <a:pt x="325412" y="11844"/>
                      <a:pt x="273320" y="19134"/>
                      <a:pt x="223068" y="33765"/>
                    </a:cubicBezTo>
                    <a:cubicBezTo>
                      <a:pt x="138422" y="60255"/>
                      <a:pt x="39140" y="113458"/>
                      <a:pt x="14542" y="183189"/>
                    </a:cubicBezTo>
                    <a:cubicBezTo>
                      <a:pt x="3802" y="213742"/>
                      <a:pt x="8643" y="244739"/>
                      <a:pt x="29067" y="275236"/>
                    </a:cubicBezTo>
                    <a:cubicBezTo>
                      <a:pt x="40531" y="292432"/>
                      <a:pt x="54110" y="302227"/>
                      <a:pt x="70639" y="305233"/>
                    </a:cubicBezTo>
                    <a:cubicBezTo>
                      <a:pt x="115161" y="313135"/>
                      <a:pt x="175709" y="269671"/>
                      <a:pt x="234310" y="227321"/>
                    </a:cubicBezTo>
                    <a:cubicBezTo>
                      <a:pt x="256570" y="211460"/>
                      <a:pt x="278831" y="195042"/>
                      <a:pt x="301091" y="181408"/>
                    </a:cubicBezTo>
                    <a:cubicBezTo>
                      <a:pt x="331365" y="162487"/>
                      <a:pt x="363754" y="145123"/>
                      <a:pt x="395142" y="128316"/>
                    </a:cubicBezTo>
                    <a:cubicBezTo>
                      <a:pt x="451739" y="97986"/>
                      <a:pt x="505222" y="69326"/>
                      <a:pt x="508839" y="49403"/>
                    </a:cubicBezTo>
                    <a:cubicBezTo>
                      <a:pt x="509396" y="46147"/>
                      <a:pt x="508282" y="42825"/>
                      <a:pt x="505888" y="40554"/>
                    </a:cubicBezTo>
                    <a:lnTo>
                      <a:pt x="505888" y="40554"/>
                    </a:lnTo>
                    <a:cubicBezTo>
                      <a:pt x="489138" y="21855"/>
                      <a:pt x="437603" y="12116"/>
                      <a:pt x="377778" y="12116"/>
                    </a:cubicBezTo>
                    <a:close/>
                  </a:path>
                </a:pathLst>
              </a:custGeom>
              <a:solidFill>
                <a:srgbClr val="5C5A5B"/>
              </a:solidFill>
              <a:ln w="5563" cap="flat">
                <a:noFill/>
                <a:prstDash val="solid"/>
                <a:miter/>
              </a:ln>
            </p:spPr>
            <p:txBody>
              <a:bodyPr rtlCol="0" anchor="ctr"/>
              <a:lstStyle/>
              <a:p>
                <a:endParaRPr lang="zh-CN" altLang="en-US"/>
              </a:p>
            </p:txBody>
          </p:sp>
          <p:sp>
            <p:nvSpPr>
              <p:cNvPr id="103" name="任意多边形: 形状 102">
                <a:extLst>
                  <a:ext uri="{FF2B5EF4-FFF2-40B4-BE49-F238E27FC236}">
                    <a16:creationId xmlns:a16="http://schemas.microsoft.com/office/drawing/2014/main" id="{E74B8AAA-4AEC-18D5-BECB-CB01BE7BC005}"/>
                  </a:ext>
                </a:extLst>
              </p:cNvPr>
              <p:cNvSpPr/>
              <p:nvPr/>
            </p:nvSpPr>
            <p:spPr>
              <a:xfrm>
                <a:off x="5681775" y="4470081"/>
                <a:ext cx="313074" cy="110994"/>
              </a:xfrm>
              <a:custGeom>
                <a:avLst/>
                <a:gdLst>
                  <a:gd name="connsiteX0" fmla="*/ 309308 w 313074"/>
                  <a:gd name="connsiteY0" fmla="*/ 33069 h 110994"/>
                  <a:gd name="connsiteX1" fmla="*/ 165059 w 313074"/>
                  <a:gd name="connsiteY1" fmla="*/ 94620 h 110994"/>
                  <a:gd name="connsiteX2" fmla="*/ -560 w 313074"/>
                  <a:gd name="connsiteY2" fmla="*/ 73472 h 110994"/>
                  <a:gd name="connsiteX3" fmla="*/ 309308 w 313074"/>
                  <a:gd name="connsiteY3" fmla="*/ 33069 h 110994"/>
                </a:gdLst>
                <a:ahLst/>
                <a:cxnLst>
                  <a:cxn ang="0">
                    <a:pos x="connsiteX0" y="connsiteY0"/>
                  </a:cxn>
                  <a:cxn ang="0">
                    <a:pos x="connsiteX1" y="connsiteY1"/>
                  </a:cxn>
                  <a:cxn ang="0">
                    <a:pos x="connsiteX2" y="connsiteY2"/>
                  </a:cxn>
                  <a:cxn ang="0">
                    <a:pos x="connsiteX3" y="connsiteY3"/>
                  </a:cxn>
                </a:cxnLst>
                <a:rect l="l" t="t" r="r" b="b"/>
                <a:pathLst>
                  <a:path w="313074" h="110994">
                    <a:moveTo>
                      <a:pt x="309308" y="33069"/>
                    </a:moveTo>
                    <a:cubicBezTo>
                      <a:pt x="314428" y="52993"/>
                      <a:pt x="239075" y="76255"/>
                      <a:pt x="165059" y="94620"/>
                    </a:cubicBezTo>
                    <a:cubicBezTo>
                      <a:pt x="91042" y="112985"/>
                      <a:pt x="18361" y="126397"/>
                      <a:pt x="-560" y="73472"/>
                    </a:cubicBezTo>
                    <a:cubicBezTo>
                      <a:pt x="-38459" y="-32377"/>
                      <a:pt x="300012" y="-3271"/>
                      <a:pt x="309308" y="33069"/>
                    </a:cubicBezTo>
                    <a:close/>
                  </a:path>
                </a:pathLst>
              </a:custGeom>
              <a:solidFill>
                <a:srgbClr val="FFFCF7"/>
              </a:solidFill>
              <a:ln w="5563" cap="flat">
                <a:noFill/>
                <a:prstDash val="solid"/>
                <a:miter/>
              </a:ln>
            </p:spPr>
            <p:txBody>
              <a:bodyPr rtlCol="0" anchor="ctr"/>
              <a:lstStyle/>
              <a:p>
                <a:endParaRPr lang="zh-CN" altLang="en-US"/>
              </a:p>
            </p:txBody>
          </p:sp>
          <p:sp>
            <p:nvSpPr>
              <p:cNvPr id="104" name="任意多边形: 形状 103">
                <a:extLst>
                  <a:ext uri="{FF2B5EF4-FFF2-40B4-BE49-F238E27FC236}">
                    <a16:creationId xmlns:a16="http://schemas.microsoft.com/office/drawing/2014/main" id="{12112A43-50D7-9CDD-D667-FAAF3ABBF54E}"/>
                  </a:ext>
                </a:extLst>
              </p:cNvPr>
              <p:cNvSpPr/>
              <p:nvPr/>
            </p:nvSpPr>
            <p:spPr>
              <a:xfrm>
                <a:off x="5675383" y="4464019"/>
                <a:ext cx="325744" cy="123244"/>
              </a:xfrm>
              <a:custGeom>
                <a:avLst/>
                <a:gdLst>
                  <a:gd name="connsiteX0" fmla="*/ 72892 w 325744"/>
                  <a:gd name="connsiteY0" fmla="*/ 123109 h 123244"/>
                  <a:gd name="connsiteX1" fmla="*/ -67 w 325744"/>
                  <a:gd name="connsiteY1" fmla="*/ 81648 h 123244"/>
                  <a:gd name="connsiteX2" fmla="*/ 7779 w 325744"/>
                  <a:gd name="connsiteY2" fmla="*/ 35736 h 123244"/>
                  <a:gd name="connsiteX3" fmla="*/ 276576 w 325744"/>
                  <a:gd name="connsiteY3" fmla="*/ 12808 h 123244"/>
                  <a:gd name="connsiteX4" fmla="*/ 321820 w 325744"/>
                  <a:gd name="connsiteY4" fmla="*/ 37573 h 123244"/>
                  <a:gd name="connsiteX5" fmla="*/ 321820 w 325744"/>
                  <a:gd name="connsiteY5" fmla="*/ 37573 h 123244"/>
                  <a:gd name="connsiteX6" fmla="*/ 319817 w 325744"/>
                  <a:gd name="connsiteY6" fmla="*/ 49315 h 123244"/>
                  <a:gd name="connsiteX7" fmla="*/ 172953 w 325744"/>
                  <a:gd name="connsiteY7" fmla="*/ 106803 h 123244"/>
                  <a:gd name="connsiteX8" fmla="*/ 72892 w 325744"/>
                  <a:gd name="connsiteY8" fmla="*/ 123109 h 123244"/>
                  <a:gd name="connsiteX9" fmla="*/ 153864 w 325744"/>
                  <a:gd name="connsiteY9" fmla="*/ 11806 h 123244"/>
                  <a:gd name="connsiteX10" fmla="*/ 17074 w 325744"/>
                  <a:gd name="connsiteY10" fmla="*/ 43861 h 123244"/>
                  <a:gd name="connsiteX11" fmla="*/ 11509 w 325744"/>
                  <a:gd name="connsiteY11" fmla="*/ 77252 h 123244"/>
                  <a:gd name="connsiteX12" fmla="*/ 169669 w 325744"/>
                  <a:gd name="connsiteY12" fmla="*/ 94448 h 123244"/>
                  <a:gd name="connsiteX13" fmla="*/ 308798 w 325744"/>
                  <a:gd name="connsiteY13" fmla="*/ 42692 h 123244"/>
                  <a:gd name="connsiteX14" fmla="*/ 309409 w 325744"/>
                  <a:gd name="connsiteY14" fmla="*/ 40522 h 123244"/>
                  <a:gd name="connsiteX15" fmla="*/ 309409 w 325744"/>
                  <a:gd name="connsiteY15" fmla="*/ 40522 h 123244"/>
                  <a:gd name="connsiteX16" fmla="*/ 273347 w 325744"/>
                  <a:gd name="connsiteY16" fmla="*/ 24828 h 123244"/>
                  <a:gd name="connsiteX17" fmla="*/ 153864 w 325744"/>
                  <a:gd name="connsiteY17" fmla="*/ 12084 h 123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5744" h="123244">
                    <a:moveTo>
                      <a:pt x="72892" y="123109"/>
                    </a:moveTo>
                    <a:cubicBezTo>
                      <a:pt x="38220" y="123109"/>
                      <a:pt x="11007" y="112758"/>
                      <a:pt x="-67" y="81648"/>
                    </a:cubicBezTo>
                    <a:cubicBezTo>
                      <a:pt x="-6690" y="66133"/>
                      <a:pt x="-3628" y="48169"/>
                      <a:pt x="7779" y="35736"/>
                    </a:cubicBezTo>
                    <a:cubicBezTo>
                      <a:pt x="50353" y="-11456"/>
                      <a:pt x="207624" y="-4110"/>
                      <a:pt x="276576" y="12808"/>
                    </a:cubicBezTo>
                    <a:cubicBezTo>
                      <a:pt x="318091" y="23047"/>
                      <a:pt x="321097" y="33955"/>
                      <a:pt x="321820" y="37573"/>
                    </a:cubicBezTo>
                    <a:lnTo>
                      <a:pt x="321820" y="37573"/>
                    </a:lnTo>
                    <a:cubicBezTo>
                      <a:pt x="322765" y="41596"/>
                      <a:pt x="322042" y="45837"/>
                      <a:pt x="319817" y="49315"/>
                    </a:cubicBezTo>
                    <a:cubicBezTo>
                      <a:pt x="313472" y="59889"/>
                      <a:pt x="291323" y="77141"/>
                      <a:pt x="172953" y="106803"/>
                    </a:cubicBezTo>
                    <a:cubicBezTo>
                      <a:pt x="137781" y="115485"/>
                      <a:pt x="102609" y="123109"/>
                      <a:pt x="72892" y="123109"/>
                    </a:cubicBezTo>
                    <a:close/>
                    <a:moveTo>
                      <a:pt x="153864" y="11806"/>
                    </a:moveTo>
                    <a:cubicBezTo>
                      <a:pt x="94429" y="11806"/>
                      <a:pt x="37609" y="21100"/>
                      <a:pt x="17074" y="43861"/>
                    </a:cubicBezTo>
                    <a:cubicBezTo>
                      <a:pt x="8670" y="52854"/>
                      <a:pt x="6443" y="66016"/>
                      <a:pt x="11509" y="77252"/>
                    </a:cubicBezTo>
                    <a:cubicBezTo>
                      <a:pt x="28593" y="125056"/>
                      <a:pt x="98992" y="111923"/>
                      <a:pt x="169669" y="94448"/>
                    </a:cubicBezTo>
                    <a:cubicBezTo>
                      <a:pt x="280192" y="67012"/>
                      <a:pt x="304290" y="50261"/>
                      <a:pt x="308798" y="42692"/>
                    </a:cubicBezTo>
                    <a:cubicBezTo>
                      <a:pt x="309632" y="41357"/>
                      <a:pt x="309466" y="40745"/>
                      <a:pt x="309409" y="40522"/>
                    </a:cubicBezTo>
                    <a:lnTo>
                      <a:pt x="309409" y="40522"/>
                    </a:lnTo>
                    <a:cubicBezTo>
                      <a:pt x="308909" y="38463"/>
                      <a:pt x="301396" y="31729"/>
                      <a:pt x="273347" y="24828"/>
                    </a:cubicBezTo>
                    <a:cubicBezTo>
                      <a:pt x="234114" y="16063"/>
                      <a:pt x="194044" y="11789"/>
                      <a:pt x="153864" y="12084"/>
                    </a:cubicBezTo>
                    <a:close/>
                  </a:path>
                </a:pathLst>
              </a:custGeom>
              <a:solidFill>
                <a:srgbClr val="5C5A5B"/>
              </a:solidFill>
              <a:ln w="5563" cap="flat">
                <a:noFill/>
                <a:prstDash val="solid"/>
                <a:miter/>
              </a:ln>
            </p:spPr>
            <p:txBody>
              <a:bodyPr rtlCol="0" anchor="ctr"/>
              <a:lstStyle/>
              <a:p>
                <a:endParaRPr lang="zh-CN" altLang="en-US"/>
              </a:p>
            </p:txBody>
          </p:sp>
          <p:sp>
            <p:nvSpPr>
              <p:cNvPr id="105" name="任意多边形: 形状 104">
                <a:extLst>
                  <a:ext uri="{FF2B5EF4-FFF2-40B4-BE49-F238E27FC236}">
                    <a16:creationId xmlns:a16="http://schemas.microsoft.com/office/drawing/2014/main" id="{448F4AD8-D6D9-69A9-41E0-8374AC629275}"/>
                  </a:ext>
                </a:extLst>
              </p:cNvPr>
              <p:cNvSpPr/>
              <p:nvPr/>
            </p:nvSpPr>
            <p:spPr>
              <a:xfrm>
                <a:off x="5183871" y="4418861"/>
                <a:ext cx="280911" cy="230509"/>
              </a:xfrm>
              <a:custGeom>
                <a:avLst/>
                <a:gdLst>
                  <a:gd name="connsiteX0" fmla="*/ 270899 w 280911"/>
                  <a:gd name="connsiteY0" fmla="*/ 230373 h 230509"/>
                  <a:gd name="connsiteX1" fmla="*/ 265334 w 280911"/>
                  <a:gd name="connsiteY1" fmla="*/ 227146 h 230509"/>
                  <a:gd name="connsiteX2" fmla="*/ 2658 w 280911"/>
                  <a:gd name="connsiteY2" fmla="*/ 12443 h 230509"/>
                  <a:gd name="connsiteX3" fmla="*/ -3519 w 280911"/>
                  <a:gd name="connsiteY3" fmla="*/ 6048 h 230509"/>
                  <a:gd name="connsiteX4" fmla="*/ 2881 w 280911"/>
                  <a:gd name="connsiteY4" fmla="*/ -135 h 230509"/>
                  <a:gd name="connsiteX5" fmla="*/ 3938 w 280911"/>
                  <a:gd name="connsiteY5" fmla="*/ -23 h 230509"/>
                  <a:gd name="connsiteX6" fmla="*/ 276630 w 280911"/>
                  <a:gd name="connsiteY6" fmla="*/ 221024 h 230509"/>
                  <a:gd name="connsiteX7" fmla="*/ 274070 w 280911"/>
                  <a:gd name="connsiteY7" fmla="*/ 229617 h 230509"/>
                  <a:gd name="connsiteX8" fmla="*/ 271065 w 280911"/>
                  <a:gd name="connsiteY8" fmla="*/ 230373 h 230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911" h="230509">
                    <a:moveTo>
                      <a:pt x="270899" y="230373"/>
                    </a:moveTo>
                    <a:cubicBezTo>
                      <a:pt x="268616" y="230401"/>
                      <a:pt x="266447" y="229161"/>
                      <a:pt x="265334" y="227146"/>
                    </a:cubicBezTo>
                    <a:cubicBezTo>
                      <a:pt x="156201" y="31197"/>
                      <a:pt x="4161" y="12609"/>
                      <a:pt x="2658" y="12443"/>
                    </a:cubicBezTo>
                    <a:cubicBezTo>
                      <a:pt x="-792" y="12382"/>
                      <a:pt x="-3574" y="9521"/>
                      <a:pt x="-3519" y="6048"/>
                    </a:cubicBezTo>
                    <a:cubicBezTo>
                      <a:pt x="-3463" y="2576"/>
                      <a:pt x="-625" y="-190"/>
                      <a:pt x="2881" y="-135"/>
                    </a:cubicBezTo>
                    <a:cubicBezTo>
                      <a:pt x="3215" y="-129"/>
                      <a:pt x="3605" y="-90"/>
                      <a:pt x="3938" y="-23"/>
                    </a:cubicBezTo>
                    <a:cubicBezTo>
                      <a:pt x="10450" y="700"/>
                      <a:pt x="164047" y="19455"/>
                      <a:pt x="276630" y="221024"/>
                    </a:cubicBezTo>
                    <a:cubicBezTo>
                      <a:pt x="278300" y="224107"/>
                      <a:pt x="277131" y="227958"/>
                      <a:pt x="274070" y="229617"/>
                    </a:cubicBezTo>
                    <a:cubicBezTo>
                      <a:pt x="273124" y="230112"/>
                      <a:pt x="272123" y="230368"/>
                      <a:pt x="271065" y="230373"/>
                    </a:cubicBezTo>
                    <a:close/>
                  </a:path>
                </a:pathLst>
              </a:custGeom>
              <a:solidFill>
                <a:srgbClr val="5C5A5B"/>
              </a:solidFill>
              <a:ln w="5563" cap="flat">
                <a:noFill/>
                <a:prstDash val="solid"/>
                <a:miter/>
              </a:ln>
            </p:spPr>
            <p:txBody>
              <a:bodyPr rtlCol="0" anchor="ctr"/>
              <a:lstStyle/>
              <a:p>
                <a:endParaRPr lang="zh-CN" altLang="en-US"/>
              </a:p>
            </p:txBody>
          </p:sp>
          <p:sp>
            <p:nvSpPr>
              <p:cNvPr id="106" name="任意多边形: 形状 105">
                <a:extLst>
                  <a:ext uri="{FF2B5EF4-FFF2-40B4-BE49-F238E27FC236}">
                    <a16:creationId xmlns:a16="http://schemas.microsoft.com/office/drawing/2014/main" id="{5E2F36CE-3845-49D7-538B-27AA15BA5A21}"/>
                  </a:ext>
                </a:extLst>
              </p:cNvPr>
              <p:cNvSpPr/>
              <p:nvPr/>
            </p:nvSpPr>
            <p:spPr>
              <a:xfrm>
                <a:off x="5151883" y="3943703"/>
                <a:ext cx="341877" cy="677841"/>
              </a:xfrm>
              <a:custGeom>
                <a:avLst/>
                <a:gdLst>
                  <a:gd name="connsiteX0" fmla="*/ 332048 w 341877"/>
                  <a:gd name="connsiteY0" fmla="*/ 677706 h 677841"/>
                  <a:gd name="connsiteX1" fmla="*/ 325815 w 341877"/>
                  <a:gd name="connsiteY1" fmla="*/ 672141 h 677841"/>
                  <a:gd name="connsiteX2" fmla="*/ -2250 w 341877"/>
                  <a:gd name="connsiteY2" fmla="*/ 9889 h 677841"/>
                  <a:gd name="connsiteX3" fmla="*/ -1137 w 341877"/>
                  <a:gd name="connsiteY3" fmla="*/ 1224 h 677841"/>
                  <a:gd name="connsiteX4" fmla="*/ -1026 w 341877"/>
                  <a:gd name="connsiteY4" fmla="*/ 1151 h 677841"/>
                  <a:gd name="connsiteX5" fmla="*/ 7712 w 341877"/>
                  <a:gd name="connsiteY5" fmla="*/ 2304 h 677841"/>
                  <a:gd name="connsiteX6" fmla="*/ 7767 w 341877"/>
                  <a:gd name="connsiteY6" fmla="*/ 2376 h 677841"/>
                  <a:gd name="connsiteX7" fmla="*/ 338336 w 341877"/>
                  <a:gd name="connsiteY7" fmla="*/ 670861 h 677841"/>
                  <a:gd name="connsiteX8" fmla="*/ 332771 w 341877"/>
                  <a:gd name="connsiteY8" fmla="*/ 677595 h 677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877" h="677841">
                    <a:moveTo>
                      <a:pt x="332048" y="677706"/>
                    </a:moveTo>
                    <a:cubicBezTo>
                      <a:pt x="328876" y="677700"/>
                      <a:pt x="326205" y="675307"/>
                      <a:pt x="325815" y="672141"/>
                    </a:cubicBezTo>
                    <a:cubicBezTo>
                      <a:pt x="305057" y="422155"/>
                      <a:pt x="811" y="14285"/>
                      <a:pt x="-2250" y="9889"/>
                    </a:cubicBezTo>
                    <a:cubicBezTo>
                      <a:pt x="-4310" y="7184"/>
                      <a:pt x="-3809" y="3305"/>
                      <a:pt x="-1137" y="1224"/>
                    </a:cubicBezTo>
                    <a:cubicBezTo>
                      <a:pt x="-1082" y="1202"/>
                      <a:pt x="-1082" y="1174"/>
                      <a:pt x="-1026" y="1151"/>
                    </a:cubicBezTo>
                    <a:cubicBezTo>
                      <a:pt x="1701" y="-941"/>
                      <a:pt x="5596" y="-429"/>
                      <a:pt x="7712" y="2304"/>
                    </a:cubicBezTo>
                    <a:cubicBezTo>
                      <a:pt x="7712" y="2326"/>
                      <a:pt x="7767" y="2354"/>
                      <a:pt x="7767" y="2376"/>
                    </a:cubicBezTo>
                    <a:cubicBezTo>
                      <a:pt x="10883" y="6494"/>
                      <a:pt x="317244" y="417257"/>
                      <a:pt x="338336" y="670861"/>
                    </a:cubicBezTo>
                    <a:cubicBezTo>
                      <a:pt x="338615" y="674250"/>
                      <a:pt x="336166" y="677244"/>
                      <a:pt x="332771" y="677595"/>
                    </a:cubicBezTo>
                    <a:close/>
                  </a:path>
                </a:pathLst>
              </a:custGeom>
              <a:solidFill>
                <a:srgbClr val="5C5A5B"/>
              </a:solidFill>
              <a:ln w="5563" cap="flat">
                <a:noFill/>
                <a:prstDash val="solid"/>
                <a:miter/>
              </a:ln>
            </p:spPr>
            <p:txBody>
              <a:bodyPr rtlCol="0" anchor="ctr"/>
              <a:lstStyle/>
              <a:p>
                <a:endParaRPr lang="zh-CN" altLang="en-US"/>
              </a:p>
            </p:txBody>
          </p:sp>
          <p:sp>
            <p:nvSpPr>
              <p:cNvPr id="107" name="任意多边形: 形状 106">
                <a:extLst>
                  <a:ext uri="{FF2B5EF4-FFF2-40B4-BE49-F238E27FC236}">
                    <a16:creationId xmlns:a16="http://schemas.microsoft.com/office/drawing/2014/main" id="{BA2CDF29-A0B2-A7E0-D75F-5957460544B7}"/>
                  </a:ext>
                </a:extLst>
              </p:cNvPr>
              <p:cNvSpPr/>
              <p:nvPr/>
            </p:nvSpPr>
            <p:spPr>
              <a:xfrm>
                <a:off x="5524099" y="3918732"/>
                <a:ext cx="180427" cy="702812"/>
              </a:xfrm>
              <a:custGeom>
                <a:avLst/>
                <a:gdLst>
                  <a:gd name="connsiteX0" fmla="*/ 4853 w 180427"/>
                  <a:gd name="connsiteY0" fmla="*/ 702677 h 702812"/>
                  <a:gd name="connsiteX1" fmla="*/ -1435 w 180427"/>
                  <a:gd name="connsiteY1" fmla="*/ 696723 h 702812"/>
                  <a:gd name="connsiteX2" fmla="*/ 165519 w 180427"/>
                  <a:gd name="connsiteY2" fmla="*/ 2527 h 702812"/>
                  <a:gd name="connsiteX3" fmla="*/ 174090 w 180427"/>
                  <a:gd name="connsiteY3" fmla="*/ 963 h 702812"/>
                  <a:gd name="connsiteX4" fmla="*/ 174200 w 180427"/>
                  <a:gd name="connsiteY4" fmla="*/ 1025 h 702812"/>
                  <a:gd name="connsiteX5" fmla="*/ 175814 w 180427"/>
                  <a:gd name="connsiteY5" fmla="*/ 9689 h 702812"/>
                  <a:gd name="connsiteX6" fmla="*/ 175758 w 180427"/>
                  <a:gd name="connsiteY6" fmla="*/ 9762 h 702812"/>
                  <a:gd name="connsiteX7" fmla="*/ 10920 w 180427"/>
                  <a:gd name="connsiteY7" fmla="*/ 696055 h 702812"/>
                  <a:gd name="connsiteX8" fmla="*/ 5020 w 180427"/>
                  <a:gd name="connsiteY8" fmla="*/ 702677 h 702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427" h="702812">
                    <a:moveTo>
                      <a:pt x="4853" y="702677"/>
                    </a:moveTo>
                    <a:cubicBezTo>
                      <a:pt x="1515" y="702683"/>
                      <a:pt x="-1268" y="700067"/>
                      <a:pt x="-1435" y="696723"/>
                    </a:cubicBezTo>
                    <a:cubicBezTo>
                      <a:pt x="-25309" y="279671"/>
                      <a:pt x="163738" y="5254"/>
                      <a:pt x="165519" y="2527"/>
                    </a:cubicBezTo>
                    <a:cubicBezTo>
                      <a:pt x="167466" y="-278"/>
                      <a:pt x="171307" y="-979"/>
                      <a:pt x="174090" y="963"/>
                    </a:cubicBezTo>
                    <a:cubicBezTo>
                      <a:pt x="174146" y="986"/>
                      <a:pt x="174200" y="1002"/>
                      <a:pt x="174200" y="1025"/>
                    </a:cubicBezTo>
                    <a:cubicBezTo>
                      <a:pt x="177038" y="2972"/>
                      <a:pt x="177762" y="6857"/>
                      <a:pt x="175814" y="9689"/>
                    </a:cubicBezTo>
                    <a:cubicBezTo>
                      <a:pt x="175814" y="9717"/>
                      <a:pt x="175758" y="9740"/>
                      <a:pt x="175758" y="9762"/>
                    </a:cubicBezTo>
                    <a:cubicBezTo>
                      <a:pt x="173867" y="12433"/>
                      <a:pt x="-12732" y="283511"/>
                      <a:pt x="10920" y="696055"/>
                    </a:cubicBezTo>
                    <a:cubicBezTo>
                      <a:pt x="11087" y="699511"/>
                      <a:pt x="8471" y="702466"/>
                      <a:pt x="5020" y="702677"/>
                    </a:cubicBezTo>
                    <a:close/>
                  </a:path>
                </a:pathLst>
              </a:custGeom>
              <a:solidFill>
                <a:srgbClr val="5C5A5B"/>
              </a:solidFill>
              <a:ln w="5563" cap="flat">
                <a:noFill/>
                <a:prstDash val="solid"/>
                <a:miter/>
              </a:ln>
            </p:spPr>
            <p:txBody>
              <a:bodyPr rtlCol="0" anchor="ctr"/>
              <a:lstStyle/>
              <a:p>
                <a:endParaRPr lang="zh-CN" altLang="en-US"/>
              </a:p>
            </p:txBody>
          </p:sp>
          <p:sp>
            <p:nvSpPr>
              <p:cNvPr id="108" name="任意多边形: 形状 107">
                <a:extLst>
                  <a:ext uri="{FF2B5EF4-FFF2-40B4-BE49-F238E27FC236}">
                    <a16:creationId xmlns:a16="http://schemas.microsoft.com/office/drawing/2014/main" id="{253793B3-E146-A28C-42BE-C5F184568239}"/>
                  </a:ext>
                </a:extLst>
              </p:cNvPr>
              <p:cNvSpPr/>
              <p:nvPr/>
            </p:nvSpPr>
            <p:spPr>
              <a:xfrm>
                <a:off x="5574147" y="4223799"/>
                <a:ext cx="390672" cy="419171"/>
              </a:xfrm>
              <a:custGeom>
                <a:avLst/>
                <a:gdLst>
                  <a:gd name="connsiteX0" fmla="*/ 2833 w 390672"/>
                  <a:gd name="connsiteY0" fmla="*/ 419036 h 419171"/>
                  <a:gd name="connsiteX1" fmla="*/ 2388 w 390672"/>
                  <a:gd name="connsiteY1" fmla="*/ 419036 h 419171"/>
                  <a:gd name="connsiteX2" fmla="*/ -3512 w 390672"/>
                  <a:gd name="connsiteY2" fmla="*/ 412414 h 419171"/>
                  <a:gd name="connsiteX3" fmla="*/ 379203 w 390672"/>
                  <a:gd name="connsiteY3" fmla="*/ 92 h 419171"/>
                  <a:gd name="connsiteX4" fmla="*/ 386939 w 390672"/>
                  <a:gd name="connsiteY4" fmla="*/ 4489 h 419171"/>
                  <a:gd name="connsiteX5" fmla="*/ 383043 w 390672"/>
                  <a:gd name="connsiteY5" fmla="*/ 12058 h 419171"/>
                  <a:gd name="connsiteX6" fmla="*/ 9066 w 390672"/>
                  <a:gd name="connsiteY6" fmla="*/ 413137 h 419171"/>
                  <a:gd name="connsiteX7" fmla="*/ 2833 w 390672"/>
                  <a:gd name="connsiteY7" fmla="*/ 419036 h 419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672" h="419171">
                    <a:moveTo>
                      <a:pt x="2833" y="419036"/>
                    </a:moveTo>
                    <a:lnTo>
                      <a:pt x="2388" y="419036"/>
                    </a:lnTo>
                    <a:cubicBezTo>
                      <a:pt x="-1063" y="418797"/>
                      <a:pt x="-3679" y="415858"/>
                      <a:pt x="-3512" y="412414"/>
                    </a:cubicBezTo>
                    <a:cubicBezTo>
                      <a:pt x="14519" y="119743"/>
                      <a:pt x="375586" y="1261"/>
                      <a:pt x="379203" y="92"/>
                    </a:cubicBezTo>
                    <a:cubicBezTo>
                      <a:pt x="382543" y="-832"/>
                      <a:pt x="385994" y="1139"/>
                      <a:pt x="386939" y="4489"/>
                    </a:cubicBezTo>
                    <a:cubicBezTo>
                      <a:pt x="387774" y="7639"/>
                      <a:pt x="386105" y="10928"/>
                      <a:pt x="383043" y="12058"/>
                    </a:cubicBezTo>
                    <a:cubicBezTo>
                      <a:pt x="379480" y="13171"/>
                      <a:pt x="26485" y="128926"/>
                      <a:pt x="9066" y="413137"/>
                    </a:cubicBezTo>
                    <a:cubicBezTo>
                      <a:pt x="8843" y="416426"/>
                      <a:pt x="6116" y="418986"/>
                      <a:pt x="2833" y="419036"/>
                    </a:cubicBezTo>
                    <a:close/>
                  </a:path>
                </a:pathLst>
              </a:custGeom>
              <a:solidFill>
                <a:srgbClr val="5C5A5B"/>
              </a:solidFill>
              <a:ln w="5563" cap="flat">
                <a:noFill/>
                <a:prstDash val="solid"/>
                <a:miter/>
              </a:ln>
            </p:spPr>
            <p:txBody>
              <a:bodyPr rtlCol="0" anchor="ctr"/>
              <a:lstStyle/>
              <a:p>
                <a:endParaRPr lang="zh-CN" altLang="en-US"/>
              </a:p>
            </p:txBody>
          </p:sp>
          <p:sp>
            <p:nvSpPr>
              <p:cNvPr id="109" name="任意多边形: 形状 108">
                <a:extLst>
                  <a:ext uri="{FF2B5EF4-FFF2-40B4-BE49-F238E27FC236}">
                    <a16:creationId xmlns:a16="http://schemas.microsoft.com/office/drawing/2014/main" id="{6BF95F3B-A89E-9054-01D7-4D7D7654D35F}"/>
                  </a:ext>
                </a:extLst>
              </p:cNvPr>
              <p:cNvSpPr/>
              <p:nvPr/>
            </p:nvSpPr>
            <p:spPr>
              <a:xfrm>
                <a:off x="5613663" y="4508028"/>
                <a:ext cx="241989" cy="116411"/>
              </a:xfrm>
              <a:custGeom>
                <a:avLst/>
                <a:gdLst>
                  <a:gd name="connsiteX0" fmla="*/ 2773 w 241989"/>
                  <a:gd name="connsiteY0" fmla="*/ 116275 h 116411"/>
                  <a:gd name="connsiteX1" fmla="*/ 659 w 241989"/>
                  <a:gd name="connsiteY1" fmla="*/ 115886 h 116411"/>
                  <a:gd name="connsiteX2" fmla="*/ -3181 w 241989"/>
                  <a:gd name="connsiteY2" fmla="*/ 108039 h 116411"/>
                  <a:gd name="connsiteX3" fmla="*/ -3125 w 241989"/>
                  <a:gd name="connsiteY3" fmla="*/ 107872 h 116411"/>
                  <a:gd name="connsiteX4" fmla="*/ 232614 w 241989"/>
                  <a:gd name="connsiteY4" fmla="*/ 353 h 116411"/>
                  <a:gd name="connsiteX5" fmla="*/ 238457 w 241989"/>
                  <a:gd name="connsiteY5" fmla="*/ 7032 h 116411"/>
                  <a:gd name="connsiteX6" fmla="*/ 231947 w 241989"/>
                  <a:gd name="connsiteY6" fmla="*/ 12613 h 116411"/>
                  <a:gd name="connsiteX7" fmla="*/ 231779 w 241989"/>
                  <a:gd name="connsiteY7" fmla="*/ 12597 h 116411"/>
                  <a:gd name="connsiteX8" fmla="*/ 8672 w 241989"/>
                  <a:gd name="connsiteY8" fmla="*/ 111823 h 116411"/>
                  <a:gd name="connsiteX9" fmla="*/ 2773 w 241989"/>
                  <a:gd name="connsiteY9" fmla="*/ 116275 h 11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1989" h="116411">
                    <a:moveTo>
                      <a:pt x="2773" y="116275"/>
                    </a:moveTo>
                    <a:cubicBezTo>
                      <a:pt x="2050" y="116287"/>
                      <a:pt x="1326" y="116153"/>
                      <a:pt x="659" y="115886"/>
                    </a:cubicBezTo>
                    <a:cubicBezTo>
                      <a:pt x="-2569" y="114784"/>
                      <a:pt x="-4295" y="111267"/>
                      <a:pt x="-3181" y="108039"/>
                    </a:cubicBezTo>
                    <a:cubicBezTo>
                      <a:pt x="-3181" y="107983"/>
                      <a:pt x="-3125" y="107928"/>
                      <a:pt x="-3125" y="107872"/>
                    </a:cubicBezTo>
                    <a:cubicBezTo>
                      <a:pt x="39504" y="-11333"/>
                      <a:pt x="225046" y="-147"/>
                      <a:pt x="232614" y="353"/>
                    </a:cubicBezTo>
                    <a:cubicBezTo>
                      <a:pt x="236065" y="593"/>
                      <a:pt x="238680" y="3576"/>
                      <a:pt x="238457" y="7032"/>
                    </a:cubicBezTo>
                    <a:cubicBezTo>
                      <a:pt x="238179" y="10371"/>
                      <a:pt x="235285" y="12870"/>
                      <a:pt x="231947" y="12613"/>
                    </a:cubicBezTo>
                    <a:cubicBezTo>
                      <a:pt x="231891" y="12608"/>
                      <a:pt x="231835" y="12602"/>
                      <a:pt x="231779" y="12597"/>
                    </a:cubicBezTo>
                    <a:cubicBezTo>
                      <a:pt x="229887" y="12597"/>
                      <a:pt x="48130" y="1466"/>
                      <a:pt x="8672" y="111823"/>
                    </a:cubicBezTo>
                    <a:cubicBezTo>
                      <a:pt x="7838" y="114417"/>
                      <a:pt x="5500" y="116208"/>
                      <a:pt x="2773" y="116275"/>
                    </a:cubicBezTo>
                    <a:close/>
                  </a:path>
                </a:pathLst>
              </a:custGeom>
              <a:solidFill>
                <a:srgbClr val="5C5A5B"/>
              </a:solidFill>
              <a:ln w="5563" cap="flat">
                <a:noFill/>
                <a:prstDash val="solid"/>
                <a:miter/>
              </a:ln>
            </p:spPr>
            <p:txBody>
              <a:bodyPr rtlCol="0" anchor="ctr"/>
              <a:lstStyle/>
              <a:p>
                <a:endParaRPr lang="zh-CN" altLang="en-US"/>
              </a:p>
            </p:txBody>
          </p:sp>
          <p:sp>
            <p:nvSpPr>
              <p:cNvPr id="110" name="任意多边形: 形状 109">
                <a:extLst>
                  <a:ext uri="{FF2B5EF4-FFF2-40B4-BE49-F238E27FC236}">
                    <a16:creationId xmlns:a16="http://schemas.microsoft.com/office/drawing/2014/main" id="{A0E19304-0C89-7687-5E5E-B125149578A7}"/>
                  </a:ext>
                </a:extLst>
              </p:cNvPr>
              <p:cNvSpPr/>
              <p:nvPr/>
            </p:nvSpPr>
            <p:spPr>
              <a:xfrm>
                <a:off x="5217723" y="3944041"/>
                <a:ext cx="31288" cy="134289"/>
              </a:xfrm>
              <a:custGeom>
                <a:avLst/>
                <a:gdLst>
                  <a:gd name="connsiteX0" fmla="*/ 21508 w 31288"/>
                  <a:gd name="connsiteY0" fmla="*/ 134154 h 134289"/>
                  <a:gd name="connsiteX1" fmla="*/ 15276 w 31288"/>
                  <a:gd name="connsiteY1" fmla="*/ 128589 h 134289"/>
                  <a:gd name="connsiteX2" fmla="*/ -3480 w 31288"/>
                  <a:gd name="connsiteY2" fmla="*/ 6824 h 134289"/>
                  <a:gd name="connsiteX3" fmla="*/ 2086 w 31288"/>
                  <a:gd name="connsiteY3" fmla="*/ -99 h 134289"/>
                  <a:gd name="connsiteX4" fmla="*/ 8931 w 31288"/>
                  <a:gd name="connsiteY4" fmla="*/ 4876 h 134289"/>
                  <a:gd name="connsiteX5" fmla="*/ 27686 w 31288"/>
                  <a:gd name="connsiteY5" fmla="*/ 126697 h 134289"/>
                  <a:gd name="connsiteX6" fmla="*/ 22622 w 31288"/>
                  <a:gd name="connsiteY6" fmla="*/ 133798 h 134289"/>
                  <a:gd name="connsiteX7" fmla="*/ 22455 w 31288"/>
                  <a:gd name="connsiteY7" fmla="*/ 133820 h 134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88" h="134289">
                    <a:moveTo>
                      <a:pt x="21508" y="134154"/>
                    </a:moveTo>
                    <a:cubicBezTo>
                      <a:pt x="18337" y="134149"/>
                      <a:pt x="15666" y="131756"/>
                      <a:pt x="15276" y="128589"/>
                    </a:cubicBezTo>
                    <a:lnTo>
                      <a:pt x="-3480" y="6824"/>
                    </a:lnTo>
                    <a:cubicBezTo>
                      <a:pt x="-3868" y="3368"/>
                      <a:pt x="-1364" y="274"/>
                      <a:pt x="2086" y="-99"/>
                    </a:cubicBezTo>
                    <a:cubicBezTo>
                      <a:pt x="5314" y="-444"/>
                      <a:pt x="8263" y="1709"/>
                      <a:pt x="8931" y="4876"/>
                    </a:cubicBezTo>
                    <a:lnTo>
                      <a:pt x="27686" y="126697"/>
                    </a:lnTo>
                    <a:cubicBezTo>
                      <a:pt x="28243" y="130064"/>
                      <a:pt x="25960" y="133242"/>
                      <a:pt x="22622" y="133798"/>
                    </a:cubicBezTo>
                    <a:cubicBezTo>
                      <a:pt x="22566" y="133804"/>
                      <a:pt x="22511" y="133815"/>
                      <a:pt x="22455" y="133820"/>
                    </a:cubicBezTo>
                    <a:close/>
                  </a:path>
                </a:pathLst>
              </a:custGeom>
              <a:solidFill>
                <a:srgbClr val="5C5A5B"/>
              </a:solidFill>
              <a:ln w="5563" cap="flat">
                <a:noFill/>
                <a:prstDash val="solid"/>
                <a:miter/>
              </a:ln>
            </p:spPr>
            <p:txBody>
              <a:bodyPr rtlCol="0" anchor="ctr"/>
              <a:lstStyle/>
              <a:p>
                <a:endParaRPr lang="zh-CN" altLang="en-US"/>
              </a:p>
            </p:txBody>
          </p:sp>
          <p:sp>
            <p:nvSpPr>
              <p:cNvPr id="111" name="任意多边形: 形状 110">
                <a:extLst>
                  <a:ext uri="{FF2B5EF4-FFF2-40B4-BE49-F238E27FC236}">
                    <a16:creationId xmlns:a16="http://schemas.microsoft.com/office/drawing/2014/main" id="{EDC3812F-0420-8670-C4BB-1FF4C61868C7}"/>
                  </a:ext>
                </a:extLst>
              </p:cNvPr>
              <p:cNvSpPr/>
              <p:nvPr/>
            </p:nvSpPr>
            <p:spPr>
              <a:xfrm>
                <a:off x="5217697" y="4158210"/>
                <a:ext cx="111414" cy="48676"/>
              </a:xfrm>
              <a:custGeom>
                <a:avLst/>
                <a:gdLst>
                  <a:gd name="connsiteX0" fmla="*/ 101617 w 111414"/>
                  <a:gd name="connsiteY0" fmla="*/ 48541 h 48676"/>
                  <a:gd name="connsiteX1" fmla="*/ 99446 w 111414"/>
                  <a:gd name="connsiteY1" fmla="*/ 48151 h 48676"/>
                  <a:gd name="connsiteX2" fmla="*/ 609 w 111414"/>
                  <a:gd name="connsiteY2" fmla="*/ 11978 h 48676"/>
                  <a:gd name="connsiteX3" fmla="*/ -3175 w 111414"/>
                  <a:gd name="connsiteY3" fmla="*/ 4103 h 48676"/>
                  <a:gd name="connsiteX4" fmla="*/ -3119 w 111414"/>
                  <a:gd name="connsiteY4" fmla="*/ 3964 h 48676"/>
                  <a:gd name="connsiteX5" fmla="*/ 4894 w 111414"/>
                  <a:gd name="connsiteY5" fmla="*/ 235 h 48676"/>
                  <a:gd name="connsiteX6" fmla="*/ 103787 w 111414"/>
                  <a:gd name="connsiteY6" fmla="*/ 36353 h 48676"/>
                  <a:gd name="connsiteX7" fmla="*/ 107516 w 111414"/>
                  <a:gd name="connsiteY7" fmla="*/ 44434 h 48676"/>
                  <a:gd name="connsiteX8" fmla="*/ 101617 w 111414"/>
                  <a:gd name="connsiteY8" fmla="*/ 48541 h 48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414" h="48676">
                    <a:moveTo>
                      <a:pt x="101617" y="48541"/>
                    </a:moveTo>
                    <a:cubicBezTo>
                      <a:pt x="100893" y="48546"/>
                      <a:pt x="100114" y="48413"/>
                      <a:pt x="99446" y="48151"/>
                    </a:cubicBezTo>
                    <a:lnTo>
                      <a:pt x="609" y="11978"/>
                    </a:lnTo>
                    <a:cubicBezTo>
                      <a:pt x="-2618" y="10848"/>
                      <a:pt x="-4288" y="7320"/>
                      <a:pt x="-3175" y="4103"/>
                    </a:cubicBezTo>
                    <a:cubicBezTo>
                      <a:pt x="-3175" y="4053"/>
                      <a:pt x="-3119" y="4009"/>
                      <a:pt x="-3119" y="3964"/>
                    </a:cubicBezTo>
                    <a:cubicBezTo>
                      <a:pt x="-1895" y="736"/>
                      <a:pt x="1667" y="-928"/>
                      <a:pt x="4894" y="235"/>
                    </a:cubicBezTo>
                    <a:lnTo>
                      <a:pt x="103787" y="36353"/>
                    </a:lnTo>
                    <a:cubicBezTo>
                      <a:pt x="107071" y="37555"/>
                      <a:pt x="108685" y="41173"/>
                      <a:pt x="107516" y="44434"/>
                    </a:cubicBezTo>
                    <a:cubicBezTo>
                      <a:pt x="106569" y="46899"/>
                      <a:pt x="104232" y="48535"/>
                      <a:pt x="101617" y="48541"/>
                    </a:cubicBezTo>
                    <a:close/>
                  </a:path>
                </a:pathLst>
              </a:custGeom>
              <a:solidFill>
                <a:srgbClr val="5C5A5B"/>
              </a:solidFill>
              <a:ln w="5563" cap="flat">
                <a:noFill/>
                <a:prstDash val="solid"/>
                <a:miter/>
              </a:ln>
            </p:spPr>
            <p:txBody>
              <a:bodyPr rtlCol="0" anchor="ctr"/>
              <a:lstStyle/>
              <a:p>
                <a:endParaRPr lang="zh-CN" altLang="en-US"/>
              </a:p>
            </p:txBody>
          </p:sp>
          <p:sp>
            <p:nvSpPr>
              <p:cNvPr id="112" name="任意多边形: 形状 111">
                <a:extLst>
                  <a:ext uri="{FF2B5EF4-FFF2-40B4-BE49-F238E27FC236}">
                    <a16:creationId xmlns:a16="http://schemas.microsoft.com/office/drawing/2014/main" id="{9B5CE235-6198-954C-3E9A-1217D56E4402}"/>
                  </a:ext>
                </a:extLst>
              </p:cNvPr>
              <p:cNvSpPr/>
              <p:nvPr/>
            </p:nvSpPr>
            <p:spPr>
              <a:xfrm>
                <a:off x="5574365" y="4004635"/>
                <a:ext cx="35248" cy="123116"/>
              </a:xfrm>
              <a:custGeom>
                <a:avLst/>
                <a:gdLst>
                  <a:gd name="connsiteX0" fmla="*/ 25319 w 35248"/>
                  <a:gd name="connsiteY0" fmla="*/ 122980 h 123116"/>
                  <a:gd name="connsiteX1" fmla="*/ 19199 w 35248"/>
                  <a:gd name="connsiteY1" fmla="*/ 117971 h 123116"/>
                  <a:gd name="connsiteX2" fmla="*/ -3396 w 35248"/>
                  <a:gd name="connsiteY2" fmla="*/ 7392 h 123116"/>
                  <a:gd name="connsiteX3" fmla="*/ 1446 w 35248"/>
                  <a:gd name="connsiteY3" fmla="*/ -10 h 123116"/>
                  <a:gd name="connsiteX4" fmla="*/ 8903 w 35248"/>
                  <a:gd name="connsiteY4" fmla="*/ 4887 h 123116"/>
                  <a:gd name="connsiteX5" fmla="*/ 31609 w 35248"/>
                  <a:gd name="connsiteY5" fmla="*/ 115411 h 123116"/>
                  <a:gd name="connsiteX6" fmla="*/ 26711 w 35248"/>
                  <a:gd name="connsiteY6" fmla="*/ 122813 h 123116"/>
                  <a:gd name="connsiteX7" fmla="*/ 25319 w 35248"/>
                  <a:gd name="connsiteY7" fmla="*/ 122980 h 12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48" h="123116">
                    <a:moveTo>
                      <a:pt x="25319" y="122980"/>
                    </a:moveTo>
                    <a:cubicBezTo>
                      <a:pt x="22370" y="122963"/>
                      <a:pt x="19810" y="120876"/>
                      <a:pt x="19199" y="117971"/>
                    </a:cubicBezTo>
                    <a:lnTo>
                      <a:pt x="-3396" y="7392"/>
                    </a:lnTo>
                    <a:cubicBezTo>
                      <a:pt x="-4065" y="4014"/>
                      <a:pt x="-1949" y="713"/>
                      <a:pt x="1446" y="-10"/>
                    </a:cubicBezTo>
                    <a:cubicBezTo>
                      <a:pt x="4840" y="-695"/>
                      <a:pt x="8180" y="1487"/>
                      <a:pt x="8903" y="4887"/>
                    </a:cubicBezTo>
                    <a:lnTo>
                      <a:pt x="31609" y="115411"/>
                    </a:lnTo>
                    <a:cubicBezTo>
                      <a:pt x="32276" y="118806"/>
                      <a:pt x="30106" y="122117"/>
                      <a:pt x="26711" y="122813"/>
                    </a:cubicBezTo>
                    <a:cubicBezTo>
                      <a:pt x="26266" y="122935"/>
                      <a:pt x="25765" y="122991"/>
                      <a:pt x="25319" y="122980"/>
                    </a:cubicBezTo>
                    <a:close/>
                  </a:path>
                </a:pathLst>
              </a:custGeom>
              <a:solidFill>
                <a:srgbClr val="5C5A5B"/>
              </a:solidFill>
              <a:ln w="5563" cap="flat">
                <a:noFill/>
                <a:prstDash val="solid"/>
                <a:miter/>
              </a:ln>
            </p:spPr>
            <p:txBody>
              <a:bodyPr rtlCol="0" anchor="ctr"/>
              <a:lstStyle/>
              <a:p>
                <a:endParaRPr lang="zh-CN" altLang="en-US"/>
              </a:p>
            </p:txBody>
          </p:sp>
          <p:sp>
            <p:nvSpPr>
              <p:cNvPr id="113" name="任意多边形: 形状 112">
                <a:extLst>
                  <a:ext uri="{FF2B5EF4-FFF2-40B4-BE49-F238E27FC236}">
                    <a16:creationId xmlns:a16="http://schemas.microsoft.com/office/drawing/2014/main" id="{36554FEF-35E3-A101-427F-E62E8746F51B}"/>
                  </a:ext>
                </a:extLst>
              </p:cNvPr>
              <p:cNvSpPr/>
              <p:nvPr/>
            </p:nvSpPr>
            <p:spPr>
              <a:xfrm>
                <a:off x="5643718" y="3967926"/>
                <a:ext cx="75982" cy="49212"/>
              </a:xfrm>
              <a:custGeom>
                <a:avLst/>
                <a:gdLst>
                  <a:gd name="connsiteX0" fmla="*/ 2715 w 75982"/>
                  <a:gd name="connsiteY0" fmla="*/ 49053 h 49212"/>
                  <a:gd name="connsiteX1" fmla="*/ -3519 w 75982"/>
                  <a:gd name="connsiteY1" fmla="*/ 42709 h 49212"/>
                  <a:gd name="connsiteX2" fmla="*/ -457 w 75982"/>
                  <a:gd name="connsiteY2" fmla="*/ 37367 h 49212"/>
                  <a:gd name="connsiteX3" fmla="*/ 62929 w 75982"/>
                  <a:gd name="connsiteY3" fmla="*/ 692 h 49212"/>
                  <a:gd name="connsiteX4" fmla="*/ 71611 w 75982"/>
                  <a:gd name="connsiteY4" fmla="*/ 3113 h 49212"/>
                  <a:gd name="connsiteX5" fmla="*/ 69218 w 75982"/>
                  <a:gd name="connsiteY5" fmla="*/ 11822 h 49212"/>
                  <a:gd name="connsiteX6" fmla="*/ 5832 w 75982"/>
                  <a:gd name="connsiteY6" fmla="*/ 48441 h 49212"/>
                  <a:gd name="connsiteX7" fmla="*/ 2715 w 75982"/>
                  <a:gd name="connsiteY7" fmla="*/ 49053 h 4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82" h="49212">
                    <a:moveTo>
                      <a:pt x="2715" y="49053"/>
                    </a:moveTo>
                    <a:cubicBezTo>
                      <a:pt x="-736" y="49025"/>
                      <a:pt x="-3574" y="46182"/>
                      <a:pt x="-3519" y="42709"/>
                    </a:cubicBezTo>
                    <a:cubicBezTo>
                      <a:pt x="-3519" y="40516"/>
                      <a:pt x="-2350" y="38491"/>
                      <a:pt x="-457" y="37367"/>
                    </a:cubicBezTo>
                    <a:lnTo>
                      <a:pt x="62929" y="692"/>
                    </a:lnTo>
                    <a:cubicBezTo>
                      <a:pt x="65990" y="-1044"/>
                      <a:pt x="69885" y="41"/>
                      <a:pt x="71611" y="3113"/>
                    </a:cubicBezTo>
                    <a:cubicBezTo>
                      <a:pt x="73392" y="6185"/>
                      <a:pt x="72279" y="10086"/>
                      <a:pt x="69218" y="11822"/>
                    </a:cubicBezTo>
                    <a:lnTo>
                      <a:pt x="5832" y="48441"/>
                    </a:lnTo>
                    <a:cubicBezTo>
                      <a:pt x="4885" y="48942"/>
                      <a:pt x="3772" y="49153"/>
                      <a:pt x="2715" y="49053"/>
                    </a:cubicBezTo>
                    <a:close/>
                  </a:path>
                </a:pathLst>
              </a:custGeom>
              <a:solidFill>
                <a:srgbClr val="5C5A5B"/>
              </a:solidFill>
              <a:ln w="5563" cap="flat">
                <a:noFill/>
                <a:prstDash val="solid"/>
                <a:miter/>
              </a:ln>
            </p:spPr>
            <p:txBody>
              <a:bodyPr rtlCol="0" anchor="ctr"/>
              <a:lstStyle/>
              <a:p>
                <a:endParaRPr lang="zh-CN" altLang="en-US"/>
              </a:p>
            </p:txBody>
          </p:sp>
          <p:sp>
            <p:nvSpPr>
              <p:cNvPr id="114" name="任意多边形: 形状 113">
                <a:extLst>
                  <a:ext uri="{FF2B5EF4-FFF2-40B4-BE49-F238E27FC236}">
                    <a16:creationId xmlns:a16="http://schemas.microsoft.com/office/drawing/2014/main" id="{10355A1A-757D-0BB2-F274-F929C358BFC1}"/>
                  </a:ext>
                </a:extLst>
              </p:cNvPr>
              <p:cNvSpPr/>
              <p:nvPr/>
            </p:nvSpPr>
            <p:spPr>
              <a:xfrm>
                <a:off x="5810654" y="4206048"/>
                <a:ext cx="45229" cy="97671"/>
              </a:xfrm>
              <a:custGeom>
                <a:avLst/>
                <a:gdLst>
                  <a:gd name="connsiteX0" fmla="*/ 2734 w 45229"/>
                  <a:gd name="connsiteY0" fmla="*/ 97536 h 97671"/>
                  <a:gd name="connsiteX1" fmla="*/ 507 w 45229"/>
                  <a:gd name="connsiteY1" fmla="*/ 97090 h 97671"/>
                  <a:gd name="connsiteX2" fmla="*/ -3110 w 45229"/>
                  <a:gd name="connsiteY2" fmla="*/ 89060 h 97671"/>
                  <a:gd name="connsiteX3" fmla="*/ -3110 w 45229"/>
                  <a:gd name="connsiteY3" fmla="*/ 89021 h 97671"/>
                  <a:gd name="connsiteX4" fmla="*/ 29391 w 45229"/>
                  <a:gd name="connsiteY4" fmla="*/ 4431 h 97671"/>
                  <a:gd name="connsiteX5" fmla="*/ 37181 w 45229"/>
                  <a:gd name="connsiteY5" fmla="*/ 107 h 97671"/>
                  <a:gd name="connsiteX6" fmla="*/ 41467 w 45229"/>
                  <a:gd name="connsiteY6" fmla="*/ 7881 h 97671"/>
                  <a:gd name="connsiteX7" fmla="*/ 41077 w 45229"/>
                  <a:gd name="connsiteY7" fmla="*/ 8939 h 97671"/>
                  <a:gd name="connsiteX8" fmla="*/ 8633 w 45229"/>
                  <a:gd name="connsiteY8" fmla="*/ 93473 h 97671"/>
                  <a:gd name="connsiteX9" fmla="*/ 2734 w 45229"/>
                  <a:gd name="connsiteY9" fmla="*/ 97536 h 97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229" h="97671">
                    <a:moveTo>
                      <a:pt x="2734" y="97536"/>
                    </a:moveTo>
                    <a:cubicBezTo>
                      <a:pt x="1954" y="97525"/>
                      <a:pt x="1231" y="97374"/>
                      <a:pt x="507" y="97090"/>
                    </a:cubicBezTo>
                    <a:cubicBezTo>
                      <a:pt x="-2720" y="95878"/>
                      <a:pt x="-4334" y="92277"/>
                      <a:pt x="-3110" y="89060"/>
                    </a:cubicBezTo>
                    <a:cubicBezTo>
                      <a:pt x="-3110" y="89043"/>
                      <a:pt x="-3110" y="89032"/>
                      <a:pt x="-3110" y="89021"/>
                    </a:cubicBezTo>
                    <a:lnTo>
                      <a:pt x="29391" y="4431"/>
                    </a:lnTo>
                    <a:cubicBezTo>
                      <a:pt x="30336" y="1092"/>
                      <a:pt x="33842" y="-845"/>
                      <a:pt x="37181" y="107"/>
                    </a:cubicBezTo>
                    <a:cubicBezTo>
                      <a:pt x="40521" y="1064"/>
                      <a:pt x="42412" y="4542"/>
                      <a:pt x="41467" y="7881"/>
                    </a:cubicBezTo>
                    <a:cubicBezTo>
                      <a:pt x="41355" y="8243"/>
                      <a:pt x="41244" y="8599"/>
                      <a:pt x="41077" y="8939"/>
                    </a:cubicBezTo>
                    <a:lnTo>
                      <a:pt x="8633" y="93473"/>
                    </a:lnTo>
                    <a:cubicBezTo>
                      <a:pt x="7686" y="95916"/>
                      <a:pt x="5349" y="97525"/>
                      <a:pt x="2734" y="97536"/>
                    </a:cubicBezTo>
                    <a:close/>
                  </a:path>
                </a:pathLst>
              </a:custGeom>
              <a:solidFill>
                <a:srgbClr val="5C5A5B"/>
              </a:solidFill>
              <a:ln w="5563" cap="flat">
                <a:noFill/>
                <a:prstDash val="solid"/>
                <a:miter/>
              </a:ln>
            </p:spPr>
            <p:txBody>
              <a:bodyPr rtlCol="0" anchor="ctr"/>
              <a:lstStyle/>
              <a:p>
                <a:endParaRPr lang="zh-CN" altLang="en-US"/>
              </a:p>
            </p:txBody>
          </p:sp>
          <p:sp>
            <p:nvSpPr>
              <p:cNvPr id="115" name="任意多边形: 形状 114">
                <a:extLst>
                  <a:ext uri="{FF2B5EF4-FFF2-40B4-BE49-F238E27FC236}">
                    <a16:creationId xmlns:a16="http://schemas.microsoft.com/office/drawing/2014/main" id="{4832B576-AA5D-B4EF-0DB1-DEE94C06806E}"/>
                  </a:ext>
                </a:extLst>
              </p:cNvPr>
              <p:cNvSpPr/>
              <p:nvPr/>
            </p:nvSpPr>
            <p:spPr>
              <a:xfrm>
                <a:off x="5747008" y="4334829"/>
                <a:ext cx="108687" cy="12576"/>
              </a:xfrm>
              <a:custGeom>
                <a:avLst/>
                <a:gdLst>
                  <a:gd name="connsiteX0" fmla="*/ 98879 w 108687"/>
                  <a:gd name="connsiteY0" fmla="*/ 12441 h 12576"/>
                  <a:gd name="connsiteX1" fmla="*/ 2769 w 108687"/>
                  <a:gd name="connsiteY1" fmla="*/ 12441 h 12576"/>
                  <a:gd name="connsiteX2" fmla="*/ -3519 w 108687"/>
                  <a:gd name="connsiteY2" fmla="*/ 6153 h 12576"/>
                  <a:gd name="connsiteX3" fmla="*/ 2769 w 108687"/>
                  <a:gd name="connsiteY3" fmla="*/ -135 h 12576"/>
                  <a:gd name="connsiteX4" fmla="*/ 98879 w 108687"/>
                  <a:gd name="connsiteY4" fmla="*/ -135 h 12576"/>
                  <a:gd name="connsiteX5" fmla="*/ 105168 w 108687"/>
                  <a:gd name="connsiteY5" fmla="*/ 6153 h 12576"/>
                  <a:gd name="connsiteX6" fmla="*/ 98879 w 108687"/>
                  <a:gd name="connsiteY6" fmla="*/ 12441 h 1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687" h="12576">
                    <a:moveTo>
                      <a:pt x="98879" y="12441"/>
                    </a:moveTo>
                    <a:lnTo>
                      <a:pt x="2769" y="12441"/>
                    </a:lnTo>
                    <a:cubicBezTo>
                      <a:pt x="-681" y="12441"/>
                      <a:pt x="-3519" y="9626"/>
                      <a:pt x="-3519" y="6153"/>
                    </a:cubicBezTo>
                    <a:cubicBezTo>
                      <a:pt x="-3519" y="2680"/>
                      <a:pt x="-681" y="-135"/>
                      <a:pt x="2769" y="-135"/>
                    </a:cubicBezTo>
                    <a:lnTo>
                      <a:pt x="98879" y="-135"/>
                    </a:lnTo>
                    <a:cubicBezTo>
                      <a:pt x="102330" y="-135"/>
                      <a:pt x="105168" y="2680"/>
                      <a:pt x="105168" y="6153"/>
                    </a:cubicBezTo>
                    <a:cubicBezTo>
                      <a:pt x="105168" y="9626"/>
                      <a:pt x="102330" y="12441"/>
                      <a:pt x="98879" y="12441"/>
                    </a:cubicBezTo>
                    <a:close/>
                  </a:path>
                </a:pathLst>
              </a:custGeom>
              <a:solidFill>
                <a:srgbClr val="5C5A5B"/>
              </a:solidFill>
              <a:ln w="5563" cap="flat">
                <a:noFill/>
                <a:prstDash val="solid"/>
                <a:miter/>
              </a:ln>
            </p:spPr>
            <p:txBody>
              <a:bodyPr rtlCol="0" anchor="ctr"/>
              <a:lstStyle/>
              <a:p>
                <a:endParaRPr lang="zh-CN" altLang="en-US"/>
              </a:p>
            </p:txBody>
          </p:sp>
          <p:sp>
            <p:nvSpPr>
              <p:cNvPr id="116" name="任意多边形: 形状 115">
                <a:extLst>
                  <a:ext uri="{FF2B5EF4-FFF2-40B4-BE49-F238E27FC236}">
                    <a16:creationId xmlns:a16="http://schemas.microsoft.com/office/drawing/2014/main" id="{F16FCB42-6B39-3FFA-BC17-0BE7A56C5473}"/>
                  </a:ext>
                </a:extLst>
              </p:cNvPr>
              <p:cNvSpPr/>
              <p:nvPr/>
            </p:nvSpPr>
            <p:spPr>
              <a:xfrm>
                <a:off x="5227183" y="4385071"/>
                <a:ext cx="30008" cy="64510"/>
              </a:xfrm>
              <a:custGeom>
                <a:avLst/>
                <a:gdLst>
                  <a:gd name="connsiteX0" fmla="*/ 20230 w 30008"/>
                  <a:gd name="connsiteY0" fmla="*/ 64375 h 64510"/>
                  <a:gd name="connsiteX1" fmla="*/ 14275 w 30008"/>
                  <a:gd name="connsiteY1" fmla="*/ 60090 h 64510"/>
                  <a:gd name="connsiteX2" fmla="*/ -3312 w 30008"/>
                  <a:gd name="connsiteY2" fmla="*/ 7722 h 64510"/>
                  <a:gd name="connsiteX3" fmla="*/ 1196 w 30008"/>
                  <a:gd name="connsiteY3" fmla="*/ 64 h 64510"/>
                  <a:gd name="connsiteX4" fmla="*/ 8598 w 30008"/>
                  <a:gd name="connsiteY4" fmla="*/ 3771 h 64510"/>
                  <a:gd name="connsiteX5" fmla="*/ 26184 w 30008"/>
                  <a:gd name="connsiteY5" fmla="*/ 56083 h 64510"/>
                  <a:gd name="connsiteX6" fmla="*/ 22177 w 30008"/>
                  <a:gd name="connsiteY6" fmla="*/ 64041 h 64510"/>
                  <a:gd name="connsiteX7" fmla="*/ 20230 w 30008"/>
                  <a:gd name="connsiteY7" fmla="*/ 64375 h 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08" h="64510">
                    <a:moveTo>
                      <a:pt x="20230" y="64375"/>
                    </a:moveTo>
                    <a:cubicBezTo>
                      <a:pt x="17503" y="64392"/>
                      <a:pt x="15109" y="62661"/>
                      <a:pt x="14275" y="60090"/>
                    </a:cubicBezTo>
                    <a:lnTo>
                      <a:pt x="-3312" y="7722"/>
                    </a:lnTo>
                    <a:cubicBezTo>
                      <a:pt x="-4202" y="4361"/>
                      <a:pt x="-2142" y="933"/>
                      <a:pt x="1196" y="64"/>
                    </a:cubicBezTo>
                    <a:cubicBezTo>
                      <a:pt x="4257" y="-720"/>
                      <a:pt x="7430" y="866"/>
                      <a:pt x="8598" y="3771"/>
                    </a:cubicBezTo>
                    <a:lnTo>
                      <a:pt x="26184" y="56083"/>
                    </a:lnTo>
                    <a:cubicBezTo>
                      <a:pt x="27242" y="59383"/>
                      <a:pt x="25461" y="62928"/>
                      <a:pt x="22177" y="64041"/>
                    </a:cubicBezTo>
                    <a:cubicBezTo>
                      <a:pt x="21566" y="64253"/>
                      <a:pt x="20897" y="64370"/>
                      <a:pt x="20230" y="64375"/>
                    </a:cubicBezTo>
                    <a:close/>
                  </a:path>
                </a:pathLst>
              </a:custGeom>
              <a:solidFill>
                <a:srgbClr val="5C5A5B"/>
              </a:solidFill>
              <a:ln w="5563" cap="flat">
                <a:noFill/>
                <a:prstDash val="solid"/>
                <a:miter/>
              </a:ln>
            </p:spPr>
            <p:txBody>
              <a:bodyPr rtlCol="0" anchor="ctr"/>
              <a:lstStyle/>
              <a:p>
                <a:endParaRPr lang="zh-CN" altLang="en-US"/>
              </a:p>
            </p:txBody>
          </p:sp>
          <p:sp>
            <p:nvSpPr>
              <p:cNvPr id="117" name="任意多边形: 形状 116">
                <a:extLst>
                  <a:ext uri="{FF2B5EF4-FFF2-40B4-BE49-F238E27FC236}">
                    <a16:creationId xmlns:a16="http://schemas.microsoft.com/office/drawing/2014/main" id="{74CEC139-A88D-600A-ED54-A154AD3B26D3}"/>
                  </a:ext>
                </a:extLst>
              </p:cNvPr>
              <p:cNvSpPr/>
              <p:nvPr/>
            </p:nvSpPr>
            <p:spPr>
              <a:xfrm>
                <a:off x="5226771" y="4469614"/>
                <a:ext cx="89610" cy="20546"/>
              </a:xfrm>
              <a:custGeom>
                <a:avLst/>
                <a:gdLst>
                  <a:gd name="connsiteX0" fmla="*/ 3055 w 89610"/>
                  <a:gd name="connsiteY0" fmla="*/ 20402 h 20546"/>
                  <a:gd name="connsiteX1" fmla="*/ -3512 w 89610"/>
                  <a:gd name="connsiteY1" fmla="*/ 14503 h 20546"/>
                  <a:gd name="connsiteX2" fmla="*/ 2388 w 89610"/>
                  <a:gd name="connsiteY2" fmla="*/ 7936 h 20546"/>
                  <a:gd name="connsiteX3" fmla="*/ 79631 w 89610"/>
                  <a:gd name="connsiteY3" fmla="*/ -133 h 20546"/>
                  <a:gd name="connsiteX4" fmla="*/ 86088 w 89610"/>
                  <a:gd name="connsiteY4" fmla="*/ 5983 h 20546"/>
                  <a:gd name="connsiteX5" fmla="*/ 80967 w 89610"/>
                  <a:gd name="connsiteY5" fmla="*/ 12333 h 20546"/>
                  <a:gd name="connsiteX6" fmla="*/ 3723 w 89610"/>
                  <a:gd name="connsiteY6" fmla="*/ 20402 h 20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610" h="20546">
                    <a:moveTo>
                      <a:pt x="3055" y="20402"/>
                    </a:moveTo>
                    <a:cubicBezTo>
                      <a:pt x="-395" y="20586"/>
                      <a:pt x="-3345" y="17948"/>
                      <a:pt x="-3512" y="14503"/>
                    </a:cubicBezTo>
                    <a:cubicBezTo>
                      <a:pt x="-3679" y="11058"/>
                      <a:pt x="-1063" y="8120"/>
                      <a:pt x="2388" y="7936"/>
                    </a:cubicBezTo>
                    <a:lnTo>
                      <a:pt x="79631" y="-133"/>
                    </a:lnTo>
                    <a:cubicBezTo>
                      <a:pt x="83082" y="-227"/>
                      <a:pt x="85976" y="2510"/>
                      <a:pt x="86088" y="5983"/>
                    </a:cubicBezTo>
                    <a:cubicBezTo>
                      <a:pt x="86198" y="9072"/>
                      <a:pt x="84028" y="11760"/>
                      <a:pt x="80967" y="12333"/>
                    </a:cubicBezTo>
                    <a:lnTo>
                      <a:pt x="3723" y="20402"/>
                    </a:lnTo>
                    <a:close/>
                  </a:path>
                </a:pathLst>
              </a:custGeom>
              <a:solidFill>
                <a:srgbClr val="5C5A5B"/>
              </a:solidFill>
              <a:ln w="5563" cap="flat">
                <a:noFill/>
                <a:prstDash val="solid"/>
                <a:miter/>
              </a:ln>
            </p:spPr>
            <p:txBody>
              <a:bodyPr rtlCol="0" anchor="ctr"/>
              <a:lstStyle/>
              <a:p>
                <a:endParaRPr lang="zh-CN" altLang="en-US"/>
              </a:p>
            </p:txBody>
          </p:sp>
          <p:sp>
            <p:nvSpPr>
              <p:cNvPr id="118" name="任意多边形: 形状 117">
                <a:extLst>
                  <a:ext uri="{FF2B5EF4-FFF2-40B4-BE49-F238E27FC236}">
                    <a16:creationId xmlns:a16="http://schemas.microsoft.com/office/drawing/2014/main" id="{0EC37725-DD2F-EC7F-FDCD-07451DCE4DFA}"/>
                  </a:ext>
                </a:extLst>
              </p:cNvPr>
              <p:cNvSpPr/>
              <p:nvPr/>
            </p:nvSpPr>
            <p:spPr>
              <a:xfrm>
                <a:off x="5746952" y="4484910"/>
                <a:ext cx="50945" cy="43642"/>
              </a:xfrm>
              <a:custGeom>
                <a:avLst/>
                <a:gdLst>
                  <a:gd name="connsiteX0" fmla="*/ 2824 w 50945"/>
                  <a:gd name="connsiteY0" fmla="*/ 43506 h 43642"/>
                  <a:gd name="connsiteX1" fmla="*/ -3519 w 50945"/>
                  <a:gd name="connsiteY1" fmla="*/ 37368 h 43642"/>
                  <a:gd name="connsiteX2" fmla="*/ -1127 w 50945"/>
                  <a:gd name="connsiteY2" fmla="*/ 32376 h 43642"/>
                  <a:gd name="connsiteX3" fmla="*/ 37552 w 50945"/>
                  <a:gd name="connsiteY3" fmla="*/ 988 h 43642"/>
                  <a:gd name="connsiteX4" fmla="*/ 46288 w 50945"/>
                  <a:gd name="connsiteY4" fmla="*/ 2569 h 43642"/>
                  <a:gd name="connsiteX5" fmla="*/ 45454 w 50945"/>
                  <a:gd name="connsiteY5" fmla="*/ 10727 h 43642"/>
                  <a:gd name="connsiteX6" fmla="*/ 6777 w 50945"/>
                  <a:gd name="connsiteY6" fmla="*/ 42115 h 43642"/>
                  <a:gd name="connsiteX7" fmla="*/ 2824 w 50945"/>
                  <a:gd name="connsiteY7" fmla="*/ 43506 h 43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945" h="43642">
                    <a:moveTo>
                      <a:pt x="2824" y="43506"/>
                    </a:moveTo>
                    <a:cubicBezTo>
                      <a:pt x="-625" y="43562"/>
                      <a:pt x="-3464" y="40813"/>
                      <a:pt x="-3519" y="37368"/>
                    </a:cubicBezTo>
                    <a:cubicBezTo>
                      <a:pt x="-3519" y="35425"/>
                      <a:pt x="-2629" y="33578"/>
                      <a:pt x="-1127" y="32376"/>
                    </a:cubicBezTo>
                    <a:lnTo>
                      <a:pt x="37552" y="988"/>
                    </a:lnTo>
                    <a:cubicBezTo>
                      <a:pt x="40389" y="-993"/>
                      <a:pt x="44341" y="-286"/>
                      <a:pt x="46288" y="2569"/>
                    </a:cubicBezTo>
                    <a:cubicBezTo>
                      <a:pt x="48070" y="5123"/>
                      <a:pt x="47735" y="8590"/>
                      <a:pt x="45454" y="10727"/>
                    </a:cubicBezTo>
                    <a:lnTo>
                      <a:pt x="6777" y="42115"/>
                    </a:lnTo>
                    <a:cubicBezTo>
                      <a:pt x="5663" y="43022"/>
                      <a:pt x="4271" y="43512"/>
                      <a:pt x="2824" y="43506"/>
                    </a:cubicBezTo>
                    <a:close/>
                  </a:path>
                </a:pathLst>
              </a:custGeom>
              <a:solidFill>
                <a:srgbClr val="5C5A5B"/>
              </a:solidFill>
              <a:ln w="5563" cap="flat">
                <a:noFill/>
                <a:prstDash val="solid"/>
                <a:miter/>
              </a:ln>
            </p:spPr>
            <p:txBody>
              <a:bodyPr rtlCol="0" anchor="ctr"/>
              <a:lstStyle/>
              <a:p>
                <a:endParaRPr lang="zh-CN" altLang="en-US"/>
              </a:p>
            </p:txBody>
          </p:sp>
          <p:sp>
            <p:nvSpPr>
              <p:cNvPr id="119" name="任意多边形: 形状 118">
                <a:extLst>
                  <a:ext uri="{FF2B5EF4-FFF2-40B4-BE49-F238E27FC236}">
                    <a16:creationId xmlns:a16="http://schemas.microsoft.com/office/drawing/2014/main" id="{07F3288D-8B02-6CD3-9DB7-5453E2382E71}"/>
                  </a:ext>
                </a:extLst>
              </p:cNvPr>
              <p:cNvSpPr/>
              <p:nvPr/>
            </p:nvSpPr>
            <p:spPr>
              <a:xfrm>
                <a:off x="5795067" y="4509359"/>
                <a:ext cx="38750" cy="42621"/>
              </a:xfrm>
              <a:custGeom>
                <a:avLst/>
                <a:gdLst>
                  <a:gd name="connsiteX0" fmla="*/ 28949 w 38750"/>
                  <a:gd name="connsiteY0" fmla="*/ 42486 h 42621"/>
                  <a:gd name="connsiteX1" fmla="*/ 24274 w 38750"/>
                  <a:gd name="connsiteY1" fmla="*/ 40315 h 42621"/>
                  <a:gd name="connsiteX2" fmla="*/ -1993 w 38750"/>
                  <a:gd name="connsiteY2" fmla="*/ 10208 h 42621"/>
                  <a:gd name="connsiteX3" fmla="*/ -1380 w 38750"/>
                  <a:gd name="connsiteY3" fmla="*/ 1387 h 42621"/>
                  <a:gd name="connsiteX4" fmla="*/ 7469 w 38750"/>
                  <a:gd name="connsiteY4" fmla="*/ 2028 h 42621"/>
                  <a:gd name="connsiteX5" fmla="*/ 33680 w 38750"/>
                  <a:gd name="connsiteY5" fmla="*/ 32079 h 42621"/>
                  <a:gd name="connsiteX6" fmla="*/ 33123 w 38750"/>
                  <a:gd name="connsiteY6" fmla="*/ 40878 h 42621"/>
                  <a:gd name="connsiteX7" fmla="*/ 33068 w 38750"/>
                  <a:gd name="connsiteY7" fmla="*/ 40928 h 42621"/>
                  <a:gd name="connsiteX8" fmla="*/ 28949 w 38750"/>
                  <a:gd name="connsiteY8" fmla="*/ 42486 h 4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50" h="42621">
                    <a:moveTo>
                      <a:pt x="28949" y="42486"/>
                    </a:moveTo>
                    <a:cubicBezTo>
                      <a:pt x="27168" y="42486"/>
                      <a:pt x="25444" y="41690"/>
                      <a:pt x="24274" y="40315"/>
                    </a:cubicBezTo>
                    <a:lnTo>
                      <a:pt x="-1993" y="10208"/>
                    </a:lnTo>
                    <a:cubicBezTo>
                      <a:pt x="-4274" y="7598"/>
                      <a:pt x="-3940" y="3647"/>
                      <a:pt x="-1380" y="1387"/>
                    </a:cubicBezTo>
                    <a:cubicBezTo>
                      <a:pt x="1235" y="-872"/>
                      <a:pt x="5186" y="-583"/>
                      <a:pt x="7469" y="2028"/>
                    </a:cubicBezTo>
                    <a:lnTo>
                      <a:pt x="33680" y="32079"/>
                    </a:lnTo>
                    <a:cubicBezTo>
                      <a:pt x="35962" y="34661"/>
                      <a:pt x="35683" y="38601"/>
                      <a:pt x="33123" y="40878"/>
                    </a:cubicBezTo>
                    <a:cubicBezTo>
                      <a:pt x="33123" y="40894"/>
                      <a:pt x="33068" y="40911"/>
                      <a:pt x="33068" y="40928"/>
                    </a:cubicBezTo>
                    <a:cubicBezTo>
                      <a:pt x="31955" y="41946"/>
                      <a:pt x="30452" y="42502"/>
                      <a:pt x="28949" y="42486"/>
                    </a:cubicBezTo>
                    <a:close/>
                  </a:path>
                </a:pathLst>
              </a:custGeom>
              <a:solidFill>
                <a:srgbClr val="5C5A5B"/>
              </a:solidFill>
              <a:ln w="5563" cap="flat">
                <a:noFill/>
                <a:prstDash val="solid"/>
                <a:miter/>
              </a:ln>
            </p:spPr>
            <p:txBody>
              <a:bodyPr rtlCol="0" anchor="ctr"/>
              <a:lstStyle/>
              <a:p>
                <a:endParaRPr lang="zh-CN" altLang="en-US"/>
              </a:p>
            </p:txBody>
          </p:sp>
          <p:sp>
            <p:nvSpPr>
              <p:cNvPr id="120" name="任意多边形: 形状 119">
                <a:extLst>
                  <a:ext uri="{FF2B5EF4-FFF2-40B4-BE49-F238E27FC236}">
                    <a16:creationId xmlns:a16="http://schemas.microsoft.com/office/drawing/2014/main" id="{D81D3585-2BC1-70A0-17CA-429BD0DFA12C}"/>
                  </a:ext>
                </a:extLst>
              </p:cNvPr>
              <p:cNvSpPr/>
              <p:nvPr/>
            </p:nvSpPr>
            <p:spPr>
              <a:xfrm>
                <a:off x="8296565" y="4806650"/>
                <a:ext cx="670793" cy="180602"/>
              </a:xfrm>
              <a:custGeom>
                <a:avLst/>
                <a:gdLst>
                  <a:gd name="connsiteX0" fmla="*/ 667192 w 670793"/>
                  <a:gd name="connsiteY0" fmla="*/ 61128 h 180602"/>
                  <a:gd name="connsiteX1" fmla="*/ 340128 w 670793"/>
                  <a:gd name="connsiteY1" fmla="*/ 175881 h 180602"/>
                  <a:gd name="connsiteX2" fmla="*/ -1625 w 670793"/>
                  <a:gd name="connsiteY2" fmla="*/ 118004 h 180602"/>
                  <a:gd name="connsiteX3" fmla="*/ -3519 w 670793"/>
                  <a:gd name="connsiteY3" fmla="*/ 95743 h 180602"/>
                  <a:gd name="connsiteX4" fmla="*/ 325438 w 670793"/>
                  <a:gd name="connsiteY4" fmla="*/ 3251 h 180602"/>
                  <a:gd name="connsiteX5" fmla="*/ 665300 w 670793"/>
                  <a:gd name="connsiteY5" fmla="*/ 38868 h 180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0793" h="180602">
                    <a:moveTo>
                      <a:pt x="667192" y="61128"/>
                    </a:moveTo>
                    <a:cubicBezTo>
                      <a:pt x="671254" y="108822"/>
                      <a:pt x="524835" y="160188"/>
                      <a:pt x="340128" y="175881"/>
                    </a:cubicBezTo>
                    <a:cubicBezTo>
                      <a:pt x="155421" y="191575"/>
                      <a:pt x="2437" y="165697"/>
                      <a:pt x="-1625" y="118004"/>
                    </a:cubicBezTo>
                    <a:lnTo>
                      <a:pt x="-3519" y="95743"/>
                    </a:lnTo>
                    <a:cubicBezTo>
                      <a:pt x="41002" y="58958"/>
                      <a:pt x="182024" y="15438"/>
                      <a:pt x="325438" y="3251"/>
                    </a:cubicBezTo>
                    <a:cubicBezTo>
                      <a:pt x="463953" y="-8547"/>
                      <a:pt x="611931" y="12211"/>
                      <a:pt x="665300" y="38868"/>
                    </a:cubicBezTo>
                    <a:close/>
                  </a:path>
                </a:pathLst>
              </a:custGeom>
              <a:solidFill>
                <a:srgbClr val="5C5A5B"/>
              </a:solidFill>
              <a:ln w="5563" cap="flat">
                <a:noFill/>
                <a:prstDash val="solid"/>
                <a:miter/>
              </a:ln>
            </p:spPr>
            <p:txBody>
              <a:bodyPr rtlCol="0" anchor="ctr"/>
              <a:lstStyle/>
              <a:p>
                <a:endParaRPr lang="zh-CN" altLang="en-US"/>
              </a:p>
            </p:txBody>
          </p:sp>
          <p:sp>
            <p:nvSpPr>
              <p:cNvPr id="121" name="任意多边形: 形状 120">
                <a:extLst>
                  <a:ext uri="{FF2B5EF4-FFF2-40B4-BE49-F238E27FC236}">
                    <a16:creationId xmlns:a16="http://schemas.microsoft.com/office/drawing/2014/main" id="{23C1BFE4-46BA-E88A-D87C-DEF54EFB7A26}"/>
                  </a:ext>
                </a:extLst>
              </p:cNvPr>
              <p:cNvSpPr/>
              <p:nvPr/>
            </p:nvSpPr>
            <p:spPr>
              <a:xfrm>
                <a:off x="8290279" y="4800143"/>
                <a:ext cx="683336" cy="193208"/>
              </a:xfrm>
              <a:custGeom>
                <a:avLst/>
                <a:gdLst>
                  <a:gd name="connsiteX0" fmla="*/ 243793 w 683336"/>
                  <a:gd name="connsiteY0" fmla="*/ 193073 h 193208"/>
                  <a:gd name="connsiteX1" fmla="*/ -1630 w 683336"/>
                  <a:gd name="connsiteY1" fmla="*/ 125068 h 193208"/>
                  <a:gd name="connsiteX2" fmla="*/ -3467 w 683336"/>
                  <a:gd name="connsiteY2" fmla="*/ 102807 h 193208"/>
                  <a:gd name="connsiteX3" fmla="*/ -1239 w 683336"/>
                  <a:gd name="connsiteY3" fmla="*/ 97242 h 193208"/>
                  <a:gd name="connsiteX4" fmla="*/ 331167 w 683336"/>
                  <a:gd name="connsiteY4" fmla="*/ 3358 h 193208"/>
                  <a:gd name="connsiteX5" fmla="*/ 674369 w 683336"/>
                  <a:gd name="connsiteY5" fmla="*/ 39587 h 193208"/>
                  <a:gd name="connsiteX6" fmla="*/ 677874 w 683336"/>
                  <a:gd name="connsiteY6" fmla="*/ 44707 h 193208"/>
                  <a:gd name="connsiteX7" fmla="*/ 679711 w 683336"/>
                  <a:gd name="connsiteY7" fmla="*/ 66968 h 193208"/>
                  <a:gd name="connsiteX8" fmla="*/ 679711 w 683336"/>
                  <a:gd name="connsiteY8" fmla="*/ 66968 h 193208"/>
                  <a:gd name="connsiteX9" fmla="*/ 346971 w 683336"/>
                  <a:gd name="connsiteY9" fmla="*/ 188455 h 193208"/>
                  <a:gd name="connsiteX10" fmla="*/ 243793 w 683336"/>
                  <a:gd name="connsiteY10" fmla="*/ 193073 h 193208"/>
                  <a:gd name="connsiteX11" fmla="*/ 9277 w 683336"/>
                  <a:gd name="connsiteY11" fmla="*/ 105144 h 193208"/>
                  <a:gd name="connsiteX12" fmla="*/ 10892 w 683336"/>
                  <a:gd name="connsiteY12" fmla="*/ 124010 h 193208"/>
                  <a:gd name="connsiteX13" fmla="*/ 345857 w 683336"/>
                  <a:gd name="connsiteY13" fmla="*/ 176156 h 193208"/>
                  <a:gd name="connsiteX14" fmla="*/ 667244 w 683336"/>
                  <a:gd name="connsiteY14" fmla="*/ 68192 h 193208"/>
                  <a:gd name="connsiteX15" fmla="*/ 665633 w 683336"/>
                  <a:gd name="connsiteY15" fmla="*/ 49549 h 193208"/>
                  <a:gd name="connsiteX16" fmla="*/ 332278 w 683336"/>
                  <a:gd name="connsiteY16" fmla="*/ 16158 h 193208"/>
                  <a:gd name="connsiteX17" fmla="*/ 9277 w 683336"/>
                  <a:gd name="connsiteY17" fmla="*/ 105144 h 19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83336" h="193208">
                    <a:moveTo>
                      <a:pt x="243793" y="193073"/>
                    </a:moveTo>
                    <a:cubicBezTo>
                      <a:pt x="114127" y="193073"/>
                      <a:pt x="2321" y="171091"/>
                      <a:pt x="-1630" y="125068"/>
                    </a:cubicBezTo>
                    <a:lnTo>
                      <a:pt x="-3467" y="102807"/>
                    </a:lnTo>
                    <a:cubicBezTo>
                      <a:pt x="-3744" y="100692"/>
                      <a:pt x="-2910" y="98583"/>
                      <a:pt x="-1239" y="97242"/>
                    </a:cubicBezTo>
                    <a:cubicBezTo>
                      <a:pt x="47902" y="56895"/>
                      <a:pt x="196990" y="14711"/>
                      <a:pt x="331167" y="3358"/>
                    </a:cubicBezTo>
                    <a:cubicBezTo>
                      <a:pt x="473912" y="-8830"/>
                      <a:pt x="620554" y="12707"/>
                      <a:pt x="674369" y="39587"/>
                    </a:cubicBezTo>
                    <a:cubicBezTo>
                      <a:pt x="676317" y="40578"/>
                      <a:pt x="677651" y="42509"/>
                      <a:pt x="677874" y="44707"/>
                    </a:cubicBezTo>
                    <a:lnTo>
                      <a:pt x="679711" y="66968"/>
                    </a:lnTo>
                    <a:lnTo>
                      <a:pt x="679711" y="66968"/>
                    </a:lnTo>
                    <a:cubicBezTo>
                      <a:pt x="684665" y="124901"/>
                      <a:pt x="514371" y="174263"/>
                      <a:pt x="346971" y="188455"/>
                    </a:cubicBezTo>
                    <a:cubicBezTo>
                      <a:pt x="312412" y="191571"/>
                      <a:pt x="277518" y="193073"/>
                      <a:pt x="243793" y="193073"/>
                    </a:cubicBezTo>
                    <a:close/>
                    <a:moveTo>
                      <a:pt x="9277" y="105144"/>
                    </a:moveTo>
                    <a:lnTo>
                      <a:pt x="10892" y="124010"/>
                    </a:lnTo>
                    <a:cubicBezTo>
                      <a:pt x="14177" y="162966"/>
                      <a:pt x="149686" y="192795"/>
                      <a:pt x="345857" y="176156"/>
                    </a:cubicBezTo>
                    <a:cubicBezTo>
                      <a:pt x="542028" y="159516"/>
                      <a:pt x="670529" y="106869"/>
                      <a:pt x="667244" y="68192"/>
                    </a:cubicBezTo>
                    <a:lnTo>
                      <a:pt x="665633" y="49549"/>
                    </a:lnTo>
                    <a:cubicBezTo>
                      <a:pt x="610536" y="24004"/>
                      <a:pt x="465842" y="4694"/>
                      <a:pt x="332278" y="16158"/>
                    </a:cubicBezTo>
                    <a:cubicBezTo>
                      <a:pt x="187251" y="28401"/>
                      <a:pt x="53467" y="71420"/>
                      <a:pt x="9277" y="105144"/>
                    </a:cubicBezTo>
                    <a:close/>
                  </a:path>
                </a:pathLst>
              </a:custGeom>
              <a:solidFill>
                <a:srgbClr val="5C5A5B"/>
              </a:solidFill>
              <a:ln w="5563" cap="flat">
                <a:noFill/>
                <a:prstDash val="solid"/>
                <a:miter/>
              </a:ln>
            </p:spPr>
            <p:txBody>
              <a:bodyPr rtlCol="0" anchor="ctr"/>
              <a:lstStyle/>
              <a:p>
                <a:endParaRPr lang="zh-CN" altLang="en-US"/>
              </a:p>
            </p:txBody>
          </p:sp>
          <p:sp>
            <p:nvSpPr>
              <p:cNvPr id="122" name="任意多边形: 形状 121">
                <a:extLst>
                  <a:ext uri="{FF2B5EF4-FFF2-40B4-BE49-F238E27FC236}">
                    <a16:creationId xmlns:a16="http://schemas.microsoft.com/office/drawing/2014/main" id="{523F1C99-A2A4-19FE-7EBC-8089379B3B7D}"/>
                  </a:ext>
                </a:extLst>
              </p:cNvPr>
              <p:cNvSpPr/>
              <p:nvPr/>
            </p:nvSpPr>
            <p:spPr>
              <a:xfrm>
                <a:off x="8296483" y="4783300"/>
                <a:ext cx="668984" cy="181747"/>
              </a:xfrm>
              <a:custGeom>
                <a:avLst/>
                <a:gdLst>
                  <a:gd name="connsiteX0" fmla="*/ 665383 w 668984"/>
                  <a:gd name="connsiteY0" fmla="*/ 62273 h 181747"/>
                  <a:gd name="connsiteX1" fmla="*/ 338319 w 668984"/>
                  <a:gd name="connsiteY1" fmla="*/ 177026 h 181747"/>
                  <a:gd name="connsiteX2" fmla="*/ -3437 w 668984"/>
                  <a:gd name="connsiteY2" fmla="*/ 119149 h 181747"/>
                  <a:gd name="connsiteX3" fmla="*/ 323627 w 668984"/>
                  <a:gd name="connsiteY3" fmla="*/ 4451 h 181747"/>
                  <a:gd name="connsiteX4" fmla="*/ 665383 w 668984"/>
                  <a:gd name="connsiteY4" fmla="*/ 62273 h 181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8984" h="181747">
                    <a:moveTo>
                      <a:pt x="665383" y="62273"/>
                    </a:moveTo>
                    <a:cubicBezTo>
                      <a:pt x="669445" y="109966"/>
                      <a:pt x="523026" y="161332"/>
                      <a:pt x="338319" y="177026"/>
                    </a:cubicBezTo>
                    <a:cubicBezTo>
                      <a:pt x="153613" y="192720"/>
                      <a:pt x="626" y="166842"/>
                      <a:pt x="-3437" y="119149"/>
                    </a:cubicBezTo>
                    <a:cubicBezTo>
                      <a:pt x="-7499" y="71455"/>
                      <a:pt x="138920" y="20145"/>
                      <a:pt x="323627" y="4451"/>
                    </a:cubicBezTo>
                    <a:cubicBezTo>
                      <a:pt x="508333" y="-11243"/>
                      <a:pt x="661320" y="14635"/>
                      <a:pt x="665383" y="62273"/>
                    </a:cubicBezTo>
                    <a:close/>
                  </a:path>
                </a:pathLst>
              </a:custGeom>
              <a:solidFill>
                <a:srgbClr val="FFFCF7"/>
              </a:solidFill>
              <a:ln w="5563" cap="flat">
                <a:noFill/>
                <a:prstDash val="solid"/>
                <a:miter/>
              </a:ln>
            </p:spPr>
            <p:txBody>
              <a:bodyPr rtlCol="0" anchor="ctr"/>
              <a:lstStyle/>
              <a:p>
                <a:endParaRPr lang="zh-CN" altLang="en-US"/>
              </a:p>
            </p:txBody>
          </p:sp>
          <p:sp>
            <p:nvSpPr>
              <p:cNvPr id="123" name="任意多边形: 形状 122">
                <a:extLst>
                  <a:ext uri="{FF2B5EF4-FFF2-40B4-BE49-F238E27FC236}">
                    <a16:creationId xmlns:a16="http://schemas.microsoft.com/office/drawing/2014/main" id="{E38E9F9F-7818-C881-5155-23AA4EC63193}"/>
                  </a:ext>
                </a:extLst>
              </p:cNvPr>
              <p:cNvSpPr/>
              <p:nvPr/>
            </p:nvSpPr>
            <p:spPr>
              <a:xfrm>
                <a:off x="8290226" y="4777166"/>
                <a:ext cx="681549" cy="194233"/>
              </a:xfrm>
              <a:custGeom>
                <a:avLst/>
                <a:gdLst>
                  <a:gd name="connsiteX0" fmla="*/ 239172 w 681549"/>
                  <a:gd name="connsiteY0" fmla="*/ 194068 h 194233"/>
                  <a:gd name="connsiteX1" fmla="*/ 104886 w 681549"/>
                  <a:gd name="connsiteY1" fmla="*/ 184162 h 194233"/>
                  <a:gd name="connsiteX2" fmla="*/ -3414 w 681549"/>
                  <a:gd name="connsiteY2" fmla="*/ 125840 h 194233"/>
                  <a:gd name="connsiteX3" fmla="*/ 329326 w 681549"/>
                  <a:gd name="connsiteY3" fmla="*/ 4297 h 194233"/>
                  <a:gd name="connsiteX4" fmla="*/ 677927 w 681549"/>
                  <a:gd name="connsiteY4" fmla="*/ 67906 h 194233"/>
                  <a:gd name="connsiteX5" fmla="*/ 677927 w 681549"/>
                  <a:gd name="connsiteY5" fmla="*/ 67906 h 194233"/>
                  <a:gd name="connsiteX6" fmla="*/ 345133 w 681549"/>
                  <a:gd name="connsiteY6" fmla="*/ 189393 h 194233"/>
                  <a:gd name="connsiteX7" fmla="*/ 239172 w 681549"/>
                  <a:gd name="connsiteY7" fmla="*/ 194068 h 194233"/>
                  <a:gd name="connsiteX8" fmla="*/ 436958 w 681549"/>
                  <a:gd name="connsiteY8" fmla="*/ 12088 h 194233"/>
                  <a:gd name="connsiteX9" fmla="*/ 330440 w 681549"/>
                  <a:gd name="connsiteY9" fmla="*/ 16818 h 194233"/>
                  <a:gd name="connsiteX10" fmla="*/ 9053 w 681549"/>
                  <a:gd name="connsiteY10" fmla="*/ 124782 h 194233"/>
                  <a:gd name="connsiteX11" fmla="*/ 107000 w 681549"/>
                  <a:gd name="connsiteY11" fmla="*/ 171807 h 194233"/>
                  <a:gd name="connsiteX12" fmla="*/ 344019 w 681549"/>
                  <a:gd name="connsiteY12" fmla="*/ 176927 h 194233"/>
                  <a:gd name="connsiteX13" fmla="*/ 665406 w 681549"/>
                  <a:gd name="connsiteY13" fmla="*/ 68964 h 194233"/>
                  <a:gd name="connsiteX14" fmla="*/ 665406 w 681549"/>
                  <a:gd name="connsiteY14" fmla="*/ 68964 h 194233"/>
                  <a:gd name="connsiteX15" fmla="*/ 436958 w 681549"/>
                  <a:gd name="connsiteY15" fmla="*/ 12088 h 19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81549" h="194233">
                    <a:moveTo>
                      <a:pt x="239172" y="194068"/>
                    </a:moveTo>
                    <a:cubicBezTo>
                      <a:pt x="194206" y="194452"/>
                      <a:pt x="149296" y="191141"/>
                      <a:pt x="104886" y="184162"/>
                    </a:cubicBezTo>
                    <a:cubicBezTo>
                      <a:pt x="57025" y="176093"/>
                      <a:pt x="-574" y="159397"/>
                      <a:pt x="-3414" y="125840"/>
                    </a:cubicBezTo>
                    <a:cubicBezTo>
                      <a:pt x="-8365" y="67906"/>
                      <a:pt x="161929" y="18543"/>
                      <a:pt x="329326" y="4297"/>
                    </a:cubicBezTo>
                    <a:cubicBezTo>
                      <a:pt x="496726" y="-9950"/>
                      <a:pt x="672974" y="9862"/>
                      <a:pt x="677927" y="67906"/>
                    </a:cubicBezTo>
                    <a:lnTo>
                      <a:pt x="677927" y="67906"/>
                    </a:lnTo>
                    <a:cubicBezTo>
                      <a:pt x="682824" y="125840"/>
                      <a:pt x="512533" y="175147"/>
                      <a:pt x="345133" y="189393"/>
                    </a:cubicBezTo>
                    <a:cubicBezTo>
                      <a:pt x="308680" y="192510"/>
                      <a:pt x="273063" y="194068"/>
                      <a:pt x="239172" y="194068"/>
                    </a:cubicBezTo>
                    <a:close/>
                    <a:moveTo>
                      <a:pt x="436958" y="12088"/>
                    </a:moveTo>
                    <a:cubicBezTo>
                      <a:pt x="404067" y="12088"/>
                      <a:pt x="368393" y="13590"/>
                      <a:pt x="330440" y="16818"/>
                    </a:cubicBezTo>
                    <a:cubicBezTo>
                      <a:pt x="134103" y="33514"/>
                      <a:pt x="5771" y="86104"/>
                      <a:pt x="9053" y="124782"/>
                    </a:cubicBezTo>
                    <a:cubicBezTo>
                      <a:pt x="10722" y="144149"/>
                      <a:pt x="47286" y="161734"/>
                      <a:pt x="107000" y="171807"/>
                    </a:cubicBezTo>
                    <a:cubicBezTo>
                      <a:pt x="171054" y="182659"/>
                      <a:pt x="255256" y="184440"/>
                      <a:pt x="344019" y="176927"/>
                    </a:cubicBezTo>
                    <a:cubicBezTo>
                      <a:pt x="540359" y="160232"/>
                      <a:pt x="668688" y="107586"/>
                      <a:pt x="665406" y="68964"/>
                    </a:cubicBezTo>
                    <a:lnTo>
                      <a:pt x="665406" y="68964"/>
                    </a:lnTo>
                    <a:cubicBezTo>
                      <a:pt x="662735" y="37799"/>
                      <a:pt x="574138" y="12088"/>
                      <a:pt x="436958" y="12088"/>
                    </a:cubicBezTo>
                    <a:close/>
                  </a:path>
                </a:pathLst>
              </a:custGeom>
              <a:solidFill>
                <a:srgbClr val="5C5A5B"/>
              </a:solidFill>
              <a:ln w="5563" cap="flat">
                <a:noFill/>
                <a:prstDash val="solid"/>
                <a:miter/>
              </a:ln>
            </p:spPr>
            <p:txBody>
              <a:bodyPr rtlCol="0" anchor="ctr"/>
              <a:lstStyle/>
              <a:p>
                <a:endParaRPr lang="zh-CN" altLang="en-US"/>
              </a:p>
            </p:txBody>
          </p:sp>
          <p:sp>
            <p:nvSpPr>
              <p:cNvPr id="124" name="任意多边形: 形状 123">
                <a:extLst>
                  <a:ext uri="{FF2B5EF4-FFF2-40B4-BE49-F238E27FC236}">
                    <a16:creationId xmlns:a16="http://schemas.microsoft.com/office/drawing/2014/main" id="{8646EAD8-01BD-435A-04D8-8FBF977C02BB}"/>
                  </a:ext>
                </a:extLst>
              </p:cNvPr>
              <p:cNvSpPr/>
              <p:nvPr/>
            </p:nvSpPr>
            <p:spPr>
              <a:xfrm>
                <a:off x="8391204" y="3845757"/>
                <a:ext cx="421217" cy="1039528"/>
              </a:xfrm>
              <a:custGeom>
                <a:avLst/>
                <a:gdLst>
                  <a:gd name="connsiteX0" fmla="*/ 191287 w 421217"/>
                  <a:gd name="connsiteY0" fmla="*/ 1026585 h 1039528"/>
                  <a:gd name="connsiteX1" fmla="*/ 363026 w 421217"/>
                  <a:gd name="connsiteY1" fmla="*/ 627008 h 1039528"/>
                  <a:gd name="connsiteX2" fmla="*/ 367477 w 421217"/>
                  <a:gd name="connsiteY2" fmla="*/ 152190 h 1039528"/>
                  <a:gd name="connsiteX3" fmla="*/ 10642 w 421217"/>
                  <a:gd name="connsiteY3" fmla="*/ 49624 h 1039528"/>
                  <a:gd name="connsiteX4" fmla="*/ -488 w 421217"/>
                  <a:gd name="connsiteY4" fmla="*/ 14024 h 1039528"/>
                  <a:gd name="connsiteX5" fmla="*/ 33849 w 421217"/>
                  <a:gd name="connsiteY5" fmla="*/ 2265 h 1039528"/>
                  <a:gd name="connsiteX6" fmla="*/ 401982 w 421217"/>
                  <a:gd name="connsiteY6" fmla="*/ 110340 h 1039528"/>
                  <a:gd name="connsiteX7" fmla="*/ 416061 w 421217"/>
                  <a:gd name="connsiteY7" fmla="*/ 128149 h 1039528"/>
                  <a:gd name="connsiteX8" fmla="*/ 417009 w 421217"/>
                  <a:gd name="connsiteY8" fmla="*/ 626396 h 1039528"/>
                  <a:gd name="connsiteX9" fmla="*/ 413167 w 421217"/>
                  <a:gd name="connsiteY9" fmla="*/ 646931 h 1039528"/>
                  <a:gd name="connsiteX10" fmla="*/ 248552 w 421217"/>
                  <a:gd name="connsiteY10" fmla="*/ 1035712 h 1039528"/>
                  <a:gd name="connsiteX11" fmla="*/ 191287 w 421217"/>
                  <a:gd name="connsiteY11" fmla="*/ 1026585 h 1039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1217" h="1039528">
                    <a:moveTo>
                      <a:pt x="191287" y="1026585"/>
                    </a:moveTo>
                    <a:lnTo>
                      <a:pt x="363026" y="627008"/>
                    </a:lnTo>
                    <a:lnTo>
                      <a:pt x="367477" y="152190"/>
                    </a:lnTo>
                    <a:lnTo>
                      <a:pt x="10642" y="49624"/>
                    </a:lnTo>
                    <a:cubicBezTo>
                      <a:pt x="-2271" y="42874"/>
                      <a:pt x="-7279" y="26935"/>
                      <a:pt x="-488" y="14024"/>
                    </a:cubicBezTo>
                    <a:cubicBezTo>
                      <a:pt x="5966" y="1592"/>
                      <a:pt x="21104" y="-3578"/>
                      <a:pt x="33849" y="2265"/>
                    </a:cubicBezTo>
                    <a:lnTo>
                      <a:pt x="401982" y="110340"/>
                    </a:lnTo>
                    <a:cubicBezTo>
                      <a:pt x="409104" y="113852"/>
                      <a:pt x="414281" y="120391"/>
                      <a:pt x="416061" y="128149"/>
                    </a:cubicBezTo>
                    <a:lnTo>
                      <a:pt x="417009" y="626396"/>
                    </a:lnTo>
                    <a:cubicBezTo>
                      <a:pt x="418677" y="633475"/>
                      <a:pt x="417286" y="640921"/>
                      <a:pt x="413167" y="646931"/>
                    </a:cubicBezTo>
                    <a:lnTo>
                      <a:pt x="248552" y="1035712"/>
                    </a:lnTo>
                    <a:cubicBezTo>
                      <a:pt x="243598" y="1043280"/>
                      <a:pt x="183162" y="1038661"/>
                      <a:pt x="191287" y="1026585"/>
                    </a:cubicBezTo>
                    <a:close/>
                  </a:path>
                </a:pathLst>
              </a:custGeom>
              <a:solidFill>
                <a:srgbClr val="5C5A5B"/>
              </a:solidFill>
              <a:ln w="5563" cap="flat">
                <a:noFill/>
                <a:prstDash val="solid"/>
                <a:miter/>
              </a:ln>
            </p:spPr>
            <p:txBody>
              <a:bodyPr rtlCol="0" anchor="ctr"/>
              <a:lstStyle/>
              <a:p>
                <a:endParaRPr lang="zh-CN" altLang="en-US"/>
              </a:p>
            </p:txBody>
          </p:sp>
          <p:sp>
            <p:nvSpPr>
              <p:cNvPr id="125" name="任意多边形: 形状 124">
                <a:extLst>
                  <a:ext uri="{FF2B5EF4-FFF2-40B4-BE49-F238E27FC236}">
                    <a16:creationId xmlns:a16="http://schemas.microsoft.com/office/drawing/2014/main" id="{BADD76E5-3B7C-B459-D44C-CDC64AA64069}"/>
                  </a:ext>
                </a:extLst>
              </p:cNvPr>
              <p:cNvSpPr/>
              <p:nvPr/>
            </p:nvSpPr>
            <p:spPr>
              <a:xfrm>
                <a:off x="7897550" y="3791840"/>
                <a:ext cx="258113" cy="499487"/>
              </a:xfrm>
              <a:custGeom>
                <a:avLst/>
                <a:gdLst>
                  <a:gd name="connsiteX0" fmla="*/ 205170 w 258113"/>
                  <a:gd name="connsiteY0" fmla="*/ 216903 h 499487"/>
                  <a:gd name="connsiteX1" fmla="*/ 227097 w 258113"/>
                  <a:gd name="connsiteY1" fmla="*/ 497163 h 499487"/>
                  <a:gd name="connsiteX2" fmla="*/ 45895 w 258113"/>
                  <a:gd name="connsiteY2" fmla="*/ 282238 h 499487"/>
                  <a:gd name="connsiteX3" fmla="*/ 24023 w 258113"/>
                  <a:gd name="connsiteY3" fmla="*/ 2032 h 499487"/>
                  <a:gd name="connsiteX4" fmla="*/ 205170 w 258113"/>
                  <a:gd name="connsiteY4" fmla="*/ 216903 h 4994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113" h="499487">
                    <a:moveTo>
                      <a:pt x="205170" y="216903"/>
                    </a:moveTo>
                    <a:cubicBezTo>
                      <a:pt x="261265" y="353638"/>
                      <a:pt x="271061" y="479077"/>
                      <a:pt x="227097" y="497163"/>
                    </a:cubicBezTo>
                    <a:cubicBezTo>
                      <a:pt x="183132" y="515250"/>
                      <a:pt x="101992" y="419251"/>
                      <a:pt x="45895" y="282238"/>
                    </a:cubicBezTo>
                    <a:cubicBezTo>
                      <a:pt x="-10202" y="145224"/>
                      <a:pt x="-19995" y="20064"/>
                      <a:pt x="24023" y="2032"/>
                    </a:cubicBezTo>
                    <a:cubicBezTo>
                      <a:pt x="68044" y="-15999"/>
                      <a:pt x="149128" y="80445"/>
                      <a:pt x="205170" y="216903"/>
                    </a:cubicBezTo>
                    <a:close/>
                  </a:path>
                </a:pathLst>
              </a:custGeom>
              <a:solidFill>
                <a:srgbClr val="5C5A5B"/>
              </a:solidFill>
              <a:ln w="5563" cap="flat">
                <a:noFill/>
                <a:prstDash val="solid"/>
                <a:miter/>
              </a:ln>
            </p:spPr>
            <p:txBody>
              <a:bodyPr rtlCol="0" anchor="ctr"/>
              <a:lstStyle/>
              <a:p>
                <a:endParaRPr lang="zh-CN" altLang="en-US"/>
              </a:p>
            </p:txBody>
          </p:sp>
          <p:sp>
            <p:nvSpPr>
              <p:cNvPr id="126" name="任意多边形: 形状 125">
                <a:extLst>
                  <a:ext uri="{FF2B5EF4-FFF2-40B4-BE49-F238E27FC236}">
                    <a16:creationId xmlns:a16="http://schemas.microsoft.com/office/drawing/2014/main" id="{C6E095D8-89E1-6512-A6D7-110F58311FC3}"/>
                  </a:ext>
                </a:extLst>
              </p:cNvPr>
              <p:cNvSpPr/>
              <p:nvPr/>
            </p:nvSpPr>
            <p:spPr>
              <a:xfrm>
                <a:off x="7891495" y="3785603"/>
                <a:ext cx="270442" cy="511884"/>
              </a:xfrm>
              <a:custGeom>
                <a:avLst/>
                <a:gdLst>
                  <a:gd name="connsiteX0" fmla="*/ 222186 w 270442"/>
                  <a:gd name="connsiteY0" fmla="*/ 511749 h 511884"/>
                  <a:gd name="connsiteX1" fmla="*/ 46161 w 270442"/>
                  <a:gd name="connsiteY1" fmla="*/ 290868 h 511884"/>
                  <a:gd name="connsiteX2" fmla="*/ 27686 w 270442"/>
                  <a:gd name="connsiteY2" fmla="*/ 2482 h 511884"/>
                  <a:gd name="connsiteX3" fmla="*/ 120902 w 270442"/>
                  <a:gd name="connsiteY3" fmla="*/ 53626 h 511884"/>
                  <a:gd name="connsiteX4" fmla="*/ 217067 w 270442"/>
                  <a:gd name="connsiteY4" fmla="*/ 220580 h 511884"/>
                  <a:gd name="connsiteX5" fmla="*/ 265984 w 270442"/>
                  <a:gd name="connsiteY5" fmla="*/ 407068 h 511884"/>
                  <a:gd name="connsiteX6" fmla="*/ 235488 w 270442"/>
                  <a:gd name="connsiteY6" fmla="*/ 508966 h 511884"/>
                  <a:gd name="connsiteX7" fmla="*/ 222186 w 270442"/>
                  <a:gd name="connsiteY7" fmla="*/ 511749 h 511884"/>
                  <a:gd name="connsiteX8" fmla="*/ 41542 w 270442"/>
                  <a:gd name="connsiteY8" fmla="*/ 12389 h 511884"/>
                  <a:gd name="connsiteX9" fmla="*/ 32414 w 270442"/>
                  <a:gd name="connsiteY9" fmla="*/ 14058 h 511884"/>
                  <a:gd name="connsiteX10" fmla="*/ 57737 w 270442"/>
                  <a:gd name="connsiteY10" fmla="*/ 286138 h 511884"/>
                  <a:gd name="connsiteX11" fmla="*/ 230757 w 270442"/>
                  <a:gd name="connsiteY11" fmla="*/ 497613 h 511884"/>
                  <a:gd name="connsiteX12" fmla="*/ 253463 w 270442"/>
                  <a:gd name="connsiteY12" fmla="*/ 408292 h 511884"/>
                  <a:gd name="connsiteX13" fmla="*/ 205436 w 270442"/>
                  <a:gd name="connsiteY13" fmla="*/ 225589 h 511884"/>
                  <a:gd name="connsiteX14" fmla="*/ 205436 w 270442"/>
                  <a:gd name="connsiteY14" fmla="*/ 225589 h 511884"/>
                  <a:gd name="connsiteX15" fmla="*/ 111329 w 270442"/>
                  <a:gd name="connsiteY15" fmla="*/ 61751 h 511884"/>
                  <a:gd name="connsiteX16" fmla="*/ 41542 w 270442"/>
                  <a:gd name="connsiteY16" fmla="*/ 12389 h 51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0442" h="511884">
                    <a:moveTo>
                      <a:pt x="222186" y="511749"/>
                    </a:moveTo>
                    <a:cubicBezTo>
                      <a:pt x="173268" y="511749"/>
                      <a:pt x="99307" y="420536"/>
                      <a:pt x="46161" y="290868"/>
                    </a:cubicBezTo>
                    <a:cubicBezTo>
                      <a:pt x="-12107" y="148790"/>
                      <a:pt x="-20232" y="22128"/>
                      <a:pt x="27686" y="2482"/>
                    </a:cubicBezTo>
                    <a:cubicBezTo>
                      <a:pt x="51669" y="-7368"/>
                      <a:pt x="84783" y="10774"/>
                      <a:pt x="120902" y="53626"/>
                    </a:cubicBezTo>
                    <a:cubicBezTo>
                      <a:pt x="155516" y="94697"/>
                      <a:pt x="189687" y="154077"/>
                      <a:pt x="217067" y="220580"/>
                    </a:cubicBezTo>
                    <a:cubicBezTo>
                      <a:pt x="244447" y="287084"/>
                      <a:pt x="261588" y="353476"/>
                      <a:pt x="265984" y="407068"/>
                    </a:cubicBezTo>
                    <a:cubicBezTo>
                      <a:pt x="270324" y="462720"/>
                      <a:pt x="259528" y="499116"/>
                      <a:pt x="235488" y="508966"/>
                    </a:cubicBezTo>
                    <a:cubicBezTo>
                      <a:pt x="231257" y="510764"/>
                      <a:pt x="226751" y="511710"/>
                      <a:pt x="222186" y="511749"/>
                    </a:cubicBezTo>
                    <a:close/>
                    <a:moveTo>
                      <a:pt x="41542" y="12389"/>
                    </a:moveTo>
                    <a:cubicBezTo>
                      <a:pt x="38425" y="12361"/>
                      <a:pt x="35308" y="12928"/>
                      <a:pt x="32414" y="14058"/>
                    </a:cubicBezTo>
                    <a:cubicBezTo>
                      <a:pt x="-3202" y="28694"/>
                      <a:pt x="-1531" y="141500"/>
                      <a:pt x="57737" y="286138"/>
                    </a:cubicBezTo>
                    <a:cubicBezTo>
                      <a:pt x="117005" y="430776"/>
                      <a:pt x="194917" y="512249"/>
                      <a:pt x="230757" y="497613"/>
                    </a:cubicBezTo>
                    <a:cubicBezTo>
                      <a:pt x="249012" y="490156"/>
                      <a:pt x="257302" y="457600"/>
                      <a:pt x="253463" y="408292"/>
                    </a:cubicBezTo>
                    <a:cubicBezTo>
                      <a:pt x="249343" y="356036"/>
                      <a:pt x="232316" y="291424"/>
                      <a:pt x="205436" y="225589"/>
                    </a:cubicBezTo>
                    <a:lnTo>
                      <a:pt x="205436" y="225589"/>
                    </a:lnTo>
                    <a:cubicBezTo>
                      <a:pt x="178556" y="160087"/>
                      <a:pt x="145108" y="101876"/>
                      <a:pt x="111329" y="61751"/>
                    </a:cubicBezTo>
                    <a:cubicBezTo>
                      <a:pt x="84337" y="29696"/>
                      <a:pt x="59574" y="12389"/>
                      <a:pt x="41542" y="12389"/>
                    </a:cubicBezTo>
                    <a:close/>
                  </a:path>
                </a:pathLst>
              </a:custGeom>
              <a:solidFill>
                <a:srgbClr val="5C5A5B"/>
              </a:solidFill>
              <a:ln w="5563" cap="flat">
                <a:noFill/>
                <a:prstDash val="solid"/>
                <a:miter/>
              </a:ln>
            </p:spPr>
            <p:txBody>
              <a:bodyPr rtlCol="0" anchor="ctr"/>
              <a:lstStyle/>
              <a:p>
                <a:endParaRPr lang="zh-CN" altLang="en-US"/>
              </a:p>
            </p:txBody>
          </p:sp>
          <p:sp>
            <p:nvSpPr>
              <p:cNvPr id="127" name="任意多边形: 形状 126">
                <a:extLst>
                  <a:ext uri="{FF2B5EF4-FFF2-40B4-BE49-F238E27FC236}">
                    <a16:creationId xmlns:a16="http://schemas.microsoft.com/office/drawing/2014/main" id="{4A31C5B1-A71F-CE7B-99CD-C8E61DF6EC3E}"/>
                  </a:ext>
                </a:extLst>
              </p:cNvPr>
              <p:cNvSpPr/>
              <p:nvPr/>
            </p:nvSpPr>
            <p:spPr>
              <a:xfrm>
                <a:off x="7996481" y="3899857"/>
                <a:ext cx="150828" cy="242152"/>
              </a:xfrm>
              <a:custGeom>
                <a:avLst/>
                <a:gdLst>
                  <a:gd name="connsiteX0" fmla="*/ 6455 w 150828"/>
                  <a:gd name="connsiteY0" fmla="*/ 159028 h 242152"/>
                  <a:gd name="connsiteX1" fmla="*/ 147309 w 150828"/>
                  <a:gd name="connsiteY1" fmla="*/ 240947 h 242152"/>
                  <a:gd name="connsiteX2" fmla="*/ 106516 w 150828"/>
                  <a:gd name="connsiteY2" fmla="*/ 108886 h 242152"/>
                  <a:gd name="connsiteX3" fmla="*/ 51533 w 150828"/>
                  <a:gd name="connsiteY3" fmla="*/ -135 h 242152"/>
                  <a:gd name="connsiteX4" fmla="*/ 6455 w 150828"/>
                  <a:gd name="connsiteY4" fmla="*/ 159028 h 242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828" h="242152">
                    <a:moveTo>
                      <a:pt x="6455" y="159028"/>
                    </a:moveTo>
                    <a:cubicBezTo>
                      <a:pt x="29550" y="214996"/>
                      <a:pt x="87261" y="248560"/>
                      <a:pt x="147309" y="240947"/>
                    </a:cubicBezTo>
                    <a:cubicBezTo>
                      <a:pt x="137904" y="195735"/>
                      <a:pt x="124269" y="151515"/>
                      <a:pt x="106516" y="108886"/>
                    </a:cubicBezTo>
                    <a:cubicBezTo>
                      <a:pt x="91212" y="71110"/>
                      <a:pt x="72791" y="34647"/>
                      <a:pt x="51533" y="-135"/>
                    </a:cubicBezTo>
                    <a:cubicBezTo>
                      <a:pt x="1724" y="36255"/>
                      <a:pt x="-16862" y="101918"/>
                      <a:pt x="6455" y="159028"/>
                    </a:cubicBezTo>
                    <a:close/>
                  </a:path>
                </a:pathLst>
              </a:custGeom>
              <a:solidFill>
                <a:srgbClr val="4ABDCA"/>
              </a:solidFill>
              <a:ln w="5563" cap="flat">
                <a:noFill/>
                <a:prstDash val="solid"/>
                <a:miter/>
              </a:ln>
            </p:spPr>
            <p:txBody>
              <a:bodyPr rtlCol="0" anchor="ctr"/>
              <a:lstStyle/>
              <a:p>
                <a:endParaRPr lang="zh-CN" altLang="en-US"/>
              </a:p>
            </p:txBody>
          </p:sp>
          <p:sp>
            <p:nvSpPr>
              <p:cNvPr id="128" name="任意多边形: 形状 127">
                <a:extLst>
                  <a:ext uri="{FF2B5EF4-FFF2-40B4-BE49-F238E27FC236}">
                    <a16:creationId xmlns:a16="http://schemas.microsoft.com/office/drawing/2014/main" id="{7637A072-E0BF-207E-E32D-2141B03A3FCE}"/>
                  </a:ext>
                </a:extLst>
              </p:cNvPr>
              <p:cNvSpPr/>
              <p:nvPr/>
            </p:nvSpPr>
            <p:spPr>
              <a:xfrm>
                <a:off x="8736045" y="4439007"/>
                <a:ext cx="89043" cy="89044"/>
              </a:xfrm>
              <a:custGeom>
                <a:avLst/>
                <a:gdLst>
                  <a:gd name="connsiteX0" fmla="*/ 85524 w 89043"/>
                  <a:gd name="connsiteY0" fmla="*/ 44665 h 89044"/>
                  <a:gd name="connsiteX1" fmla="*/ 40723 w 89043"/>
                  <a:gd name="connsiteY1" fmla="*/ 88908 h 89044"/>
                  <a:gd name="connsiteX2" fmla="*/ -3518 w 89043"/>
                  <a:gd name="connsiteY2" fmla="*/ 44108 h 89044"/>
                  <a:gd name="connsiteX3" fmla="*/ 40723 w 89043"/>
                  <a:gd name="connsiteY3" fmla="*/ -135 h 89044"/>
                  <a:gd name="connsiteX4" fmla="*/ 85524 w 89043"/>
                  <a:gd name="connsiteY4" fmla="*/ 44108 h 89044"/>
                  <a:gd name="connsiteX5" fmla="*/ 85524 w 89043"/>
                  <a:gd name="connsiteY5" fmla="*/ 44665 h 8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043" h="89044">
                    <a:moveTo>
                      <a:pt x="85524" y="44665"/>
                    </a:moveTo>
                    <a:cubicBezTo>
                      <a:pt x="85356" y="69252"/>
                      <a:pt x="65323" y="89058"/>
                      <a:pt x="40723" y="88908"/>
                    </a:cubicBezTo>
                    <a:cubicBezTo>
                      <a:pt x="16125" y="88752"/>
                      <a:pt x="-3687" y="68695"/>
                      <a:pt x="-3518" y="44108"/>
                    </a:cubicBezTo>
                    <a:cubicBezTo>
                      <a:pt x="-3353" y="19739"/>
                      <a:pt x="16348" y="16"/>
                      <a:pt x="40723" y="-135"/>
                    </a:cubicBezTo>
                    <a:cubicBezTo>
                      <a:pt x="65323" y="-290"/>
                      <a:pt x="85356" y="19516"/>
                      <a:pt x="85524" y="44108"/>
                    </a:cubicBezTo>
                    <a:cubicBezTo>
                      <a:pt x="85524" y="44292"/>
                      <a:pt x="85524" y="44481"/>
                      <a:pt x="85524" y="44665"/>
                    </a:cubicBezTo>
                    <a:close/>
                  </a:path>
                </a:pathLst>
              </a:custGeom>
              <a:solidFill>
                <a:srgbClr val="FFFCF7"/>
              </a:solidFill>
              <a:ln w="5563" cap="flat">
                <a:noFill/>
                <a:prstDash val="solid"/>
                <a:miter/>
              </a:ln>
            </p:spPr>
            <p:txBody>
              <a:bodyPr rtlCol="0" anchor="ctr"/>
              <a:lstStyle/>
              <a:p>
                <a:endParaRPr lang="zh-CN" altLang="en-US"/>
              </a:p>
            </p:txBody>
          </p:sp>
          <p:sp>
            <p:nvSpPr>
              <p:cNvPr id="129" name="任意多边形: 形状 128">
                <a:extLst>
                  <a:ext uri="{FF2B5EF4-FFF2-40B4-BE49-F238E27FC236}">
                    <a16:creationId xmlns:a16="http://schemas.microsoft.com/office/drawing/2014/main" id="{09C65A37-4B27-075D-FFCC-AF8A08C7CC4E}"/>
                  </a:ext>
                </a:extLst>
              </p:cNvPr>
              <p:cNvSpPr/>
              <p:nvPr/>
            </p:nvSpPr>
            <p:spPr>
              <a:xfrm>
                <a:off x="8729312" y="4432608"/>
                <a:ext cx="102063" cy="102064"/>
              </a:xfrm>
              <a:custGeom>
                <a:avLst/>
                <a:gdLst>
                  <a:gd name="connsiteX0" fmla="*/ 47456 w 102063"/>
                  <a:gd name="connsiteY0" fmla="*/ 101929 h 102064"/>
                  <a:gd name="connsiteX1" fmla="*/ -3519 w 102063"/>
                  <a:gd name="connsiteY1" fmla="*/ 50841 h 102064"/>
                  <a:gd name="connsiteX2" fmla="*/ 47567 w 102063"/>
                  <a:gd name="connsiteY2" fmla="*/ -135 h 102064"/>
                  <a:gd name="connsiteX3" fmla="*/ 98545 w 102063"/>
                  <a:gd name="connsiteY3" fmla="*/ 50897 h 102064"/>
                  <a:gd name="connsiteX4" fmla="*/ 47456 w 102063"/>
                  <a:gd name="connsiteY4" fmla="*/ 101929 h 102064"/>
                  <a:gd name="connsiteX5" fmla="*/ 47456 w 102063"/>
                  <a:gd name="connsiteY5" fmla="*/ 12386 h 102064"/>
                  <a:gd name="connsiteX6" fmla="*/ 8945 w 102063"/>
                  <a:gd name="connsiteY6" fmla="*/ 50897 h 102064"/>
                  <a:gd name="connsiteX7" fmla="*/ 47456 w 102063"/>
                  <a:gd name="connsiteY7" fmla="*/ 89408 h 102064"/>
                  <a:gd name="connsiteX8" fmla="*/ 85969 w 102063"/>
                  <a:gd name="connsiteY8" fmla="*/ 50897 h 102064"/>
                  <a:gd name="connsiteX9" fmla="*/ 47456 w 102063"/>
                  <a:gd name="connsiteY9" fmla="*/ 12553 h 102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063" h="102064">
                    <a:moveTo>
                      <a:pt x="47456" y="101929"/>
                    </a:moveTo>
                    <a:cubicBezTo>
                      <a:pt x="19298" y="101902"/>
                      <a:pt x="-3576" y="79023"/>
                      <a:pt x="-3519" y="50841"/>
                    </a:cubicBezTo>
                    <a:cubicBezTo>
                      <a:pt x="-3465" y="22659"/>
                      <a:pt x="19407" y="-169"/>
                      <a:pt x="47567" y="-135"/>
                    </a:cubicBezTo>
                    <a:cubicBezTo>
                      <a:pt x="75727" y="-102"/>
                      <a:pt x="98545" y="22732"/>
                      <a:pt x="98545" y="50897"/>
                    </a:cubicBezTo>
                    <a:cubicBezTo>
                      <a:pt x="98490" y="79090"/>
                      <a:pt x="75673" y="101929"/>
                      <a:pt x="47456" y="101929"/>
                    </a:cubicBezTo>
                    <a:close/>
                    <a:moveTo>
                      <a:pt x="47456" y="12386"/>
                    </a:moveTo>
                    <a:cubicBezTo>
                      <a:pt x="26198" y="12386"/>
                      <a:pt x="8945" y="29627"/>
                      <a:pt x="8945" y="50897"/>
                    </a:cubicBezTo>
                    <a:cubicBezTo>
                      <a:pt x="8945" y="72167"/>
                      <a:pt x="26198" y="89408"/>
                      <a:pt x="47456" y="89408"/>
                    </a:cubicBezTo>
                    <a:cubicBezTo>
                      <a:pt x="68716" y="89408"/>
                      <a:pt x="85969" y="72167"/>
                      <a:pt x="85969" y="50897"/>
                    </a:cubicBezTo>
                    <a:cubicBezTo>
                      <a:pt x="85857" y="29705"/>
                      <a:pt x="68659" y="12581"/>
                      <a:pt x="47456" y="12553"/>
                    </a:cubicBezTo>
                    <a:close/>
                  </a:path>
                </a:pathLst>
              </a:custGeom>
              <a:solidFill>
                <a:srgbClr val="5C5A5B"/>
              </a:solidFill>
              <a:ln w="5563" cap="flat">
                <a:noFill/>
                <a:prstDash val="solid"/>
                <a:miter/>
              </a:ln>
            </p:spPr>
            <p:txBody>
              <a:bodyPr rtlCol="0" anchor="ctr"/>
              <a:lstStyle/>
              <a:p>
                <a:endParaRPr lang="zh-CN" altLang="en-US"/>
              </a:p>
            </p:txBody>
          </p:sp>
          <p:sp>
            <p:nvSpPr>
              <p:cNvPr id="130" name="任意多边形: 形状 129">
                <a:extLst>
                  <a:ext uri="{FF2B5EF4-FFF2-40B4-BE49-F238E27FC236}">
                    <a16:creationId xmlns:a16="http://schemas.microsoft.com/office/drawing/2014/main" id="{574CA59F-A391-1D87-D3E1-93BBC2BE077E}"/>
                  </a:ext>
                </a:extLst>
              </p:cNvPr>
              <p:cNvSpPr/>
              <p:nvPr/>
            </p:nvSpPr>
            <p:spPr>
              <a:xfrm>
                <a:off x="8736046" y="3944768"/>
                <a:ext cx="89042" cy="89042"/>
              </a:xfrm>
              <a:custGeom>
                <a:avLst/>
                <a:gdLst>
                  <a:gd name="connsiteX0" fmla="*/ 85523 w 89042"/>
                  <a:gd name="connsiteY0" fmla="*/ 44386 h 89042"/>
                  <a:gd name="connsiteX1" fmla="*/ 41002 w 89042"/>
                  <a:gd name="connsiteY1" fmla="*/ 88907 h 89042"/>
                  <a:gd name="connsiteX2" fmla="*/ -3519 w 89042"/>
                  <a:gd name="connsiteY2" fmla="*/ 44386 h 89042"/>
                  <a:gd name="connsiteX3" fmla="*/ 41002 w 89042"/>
                  <a:gd name="connsiteY3" fmla="*/ -135 h 89042"/>
                  <a:gd name="connsiteX4" fmla="*/ 85523 w 89042"/>
                  <a:gd name="connsiteY4" fmla="*/ 44386 h 89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042" h="89042">
                    <a:moveTo>
                      <a:pt x="85523" y="44386"/>
                    </a:moveTo>
                    <a:cubicBezTo>
                      <a:pt x="85523" y="68973"/>
                      <a:pt x="65599" y="88907"/>
                      <a:pt x="41002" y="88907"/>
                    </a:cubicBezTo>
                    <a:cubicBezTo>
                      <a:pt x="16404" y="88907"/>
                      <a:pt x="-3519" y="68973"/>
                      <a:pt x="-3519" y="44386"/>
                    </a:cubicBezTo>
                    <a:cubicBezTo>
                      <a:pt x="-3519" y="19799"/>
                      <a:pt x="16404" y="-135"/>
                      <a:pt x="41002" y="-135"/>
                    </a:cubicBezTo>
                    <a:cubicBezTo>
                      <a:pt x="65599" y="-135"/>
                      <a:pt x="85523" y="19799"/>
                      <a:pt x="85523" y="44386"/>
                    </a:cubicBezTo>
                    <a:close/>
                  </a:path>
                </a:pathLst>
              </a:custGeom>
              <a:solidFill>
                <a:srgbClr val="FFFCF7"/>
              </a:solidFill>
              <a:ln w="5563" cap="flat">
                <a:noFill/>
                <a:prstDash val="solid"/>
                <a:miter/>
              </a:ln>
            </p:spPr>
            <p:txBody>
              <a:bodyPr rtlCol="0" anchor="ctr"/>
              <a:lstStyle/>
              <a:p>
                <a:endParaRPr lang="zh-CN" altLang="en-US"/>
              </a:p>
            </p:txBody>
          </p:sp>
          <p:sp>
            <p:nvSpPr>
              <p:cNvPr id="131" name="任意多边形: 形状 130">
                <a:extLst>
                  <a:ext uri="{FF2B5EF4-FFF2-40B4-BE49-F238E27FC236}">
                    <a16:creationId xmlns:a16="http://schemas.microsoft.com/office/drawing/2014/main" id="{8D0CF1CA-116A-D219-5061-3127A9C1E043}"/>
                  </a:ext>
                </a:extLst>
              </p:cNvPr>
              <p:cNvSpPr/>
              <p:nvPr/>
            </p:nvSpPr>
            <p:spPr>
              <a:xfrm>
                <a:off x="8729312" y="3938034"/>
                <a:ext cx="102063" cy="102064"/>
              </a:xfrm>
              <a:custGeom>
                <a:avLst/>
                <a:gdLst>
                  <a:gd name="connsiteX0" fmla="*/ 47513 w 102063"/>
                  <a:gd name="connsiteY0" fmla="*/ 101929 h 102064"/>
                  <a:gd name="connsiteX1" fmla="*/ -3519 w 102063"/>
                  <a:gd name="connsiteY1" fmla="*/ 50897 h 102064"/>
                  <a:gd name="connsiteX2" fmla="*/ 47513 w 102063"/>
                  <a:gd name="connsiteY2" fmla="*/ -135 h 102064"/>
                  <a:gd name="connsiteX3" fmla="*/ 98544 w 102063"/>
                  <a:gd name="connsiteY3" fmla="*/ 50897 h 102064"/>
                  <a:gd name="connsiteX4" fmla="*/ 47513 w 102063"/>
                  <a:gd name="connsiteY4" fmla="*/ 101929 h 102064"/>
                  <a:gd name="connsiteX5" fmla="*/ 47513 w 102063"/>
                  <a:gd name="connsiteY5" fmla="*/ 12386 h 102064"/>
                  <a:gd name="connsiteX6" fmla="*/ 9114 w 102063"/>
                  <a:gd name="connsiteY6" fmla="*/ 51008 h 102064"/>
                  <a:gd name="connsiteX7" fmla="*/ 47735 w 102063"/>
                  <a:gd name="connsiteY7" fmla="*/ 89408 h 102064"/>
                  <a:gd name="connsiteX8" fmla="*/ 86134 w 102063"/>
                  <a:gd name="connsiteY8" fmla="*/ 51120 h 102064"/>
                  <a:gd name="connsiteX9" fmla="*/ 47958 w 102063"/>
                  <a:gd name="connsiteY9" fmla="*/ 12164 h 102064"/>
                  <a:gd name="connsiteX10" fmla="*/ 47513 w 102063"/>
                  <a:gd name="connsiteY10" fmla="*/ 12164 h 102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2063" h="102064">
                    <a:moveTo>
                      <a:pt x="47513" y="101929"/>
                    </a:moveTo>
                    <a:cubicBezTo>
                      <a:pt x="19353" y="101929"/>
                      <a:pt x="-3519" y="79079"/>
                      <a:pt x="-3519" y="50897"/>
                    </a:cubicBezTo>
                    <a:cubicBezTo>
                      <a:pt x="-3519" y="22715"/>
                      <a:pt x="19353" y="-135"/>
                      <a:pt x="47513" y="-135"/>
                    </a:cubicBezTo>
                    <a:cubicBezTo>
                      <a:pt x="75673" y="-135"/>
                      <a:pt x="98544" y="22715"/>
                      <a:pt x="98544" y="50897"/>
                    </a:cubicBezTo>
                    <a:cubicBezTo>
                      <a:pt x="98490" y="79068"/>
                      <a:pt x="75673" y="101902"/>
                      <a:pt x="47513" y="101929"/>
                    </a:cubicBezTo>
                    <a:close/>
                    <a:moveTo>
                      <a:pt x="47513" y="12386"/>
                    </a:moveTo>
                    <a:cubicBezTo>
                      <a:pt x="26255" y="12448"/>
                      <a:pt x="9057" y="29738"/>
                      <a:pt x="9114" y="51008"/>
                    </a:cubicBezTo>
                    <a:cubicBezTo>
                      <a:pt x="9168" y="72278"/>
                      <a:pt x="26475" y="89469"/>
                      <a:pt x="47735" y="89408"/>
                    </a:cubicBezTo>
                    <a:cubicBezTo>
                      <a:pt x="68882" y="89347"/>
                      <a:pt x="86023" y="72256"/>
                      <a:pt x="86134" y="51120"/>
                    </a:cubicBezTo>
                    <a:cubicBezTo>
                      <a:pt x="86357" y="29822"/>
                      <a:pt x="69273" y="12381"/>
                      <a:pt x="47958" y="12164"/>
                    </a:cubicBezTo>
                    <a:cubicBezTo>
                      <a:pt x="47790" y="12164"/>
                      <a:pt x="47678" y="12164"/>
                      <a:pt x="47513" y="12164"/>
                    </a:cubicBezTo>
                    <a:close/>
                  </a:path>
                </a:pathLst>
              </a:custGeom>
              <a:solidFill>
                <a:srgbClr val="5C5A5B"/>
              </a:solidFill>
              <a:ln w="5563" cap="flat">
                <a:noFill/>
                <a:prstDash val="solid"/>
                <a:miter/>
              </a:ln>
            </p:spPr>
            <p:txBody>
              <a:bodyPr rtlCol="0" anchor="ctr"/>
              <a:lstStyle/>
              <a:p>
                <a:endParaRPr lang="zh-CN" altLang="en-US"/>
              </a:p>
            </p:txBody>
          </p:sp>
          <p:sp>
            <p:nvSpPr>
              <p:cNvPr id="132" name="任意多边形: 形状 131">
                <a:extLst>
                  <a:ext uri="{FF2B5EF4-FFF2-40B4-BE49-F238E27FC236}">
                    <a16:creationId xmlns:a16="http://schemas.microsoft.com/office/drawing/2014/main" id="{E3141541-44D1-E698-5D8B-4BA3558807ED}"/>
                  </a:ext>
                </a:extLst>
              </p:cNvPr>
              <p:cNvSpPr/>
              <p:nvPr/>
            </p:nvSpPr>
            <p:spPr>
              <a:xfrm>
                <a:off x="8383659" y="3827330"/>
                <a:ext cx="77309" cy="120776"/>
              </a:xfrm>
              <a:custGeom>
                <a:avLst/>
                <a:gdLst>
                  <a:gd name="connsiteX0" fmla="*/ 68773 w 77309"/>
                  <a:gd name="connsiteY0" fmla="*/ 41672 h 120776"/>
                  <a:gd name="connsiteX1" fmla="*/ 47292 w 77309"/>
                  <a:gd name="connsiteY1" fmla="*/ 120641 h 120776"/>
                  <a:gd name="connsiteX2" fmla="*/ 15293 w 77309"/>
                  <a:gd name="connsiteY2" fmla="*/ 59035 h 120776"/>
                  <a:gd name="connsiteX3" fmla="*/ -3519 w 77309"/>
                  <a:gd name="connsiteY3" fmla="*/ 601 h 120776"/>
                  <a:gd name="connsiteX4" fmla="*/ 68773 w 77309"/>
                  <a:gd name="connsiteY4" fmla="*/ 41672 h 120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09" h="120776">
                    <a:moveTo>
                      <a:pt x="68773" y="41672"/>
                    </a:moveTo>
                    <a:cubicBezTo>
                      <a:pt x="80292" y="69826"/>
                      <a:pt x="71499" y="102210"/>
                      <a:pt x="47292" y="120641"/>
                    </a:cubicBezTo>
                    <a:cubicBezTo>
                      <a:pt x="34714" y="101158"/>
                      <a:pt x="23975" y="80533"/>
                      <a:pt x="15293" y="59035"/>
                    </a:cubicBezTo>
                    <a:cubicBezTo>
                      <a:pt x="7445" y="40091"/>
                      <a:pt x="1157" y="20552"/>
                      <a:pt x="-3519" y="601"/>
                    </a:cubicBezTo>
                    <a:cubicBezTo>
                      <a:pt x="27146" y="-3957"/>
                      <a:pt x="56974" y="12989"/>
                      <a:pt x="68773" y="41672"/>
                    </a:cubicBezTo>
                    <a:close/>
                  </a:path>
                </a:pathLst>
              </a:custGeom>
              <a:solidFill>
                <a:srgbClr val="FFFCF7"/>
              </a:solidFill>
              <a:ln w="5563" cap="flat">
                <a:noFill/>
                <a:prstDash val="solid"/>
                <a:miter/>
              </a:ln>
            </p:spPr>
            <p:txBody>
              <a:bodyPr rtlCol="0" anchor="ctr"/>
              <a:lstStyle/>
              <a:p>
                <a:endParaRPr lang="zh-CN" altLang="en-US"/>
              </a:p>
            </p:txBody>
          </p:sp>
          <p:sp>
            <p:nvSpPr>
              <p:cNvPr id="133" name="任意多边形: 形状 132">
                <a:extLst>
                  <a:ext uri="{FF2B5EF4-FFF2-40B4-BE49-F238E27FC236}">
                    <a16:creationId xmlns:a16="http://schemas.microsoft.com/office/drawing/2014/main" id="{019FAF09-C161-CD6B-A676-B4EB3D045619}"/>
                  </a:ext>
                </a:extLst>
              </p:cNvPr>
              <p:cNvSpPr/>
              <p:nvPr/>
            </p:nvSpPr>
            <p:spPr>
              <a:xfrm>
                <a:off x="8377380" y="3821087"/>
                <a:ext cx="89792" cy="133309"/>
              </a:xfrm>
              <a:custGeom>
                <a:avLst/>
                <a:gdLst>
                  <a:gd name="connsiteX0" fmla="*/ 53571 w 89792"/>
                  <a:gd name="connsiteY0" fmla="*/ 133173 h 133309"/>
                  <a:gd name="connsiteX1" fmla="*/ 52569 w 89792"/>
                  <a:gd name="connsiteY1" fmla="*/ 133173 h 133309"/>
                  <a:gd name="connsiteX2" fmla="*/ 48340 w 89792"/>
                  <a:gd name="connsiteY2" fmla="*/ 130391 h 133309"/>
                  <a:gd name="connsiteX3" fmla="*/ 15784 w 89792"/>
                  <a:gd name="connsiteY3" fmla="*/ 67727 h 133309"/>
                  <a:gd name="connsiteX4" fmla="*/ -3360 w 89792"/>
                  <a:gd name="connsiteY4" fmla="*/ 8292 h 133309"/>
                  <a:gd name="connsiteX5" fmla="*/ -2414 w 89792"/>
                  <a:gd name="connsiteY5" fmla="*/ 3394 h 133309"/>
                  <a:gd name="connsiteX6" fmla="*/ 1871 w 89792"/>
                  <a:gd name="connsiteY6" fmla="*/ 667 h 133309"/>
                  <a:gd name="connsiteX7" fmla="*/ 80894 w 89792"/>
                  <a:gd name="connsiteY7" fmla="*/ 45578 h 133309"/>
                  <a:gd name="connsiteX8" fmla="*/ 80894 w 89792"/>
                  <a:gd name="connsiteY8" fmla="*/ 45578 h 133309"/>
                  <a:gd name="connsiteX9" fmla="*/ 57411 w 89792"/>
                  <a:gd name="connsiteY9" fmla="*/ 131949 h 133309"/>
                  <a:gd name="connsiteX10" fmla="*/ 53571 w 89792"/>
                  <a:gd name="connsiteY10" fmla="*/ 133173 h 133309"/>
                  <a:gd name="connsiteX11" fmla="*/ 10553 w 89792"/>
                  <a:gd name="connsiteY11" fmla="*/ 12410 h 133309"/>
                  <a:gd name="connsiteX12" fmla="*/ 55074 w 89792"/>
                  <a:gd name="connsiteY12" fmla="*/ 117424 h 133309"/>
                  <a:gd name="connsiteX13" fmla="*/ 69376 w 89792"/>
                  <a:gd name="connsiteY13" fmla="*/ 50253 h 133309"/>
                  <a:gd name="connsiteX14" fmla="*/ 69376 w 89792"/>
                  <a:gd name="connsiteY14" fmla="*/ 50253 h 133309"/>
                  <a:gd name="connsiteX15" fmla="*/ 12778 w 89792"/>
                  <a:gd name="connsiteY15" fmla="*/ 12410 h 133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9792" h="133309">
                    <a:moveTo>
                      <a:pt x="53571" y="133173"/>
                    </a:moveTo>
                    <a:lnTo>
                      <a:pt x="52569" y="133173"/>
                    </a:lnTo>
                    <a:cubicBezTo>
                      <a:pt x="50843" y="132873"/>
                      <a:pt x="49286" y="131866"/>
                      <a:pt x="48340" y="130391"/>
                    </a:cubicBezTo>
                    <a:cubicBezTo>
                      <a:pt x="35539" y="110562"/>
                      <a:pt x="24632" y="89587"/>
                      <a:pt x="15784" y="67727"/>
                    </a:cubicBezTo>
                    <a:cubicBezTo>
                      <a:pt x="7825" y="48461"/>
                      <a:pt x="1425" y="28582"/>
                      <a:pt x="-3360" y="8292"/>
                    </a:cubicBezTo>
                    <a:cubicBezTo>
                      <a:pt x="-3751" y="6600"/>
                      <a:pt x="-3417" y="4819"/>
                      <a:pt x="-2414" y="3394"/>
                    </a:cubicBezTo>
                    <a:cubicBezTo>
                      <a:pt x="-1414" y="1931"/>
                      <a:pt x="145" y="940"/>
                      <a:pt x="1871" y="667"/>
                    </a:cubicBezTo>
                    <a:cubicBezTo>
                      <a:pt x="35428" y="-4308"/>
                      <a:pt x="67984" y="14224"/>
                      <a:pt x="80894" y="45578"/>
                    </a:cubicBezTo>
                    <a:lnTo>
                      <a:pt x="80894" y="45578"/>
                    </a:lnTo>
                    <a:cubicBezTo>
                      <a:pt x="93305" y="76376"/>
                      <a:pt x="83734" y="111692"/>
                      <a:pt x="57411" y="131949"/>
                    </a:cubicBezTo>
                    <a:cubicBezTo>
                      <a:pt x="56297" y="132762"/>
                      <a:pt x="54963" y="133196"/>
                      <a:pt x="53571" y="133173"/>
                    </a:cubicBezTo>
                    <a:close/>
                    <a:moveTo>
                      <a:pt x="10553" y="12410"/>
                    </a:moveTo>
                    <a:cubicBezTo>
                      <a:pt x="20235" y="49390"/>
                      <a:pt x="35205" y="84768"/>
                      <a:pt x="55074" y="117424"/>
                    </a:cubicBezTo>
                    <a:cubicBezTo>
                      <a:pt x="73161" y="100067"/>
                      <a:pt x="78780" y="73460"/>
                      <a:pt x="69376" y="50253"/>
                    </a:cubicBezTo>
                    <a:lnTo>
                      <a:pt x="69376" y="50253"/>
                    </a:lnTo>
                    <a:cubicBezTo>
                      <a:pt x="59914" y="27341"/>
                      <a:pt x="37542" y="12404"/>
                      <a:pt x="12778" y="12410"/>
                    </a:cubicBezTo>
                    <a:close/>
                  </a:path>
                </a:pathLst>
              </a:custGeom>
              <a:solidFill>
                <a:srgbClr val="5C5A5B"/>
              </a:solidFill>
              <a:ln w="5563" cap="flat">
                <a:noFill/>
                <a:prstDash val="solid"/>
                <a:miter/>
              </a:ln>
            </p:spPr>
            <p:txBody>
              <a:bodyPr rtlCol="0" anchor="ctr"/>
              <a:lstStyle/>
              <a:p>
                <a:endParaRPr lang="zh-CN" altLang="en-US"/>
              </a:p>
            </p:txBody>
          </p:sp>
          <p:sp>
            <p:nvSpPr>
              <p:cNvPr id="134" name="任意多边形: 形状 133">
                <a:extLst>
                  <a:ext uri="{FF2B5EF4-FFF2-40B4-BE49-F238E27FC236}">
                    <a16:creationId xmlns:a16="http://schemas.microsoft.com/office/drawing/2014/main" id="{BE40FDD3-D933-2DB7-53FD-0D736EA3EA69}"/>
                  </a:ext>
                </a:extLst>
              </p:cNvPr>
              <p:cNvSpPr/>
              <p:nvPr/>
            </p:nvSpPr>
            <p:spPr>
              <a:xfrm>
                <a:off x="7934108" y="3738804"/>
                <a:ext cx="506815" cy="545604"/>
              </a:xfrm>
              <a:custGeom>
                <a:avLst/>
                <a:gdLst>
                  <a:gd name="connsiteX0" fmla="*/ -3519 w 506815"/>
                  <a:gd name="connsiteY0" fmla="*/ 53009 h 545604"/>
                  <a:gd name="connsiteX1" fmla="*/ 169000 w 506815"/>
                  <a:gd name="connsiteY1" fmla="*/ 270050 h 545604"/>
                  <a:gd name="connsiteX2" fmla="*/ 198717 w 506815"/>
                  <a:gd name="connsiteY2" fmla="*/ 545469 h 545604"/>
                  <a:gd name="connsiteX3" fmla="*/ 485379 w 506815"/>
                  <a:gd name="connsiteY3" fmla="*/ 137099 h 545604"/>
                  <a:gd name="connsiteX4" fmla="*/ -3519 w 506815"/>
                  <a:gd name="connsiteY4" fmla="*/ 53009 h 545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6815" h="545604">
                    <a:moveTo>
                      <a:pt x="-3519" y="53009"/>
                    </a:moveTo>
                    <a:cubicBezTo>
                      <a:pt x="41893" y="49615"/>
                      <a:pt x="116297" y="142052"/>
                      <a:pt x="169000" y="270050"/>
                    </a:cubicBezTo>
                    <a:cubicBezTo>
                      <a:pt x="221703" y="398048"/>
                      <a:pt x="233445" y="516029"/>
                      <a:pt x="198717" y="545469"/>
                    </a:cubicBezTo>
                    <a:cubicBezTo>
                      <a:pt x="254368" y="510909"/>
                      <a:pt x="582712" y="373562"/>
                      <a:pt x="485379" y="137099"/>
                    </a:cubicBezTo>
                    <a:cubicBezTo>
                      <a:pt x="388043" y="-99364"/>
                      <a:pt x="60480" y="38318"/>
                      <a:pt x="-3519" y="53009"/>
                    </a:cubicBezTo>
                    <a:close/>
                  </a:path>
                </a:pathLst>
              </a:custGeom>
              <a:solidFill>
                <a:srgbClr val="FFFCF7"/>
              </a:solidFill>
              <a:ln w="5563" cap="flat">
                <a:noFill/>
                <a:prstDash val="solid"/>
                <a:miter/>
              </a:ln>
            </p:spPr>
            <p:txBody>
              <a:bodyPr rtlCol="0" anchor="ctr"/>
              <a:lstStyle/>
              <a:p>
                <a:endParaRPr lang="zh-CN" altLang="en-US"/>
              </a:p>
            </p:txBody>
          </p:sp>
          <p:sp>
            <p:nvSpPr>
              <p:cNvPr id="135" name="任意多边形: 形状 134">
                <a:extLst>
                  <a:ext uri="{FF2B5EF4-FFF2-40B4-BE49-F238E27FC236}">
                    <a16:creationId xmlns:a16="http://schemas.microsoft.com/office/drawing/2014/main" id="{DE15E4C2-0545-B7A5-5D57-D2EE5F203986}"/>
                  </a:ext>
                </a:extLst>
              </p:cNvPr>
              <p:cNvSpPr/>
              <p:nvPr/>
            </p:nvSpPr>
            <p:spPr>
              <a:xfrm>
                <a:off x="7927760" y="3732777"/>
                <a:ext cx="518520" cy="557809"/>
              </a:xfrm>
              <a:custGeom>
                <a:avLst/>
                <a:gdLst>
                  <a:gd name="connsiteX0" fmla="*/ 204677 w 518520"/>
                  <a:gd name="connsiteY0" fmla="*/ 557674 h 557809"/>
                  <a:gd name="connsiteX1" fmla="*/ 199612 w 518520"/>
                  <a:gd name="connsiteY1" fmla="*/ 555058 h 557809"/>
                  <a:gd name="connsiteX2" fmla="*/ 200614 w 518520"/>
                  <a:gd name="connsiteY2" fmla="*/ 546599 h 557809"/>
                  <a:gd name="connsiteX3" fmla="*/ 169172 w 518520"/>
                  <a:gd name="connsiteY3" fmla="*/ 278359 h 557809"/>
                  <a:gd name="connsiteX4" fmla="*/ 3218 w 518520"/>
                  <a:gd name="connsiteY4" fmla="*/ 65325 h 557809"/>
                  <a:gd name="connsiteX5" fmla="*/ -3459 w 518520"/>
                  <a:gd name="connsiteY5" fmla="*/ 59760 h 557809"/>
                  <a:gd name="connsiteX6" fmla="*/ 1326 w 518520"/>
                  <a:gd name="connsiteY6" fmla="*/ 52693 h 557809"/>
                  <a:gd name="connsiteX7" fmla="*/ 34717 w 518520"/>
                  <a:gd name="connsiteY7" fmla="*/ 42954 h 557809"/>
                  <a:gd name="connsiteX8" fmla="*/ 496624 w 518520"/>
                  <a:gd name="connsiteY8" fmla="*/ 140399 h 557809"/>
                  <a:gd name="connsiteX9" fmla="*/ 235842 w 518520"/>
                  <a:gd name="connsiteY9" fmla="*/ 541089 h 557809"/>
                  <a:gd name="connsiteX10" fmla="*/ 207459 w 518520"/>
                  <a:gd name="connsiteY10" fmla="*/ 556727 h 557809"/>
                  <a:gd name="connsiteX11" fmla="*/ 204677 w 518520"/>
                  <a:gd name="connsiteY11" fmla="*/ 557674 h 557809"/>
                  <a:gd name="connsiteX12" fmla="*/ 28149 w 518520"/>
                  <a:gd name="connsiteY12" fmla="*/ 58369 h 557809"/>
                  <a:gd name="connsiteX13" fmla="*/ 180802 w 518520"/>
                  <a:gd name="connsiteY13" fmla="*/ 273629 h 557809"/>
                  <a:gd name="connsiteX14" fmla="*/ 223375 w 518520"/>
                  <a:gd name="connsiteY14" fmla="*/ 533799 h 557809"/>
                  <a:gd name="connsiteX15" fmla="*/ 230500 w 518520"/>
                  <a:gd name="connsiteY15" fmla="*/ 530015 h 557809"/>
                  <a:gd name="connsiteX16" fmla="*/ 485494 w 518520"/>
                  <a:gd name="connsiteY16" fmla="*/ 145408 h 557809"/>
                  <a:gd name="connsiteX17" fmla="*/ 38668 w 518520"/>
                  <a:gd name="connsiteY17" fmla="*/ 55141 h 557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8520" h="557809">
                    <a:moveTo>
                      <a:pt x="204677" y="557674"/>
                    </a:moveTo>
                    <a:cubicBezTo>
                      <a:pt x="202674" y="557662"/>
                      <a:pt x="200780" y="556689"/>
                      <a:pt x="199612" y="555058"/>
                    </a:cubicBezTo>
                    <a:cubicBezTo>
                      <a:pt x="197663" y="552415"/>
                      <a:pt x="198109" y="548714"/>
                      <a:pt x="200614" y="546599"/>
                    </a:cubicBezTo>
                    <a:cubicBezTo>
                      <a:pt x="229331" y="522279"/>
                      <a:pt x="225380" y="415317"/>
                      <a:pt x="169172" y="278359"/>
                    </a:cubicBezTo>
                    <a:cubicBezTo>
                      <a:pt x="112963" y="141401"/>
                      <a:pt x="41174" y="62320"/>
                      <a:pt x="3218" y="65325"/>
                    </a:cubicBezTo>
                    <a:cubicBezTo>
                      <a:pt x="-119" y="65498"/>
                      <a:pt x="-3013" y="63077"/>
                      <a:pt x="-3459" y="59760"/>
                    </a:cubicBezTo>
                    <a:cubicBezTo>
                      <a:pt x="-3905" y="56521"/>
                      <a:pt x="-1845" y="53461"/>
                      <a:pt x="1326" y="52693"/>
                    </a:cubicBezTo>
                    <a:cubicBezTo>
                      <a:pt x="8894" y="50968"/>
                      <a:pt x="20416" y="47461"/>
                      <a:pt x="34717" y="42954"/>
                    </a:cubicBezTo>
                    <a:cubicBezTo>
                      <a:pt x="137115" y="11343"/>
                      <a:pt x="409250" y="-72634"/>
                      <a:pt x="496624" y="140399"/>
                    </a:cubicBezTo>
                    <a:cubicBezTo>
                      <a:pt x="584943" y="355102"/>
                      <a:pt x="331338" y="490057"/>
                      <a:pt x="235842" y="541089"/>
                    </a:cubicBezTo>
                    <a:cubicBezTo>
                      <a:pt x="223486" y="547656"/>
                      <a:pt x="213582" y="552888"/>
                      <a:pt x="207459" y="556727"/>
                    </a:cubicBezTo>
                    <a:cubicBezTo>
                      <a:pt x="206625" y="557256"/>
                      <a:pt x="205680" y="557579"/>
                      <a:pt x="204677" y="557674"/>
                    </a:cubicBezTo>
                    <a:close/>
                    <a:moveTo>
                      <a:pt x="28149" y="58369"/>
                    </a:moveTo>
                    <a:cubicBezTo>
                      <a:pt x="75565" y="80240"/>
                      <a:pt x="135558" y="163272"/>
                      <a:pt x="180802" y="273629"/>
                    </a:cubicBezTo>
                    <a:cubicBezTo>
                      <a:pt x="226046" y="383985"/>
                      <a:pt x="241573" y="485104"/>
                      <a:pt x="223375" y="533799"/>
                    </a:cubicBezTo>
                    <a:lnTo>
                      <a:pt x="230500" y="530015"/>
                    </a:lnTo>
                    <a:cubicBezTo>
                      <a:pt x="323213" y="480652"/>
                      <a:pt x="569528" y="349593"/>
                      <a:pt x="485494" y="145408"/>
                    </a:cubicBezTo>
                    <a:cubicBezTo>
                      <a:pt x="402017" y="-57052"/>
                      <a:pt x="147411" y="21639"/>
                      <a:pt x="38668" y="55141"/>
                    </a:cubicBezTo>
                    <a:close/>
                  </a:path>
                </a:pathLst>
              </a:custGeom>
              <a:solidFill>
                <a:srgbClr val="5C5A5B"/>
              </a:solidFill>
              <a:ln w="5563" cap="flat">
                <a:noFill/>
                <a:prstDash val="solid"/>
                <a:miter/>
              </a:ln>
            </p:spPr>
            <p:txBody>
              <a:bodyPr rtlCol="0" anchor="ctr"/>
              <a:lstStyle/>
              <a:p>
                <a:endParaRPr lang="zh-CN" altLang="en-US"/>
              </a:p>
            </p:txBody>
          </p:sp>
          <p:sp>
            <p:nvSpPr>
              <p:cNvPr id="136" name="任意多边形: 形状 135">
                <a:extLst>
                  <a:ext uri="{FF2B5EF4-FFF2-40B4-BE49-F238E27FC236}">
                    <a16:creationId xmlns:a16="http://schemas.microsoft.com/office/drawing/2014/main" id="{36F8FB0A-ABBA-D50D-0EB7-DAC87C6BBEDC}"/>
                  </a:ext>
                </a:extLst>
              </p:cNvPr>
              <p:cNvSpPr/>
              <p:nvPr/>
            </p:nvSpPr>
            <p:spPr>
              <a:xfrm>
                <a:off x="8566961" y="4856594"/>
                <a:ext cx="128029" cy="34792"/>
              </a:xfrm>
              <a:custGeom>
                <a:avLst/>
                <a:gdLst>
                  <a:gd name="connsiteX0" fmla="*/ 124495 w 128029"/>
                  <a:gd name="connsiteY0" fmla="*/ 11852 h 34792"/>
                  <a:gd name="connsiteX1" fmla="*/ 61887 w 128029"/>
                  <a:gd name="connsiteY1" fmla="*/ 33779 h 34792"/>
                  <a:gd name="connsiteX2" fmla="*/ -3503 w 128029"/>
                  <a:gd name="connsiteY2" fmla="*/ 22649 h 34792"/>
                  <a:gd name="connsiteX3" fmla="*/ 59104 w 128029"/>
                  <a:gd name="connsiteY3" fmla="*/ 722 h 34792"/>
                  <a:gd name="connsiteX4" fmla="*/ 124495 w 128029"/>
                  <a:gd name="connsiteY4" fmla="*/ 11852 h 34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029" h="34792">
                    <a:moveTo>
                      <a:pt x="124495" y="11852"/>
                    </a:moveTo>
                    <a:cubicBezTo>
                      <a:pt x="125272" y="20923"/>
                      <a:pt x="97223" y="30774"/>
                      <a:pt x="61887" y="33779"/>
                    </a:cubicBezTo>
                    <a:cubicBezTo>
                      <a:pt x="26548" y="36784"/>
                      <a:pt x="-2726" y="31831"/>
                      <a:pt x="-3503" y="22649"/>
                    </a:cubicBezTo>
                    <a:cubicBezTo>
                      <a:pt x="-4283" y="13466"/>
                      <a:pt x="23765" y="3727"/>
                      <a:pt x="59104" y="722"/>
                    </a:cubicBezTo>
                    <a:cubicBezTo>
                      <a:pt x="94441" y="-2283"/>
                      <a:pt x="123715" y="2892"/>
                      <a:pt x="124495" y="11852"/>
                    </a:cubicBezTo>
                    <a:close/>
                  </a:path>
                </a:pathLst>
              </a:custGeom>
              <a:solidFill>
                <a:srgbClr val="5C5A5B"/>
              </a:solidFill>
              <a:ln w="5563" cap="flat">
                <a:noFill/>
                <a:prstDash val="solid"/>
                <a:miter/>
              </a:ln>
            </p:spPr>
            <p:txBody>
              <a:bodyPr rtlCol="0" anchor="ctr"/>
              <a:lstStyle/>
              <a:p>
                <a:endParaRPr lang="zh-CN" altLang="en-US"/>
              </a:p>
            </p:txBody>
          </p:sp>
          <p:sp>
            <p:nvSpPr>
              <p:cNvPr id="137" name="任意多边形: 形状 136">
                <a:extLst>
                  <a:ext uri="{FF2B5EF4-FFF2-40B4-BE49-F238E27FC236}">
                    <a16:creationId xmlns:a16="http://schemas.microsoft.com/office/drawing/2014/main" id="{997C7EC9-12EF-21AB-88F1-2271D6242D9C}"/>
                  </a:ext>
                </a:extLst>
              </p:cNvPr>
              <p:cNvSpPr/>
              <p:nvPr/>
            </p:nvSpPr>
            <p:spPr>
              <a:xfrm>
                <a:off x="8560717" y="4850505"/>
                <a:ext cx="140532" cy="47293"/>
              </a:xfrm>
              <a:custGeom>
                <a:avLst/>
                <a:gdLst>
                  <a:gd name="connsiteX0" fmla="*/ 48040 w 140532"/>
                  <a:gd name="connsiteY0" fmla="*/ 47158 h 47293"/>
                  <a:gd name="connsiteX1" fmla="*/ 1127 w 140532"/>
                  <a:gd name="connsiteY1" fmla="*/ 37697 h 47293"/>
                  <a:gd name="connsiteX2" fmla="*/ -3492 w 140532"/>
                  <a:gd name="connsiteY2" fmla="*/ 29461 h 47293"/>
                  <a:gd name="connsiteX3" fmla="*/ -376 w 140532"/>
                  <a:gd name="connsiteY3" fmla="*/ 20612 h 47293"/>
                  <a:gd name="connsiteX4" fmla="*/ 64792 w 140532"/>
                  <a:gd name="connsiteY4" fmla="*/ 745 h 47293"/>
                  <a:gd name="connsiteX5" fmla="*/ 132408 w 140532"/>
                  <a:gd name="connsiteY5" fmla="*/ 9315 h 47293"/>
                  <a:gd name="connsiteX6" fmla="*/ 136970 w 140532"/>
                  <a:gd name="connsiteY6" fmla="*/ 17551 h 47293"/>
                  <a:gd name="connsiteX7" fmla="*/ 136970 w 140532"/>
                  <a:gd name="connsiteY7" fmla="*/ 17551 h 47293"/>
                  <a:gd name="connsiteX8" fmla="*/ 115044 w 140532"/>
                  <a:gd name="connsiteY8" fmla="*/ 37252 h 47293"/>
                  <a:gd name="connsiteX9" fmla="*/ 68686 w 140532"/>
                  <a:gd name="connsiteY9" fmla="*/ 46268 h 47293"/>
                  <a:gd name="connsiteX10" fmla="*/ 48040 w 140532"/>
                  <a:gd name="connsiteY10" fmla="*/ 47158 h 47293"/>
                  <a:gd name="connsiteX11" fmla="*/ 85327 w 140532"/>
                  <a:gd name="connsiteY11" fmla="*/ 12432 h 47293"/>
                  <a:gd name="connsiteX12" fmla="*/ 65849 w 140532"/>
                  <a:gd name="connsiteY12" fmla="*/ 13266 h 47293"/>
                  <a:gd name="connsiteX13" fmla="*/ 8972 w 140532"/>
                  <a:gd name="connsiteY13" fmla="*/ 29127 h 47293"/>
                  <a:gd name="connsiteX14" fmla="*/ 67629 w 140532"/>
                  <a:gd name="connsiteY14" fmla="*/ 33802 h 47293"/>
                  <a:gd name="connsiteX15" fmla="*/ 124060 w 140532"/>
                  <a:gd name="connsiteY15" fmla="*/ 18665 h 47293"/>
                  <a:gd name="connsiteX16" fmla="*/ 85327 w 140532"/>
                  <a:gd name="connsiteY16" fmla="*/ 12376 h 47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0532" h="47293">
                    <a:moveTo>
                      <a:pt x="48040" y="47158"/>
                    </a:moveTo>
                    <a:cubicBezTo>
                      <a:pt x="28841" y="47158"/>
                      <a:pt x="9363" y="44765"/>
                      <a:pt x="1127" y="37697"/>
                    </a:cubicBezTo>
                    <a:cubicBezTo>
                      <a:pt x="-1490" y="35722"/>
                      <a:pt x="-3158" y="32733"/>
                      <a:pt x="-3492" y="29461"/>
                    </a:cubicBezTo>
                    <a:cubicBezTo>
                      <a:pt x="-3715" y="26211"/>
                      <a:pt x="-2547" y="23022"/>
                      <a:pt x="-376" y="20612"/>
                    </a:cubicBezTo>
                    <a:cubicBezTo>
                      <a:pt x="9195" y="9482"/>
                      <a:pt x="40749" y="2804"/>
                      <a:pt x="64792" y="745"/>
                    </a:cubicBezTo>
                    <a:cubicBezTo>
                      <a:pt x="88832" y="-1314"/>
                      <a:pt x="121055" y="-257"/>
                      <a:pt x="132408" y="9315"/>
                    </a:cubicBezTo>
                    <a:cubicBezTo>
                      <a:pt x="135025" y="11313"/>
                      <a:pt x="136636" y="14296"/>
                      <a:pt x="136970" y="17551"/>
                    </a:cubicBezTo>
                    <a:lnTo>
                      <a:pt x="136970" y="17551"/>
                    </a:lnTo>
                    <a:cubicBezTo>
                      <a:pt x="137639" y="25399"/>
                      <a:pt x="130460" y="31854"/>
                      <a:pt x="115044" y="37252"/>
                    </a:cubicBezTo>
                    <a:cubicBezTo>
                      <a:pt x="100020" y="42116"/>
                      <a:pt x="84436" y="45143"/>
                      <a:pt x="68686" y="46268"/>
                    </a:cubicBezTo>
                    <a:cubicBezTo>
                      <a:pt x="62175" y="46824"/>
                      <a:pt x="55164" y="47158"/>
                      <a:pt x="48040" y="47158"/>
                    </a:cubicBezTo>
                    <a:close/>
                    <a:moveTo>
                      <a:pt x="85327" y="12432"/>
                    </a:moveTo>
                    <a:cubicBezTo>
                      <a:pt x="79428" y="12432"/>
                      <a:pt x="72917" y="12432"/>
                      <a:pt x="65849" y="13266"/>
                    </a:cubicBezTo>
                    <a:cubicBezTo>
                      <a:pt x="31456" y="16216"/>
                      <a:pt x="10809" y="25009"/>
                      <a:pt x="8972" y="29127"/>
                    </a:cubicBezTo>
                    <a:cubicBezTo>
                      <a:pt x="11366" y="31520"/>
                      <a:pt x="33292" y="36751"/>
                      <a:pt x="67629" y="33802"/>
                    </a:cubicBezTo>
                    <a:cubicBezTo>
                      <a:pt x="100131" y="31019"/>
                      <a:pt x="120386" y="23005"/>
                      <a:pt x="124060" y="18665"/>
                    </a:cubicBezTo>
                    <a:cubicBezTo>
                      <a:pt x="120666" y="15771"/>
                      <a:pt x="106808" y="12376"/>
                      <a:pt x="85327" y="12376"/>
                    </a:cubicBezTo>
                    <a:close/>
                  </a:path>
                </a:pathLst>
              </a:custGeom>
              <a:solidFill>
                <a:srgbClr val="5C5A5B"/>
              </a:solidFill>
              <a:ln w="5563" cap="flat">
                <a:noFill/>
                <a:prstDash val="solid"/>
                <a:miter/>
              </a:ln>
            </p:spPr>
            <p:txBody>
              <a:bodyPr rtlCol="0" anchor="ctr"/>
              <a:lstStyle/>
              <a:p>
                <a:endParaRPr lang="zh-CN" altLang="en-US"/>
              </a:p>
            </p:txBody>
          </p:sp>
          <p:sp>
            <p:nvSpPr>
              <p:cNvPr id="138" name="任意多边形: 形状 137">
                <a:extLst>
                  <a:ext uri="{FF2B5EF4-FFF2-40B4-BE49-F238E27FC236}">
                    <a16:creationId xmlns:a16="http://schemas.microsoft.com/office/drawing/2014/main" id="{066EE085-1872-23ED-92CD-DD8CE3D01876}"/>
                  </a:ext>
                </a:extLst>
              </p:cNvPr>
              <p:cNvSpPr/>
              <p:nvPr/>
            </p:nvSpPr>
            <p:spPr>
              <a:xfrm>
                <a:off x="7127942" y="5096418"/>
                <a:ext cx="1119149" cy="258779"/>
              </a:xfrm>
              <a:custGeom>
                <a:avLst/>
                <a:gdLst>
                  <a:gd name="connsiteX0" fmla="*/ 0 w 1119149"/>
                  <a:gd name="connsiteY0" fmla="*/ 258779 h 258779"/>
                  <a:gd name="connsiteX1" fmla="*/ 609939 w 1119149"/>
                  <a:gd name="connsiteY1" fmla="*/ 258779 h 258779"/>
                  <a:gd name="connsiteX2" fmla="*/ 1119150 w 1119149"/>
                  <a:gd name="connsiteY2" fmla="*/ 0 h 258779"/>
                  <a:gd name="connsiteX3" fmla="*/ 536980 w 1119149"/>
                  <a:gd name="connsiteY3" fmla="*/ 0 h 258779"/>
                  <a:gd name="connsiteX4" fmla="*/ 0 w 1119149"/>
                  <a:gd name="connsiteY4" fmla="*/ 258779 h 258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49" h="258779">
                    <a:moveTo>
                      <a:pt x="0" y="258779"/>
                    </a:moveTo>
                    <a:lnTo>
                      <a:pt x="609939" y="258779"/>
                    </a:lnTo>
                    <a:lnTo>
                      <a:pt x="1119150" y="0"/>
                    </a:lnTo>
                    <a:lnTo>
                      <a:pt x="536980" y="0"/>
                    </a:lnTo>
                    <a:lnTo>
                      <a:pt x="0" y="258779"/>
                    </a:lnTo>
                    <a:close/>
                  </a:path>
                </a:pathLst>
              </a:custGeom>
              <a:solidFill>
                <a:srgbClr val="5C5A5B"/>
              </a:solidFill>
              <a:ln w="5563" cap="flat">
                <a:noFill/>
                <a:prstDash val="solid"/>
                <a:miter/>
              </a:ln>
            </p:spPr>
            <p:txBody>
              <a:bodyPr rtlCol="0" anchor="ctr"/>
              <a:lstStyle/>
              <a:p>
                <a:endParaRPr lang="zh-CN" altLang="en-US"/>
              </a:p>
            </p:txBody>
          </p:sp>
          <p:sp>
            <p:nvSpPr>
              <p:cNvPr id="139" name="任意多边形: 形状 138">
                <a:extLst>
                  <a:ext uri="{FF2B5EF4-FFF2-40B4-BE49-F238E27FC236}">
                    <a16:creationId xmlns:a16="http://schemas.microsoft.com/office/drawing/2014/main" id="{7CE391D9-C1D9-214A-1C64-1696A4E3756F}"/>
                  </a:ext>
                </a:extLst>
              </p:cNvPr>
              <p:cNvSpPr/>
              <p:nvPr/>
            </p:nvSpPr>
            <p:spPr>
              <a:xfrm>
                <a:off x="7121763" y="5090185"/>
                <a:ext cx="1131507" cy="271300"/>
              </a:xfrm>
              <a:custGeom>
                <a:avLst/>
                <a:gdLst>
                  <a:gd name="connsiteX0" fmla="*/ 612601 w 1131507"/>
                  <a:gd name="connsiteY0" fmla="*/ 271165 h 271300"/>
                  <a:gd name="connsiteX1" fmla="*/ 2661 w 1131507"/>
                  <a:gd name="connsiteY1" fmla="*/ 271165 h 271300"/>
                  <a:gd name="connsiteX2" fmla="*/ -3519 w 1131507"/>
                  <a:gd name="connsiteY2" fmla="*/ 264788 h 271300"/>
                  <a:gd name="connsiteX3" fmla="*/ -68 w 1131507"/>
                  <a:gd name="connsiteY3" fmla="*/ 259256 h 271300"/>
                  <a:gd name="connsiteX4" fmla="*/ 536914 w 1131507"/>
                  <a:gd name="connsiteY4" fmla="*/ 477 h 271300"/>
                  <a:gd name="connsiteX5" fmla="*/ 539640 w 1131507"/>
                  <a:gd name="connsiteY5" fmla="*/ -135 h 271300"/>
                  <a:gd name="connsiteX6" fmla="*/ 1121811 w 1131507"/>
                  <a:gd name="connsiteY6" fmla="*/ -135 h 271300"/>
                  <a:gd name="connsiteX7" fmla="*/ 1127988 w 1131507"/>
                  <a:gd name="connsiteY7" fmla="*/ 6242 h 271300"/>
                  <a:gd name="connsiteX8" fmla="*/ 1124648 w 1131507"/>
                  <a:gd name="connsiteY8" fmla="*/ 11718 h 271300"/>
                  <a:gd name="connsiteX9" fmla="*/ 615438 w 1131507"/>
                  <a:gd name="connsiteY9" fmla="*/ 270497 h 271300"/>
                  <a:gd name="connsiteX10" fmla="*/ 612601 w 1131507"/>
                  <a:gd name="connsiteY10" fmla="*/ 271165 h 271300"/>
                  <a:gd name="connsiteX11" fmla="*/ 30095 w 1131507"/>
                  <a:gd name="connsiteY11" fmla="*/ 258644 h 271300"/>
                  <a:gd name="connsiteX12" fmla="*/ 611098 w 1131507"/>
                  <a:gd name="connsiteY12" fmla="*/ 258644 h 271300"/>
                  <a:gd name="connsiteX13" fmla="*/ 1095597 w 1131507"/>
                  <a:gd name="connsiteY13" fmla="*/ 12386 h 271300"/>
                  <a:gd name="connsiteX14" fmla="*/ 541031 w 1131507"/>
                  <a:gd name="connsiteY14" fmla="*/ 12386 h 27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31507" h="271300">
                    <a:moveTo>
                      <a:pt x="612601" y="271165"/>
                    </a:moveTo>
                    <a:lnTo>
                      <a:pt x="2661" y="271165"/>
                    </a:lnTo>
                    <a:cubicBezTo>
                      <a:pt x="-790" y="271115"/>
                      <a:pt x="-3573" y="268260"/>
                      <a:pt x="-3519" y="264788"/>
                    </a:cubicBezTo>
                    <a:cubicBezTo>
                      <a:pt x="-3519" y="262439"/>
                      <a:pt x="-2182" y="260308"/>
                      <a:pt x="-68" y="259256"/>
                    </a:cubicBezTo>
                    <a:lnTo>
                      <a:pt x="536914" y="477"/>
                    </a:lnTo>
                    <a:cubicBezTo>
                      <a:pt x="537748" y="76"/>
                      <a:pt x="538694" y="-130"/>
                      <a:pt x="539640" y="-135"/>
                    </a:cubicBezTo>
                    <a:lnTo>
                      <a:pt x="1121811" y="-135"/>
                    </a:lnTo>
                    <a:cubicBezTo>
                      <a:pt x="1125259" y="-86"/>
                      <a:pt x="1128042" y="2769"/>
                      <a:pt x="1127988" y="6242"/>
                    </a:cubicBezTo>
                    <a:cubicBezTo>
                      <a:pt x="1127988" y="8546"/>
                      <a:pt x="1126708" y="10644"/>
                      <a:pt x="1124648" y="11718"/>
                    </a:cubicBezTo>
                    <a:lnTo>
                      <a:pt x="615438" y="270497"/>
                    </a:lnTo>
                    <a:cubicBezTo>
                      <a:pt x="614546" y="270932"/>
                      <a:pt x="613601" y="271159"/>
                      <a:pt x="612601" y="271165"/>
                    </a:cubicBezTo>
                    <a:close/>
                    <a:moveTo>
                      <a:pt x="30095" y="258644"/>
                    </a:moveTo>
                    <a:lnTo>
                      <a:pt x="611098" y="258644"/>
                    </a:lnTo>
                    <a:lnTo>
                      <a:pt x="1095597" y="12386"/>
                    </a:lnTo>
                    <a:lnTo>
                      <a:pt x="541031" y="12386"/>
                    </a:lnTo>
                    <a:close/>
                  </a:path>
                </a:pathLst>
              </a:custGeom>
              <a:solidFill>
                <a:srgbClr val="FFFCF7"/>
              </a:solidFill>
              <a:ln w="5563" cap="flat">
                <a:noFill/>
                <a:prstDash val="solid"/>
                <a:miter/>
              </a:ln>
            </p:spPr>
            <p:txBody>
              <a:bodyPr rtlCol="0" anchor="ctr"/>
              <a:lstStyle/>
              <a:p>
                <a:endParaRPr lang="zh-CN" altLang="en-US"/>
              </a:p>
            </p:txBody>
          </p:sp>
          <p:sp>
            <p:nvSpPr>
              <p:cNvPr id="140" name="任意多边形: 形状 139">
                <a:extLst>
                  <a:ext uri="{FF2B5EF4-FFF2-40B4-BE49-F238E27FC236}">
                    <a16:creationId xmlns:a16="http://schemas.microsoft.com/office/drawing/2014/main" id="{95543754-43C1-7489-BBA5-A66DCB4B3BA2}"/>
                  </a:ext>
                </a:extLst>
              </p:cNvPr>
              <p:cNvSpPr/>
              <p:nvPr/>
            </p:nvSpPr>
            <p:spPr>
              <a:xfrm>
                <a:off x="7680811" y="5130503"/>
                <a:ext cx="386612" cy="12580"/>
              </a:xfrm>
              <a:custGeom>
                <a:avLst/>
                <a:gdLst>
                  <a:gd name="connsiteX0" fmla="*/ 376219 w 386612"/>
                  <a:gd name="connsiteY0" fmla="*/ 12415 h 12580"/>
                  <a:gd name="connsiteX1" fmla="*/ 3355 w 386612"/>
                  <a:gd name="connsiteY1" fmla="*/ 12415 h 12580"/>
                  <a:gd name="connsiteX2" fmla="*/ -3490 w 386612"/>
                  <a:gd name="connsiteY2" fmla="*/ 6745 h 12580"/>
                  <a:gd name="connsiteX3" fmla="*/ 2184 w 386612"/>
                  <a:gd name="connsiteY3" fmla="*/ -106 h 12580"/>
                  <a:gd name="connsiteX4" fmla="*/ 3355 w 386612"/>
                  <a:gd name="connsiteY4" fmla="*/ -106 h 12580"/>
                  <a:gd name="connsiteX5" fmla="*/ 376219 w 386612"/>
                  <a:gd name="connsiteY5" fmla="*/ -106 h 12580"/>
                  <a:gd name="connsiteX6" fmla="*/ 383065 w 386612"/>
                  <a:gd name="connsiteY6" fmla="*/ 5565 h 12580"/>
                  <a:gd name="connsiteX7" fmla="*/ 377388 w 386612"/>
                  <a:gd name="connsiteY7" fmla="*/ 12415 h 12580"/>
                  <a:gd name="connsiteX8" fmla="*/ 376219 w 386612"/>
                  <a:gd name="connsiteY8" fmla="*/ 12415 h 12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6612" h="12580">
                    <a:moveTo>
                      <a:pt x="376219" y="12415"/>
                    </a:moveTo>
                    <a:lnTo>
                      <a:pt x="3355" y="12415"/>
                    </a:lnTo>
                    <a:cubicBezTo>
                      <a:pt x="-96" y="12744"/>
                      <a:pt x="-3158" y="10200"/>
                      <a:pt x="-3490" y="6745"/>
                    </a:cubicBezTo>
                    <a:cubicBezTo>
                      <a:pt x="-3824" y="3289"/>
                      <a:pt x="-1264" y="222"/>
                      <a:pt x="2184" y="-106"/>
                    </a:cubicBezTo>
                    <a:cubicBezTo>
                      <a:pt x="2575" y="-145"/>
                      <a:pt x="2964" y="-145"/>
                      <a:pt x="3355" y="-106"/>
                    </a:cubicBezTo>
                    <a:lnTo>
                      <a:pt x="376219" y="-106"/>
                    </a:lnTo>
                    <a:cubicBezTo>
                      <a:pt x="379668" y="-435"/>
                      <a:pt x="382730" y="2109"/>
                      <a:pt x="383065" y="5565"/>
                    </a:cubicBezTo>
                    <a:cubicBezTo>
                      <a:pt x="383396" y="9021"/>
                      <a:pt x="380836" y="12087"/>
                      <a:pt x="377388" y="12415"/>
                    </a:cubicBezTo>
                    <a:cubicBezTo>
                      <a:pt x="376997" y="12454"/>
                      <a:pt x="376608" y="12454"/>
                      <a:pt x="376219" y="12415"/>
                    </a:cubicBezTo>
                    <a:close/>
                  </a:path>
                </a:pathLst>
              </a:custGeom>
              <a:solidFill>
                <a:srgbClr val="4ABDCA"/>
              </a:solidFill>
              <a:ln w="5563" cap="flat">
                <a:noFill/>
                <a:prstDash val="solid"/>
                <a:miter/>
              </a:ln>
            </p:spPr>
            <p:txBody>
              <a:bodyPr rtlCol="0" anchor="ctr"/>
              <a:lstStyle/>
              <a:p>
                <a:endParaRPr lang="zh-CN" altLang="en-US"/>
              </a:p>
            </p:txBody>
          </p:sp>
          <p:sp>
            <p:nvSpPr>
              <p:cNvPr id="141" name="任意多边形: 形状 140">
                <a:extLst>
                  <a:ext uri="{FF2B5EF4-FFF2-40B4-BE49-F238E27FC236}">
                    <a16:creationId xmlns:a16="http://schemas.microsoft.com/office/drawing/2014/main" id="{BEF9A536-444E-D406-026C-A3BF4CC26305}"/>
                  </a:ext>
                </a:extLst>
              </p:cNvPr>
              <p:cNvSpPr/>
              <p:nvPr/>
            </p:nvSpPr>
            <p:spPr>
              <a:xfrm>
                <a:off x="7578521" y="5183595"/>
                <a:ext cx="386613" cy="12579"/>
              </a:xfrm>
              <a:custGeom>
                <a:avLst/>
                <a:gdLst>
                  <a:gd name="connsiteX0" fmla="*/ 376219 w 386613"/>
                  <a:gd name="connsiteY0" fmla="*/ 12415 h 12579"/>
                  <a:gd name="connsiteX1" fmla="*/ 3355 w 386613"/>
                  <a:gd name="connsiteY1" fmla="*/ 12415 h 12579"/>
                  <a:gd name="connsiteX2" fmla="*/ -3490 w 386613"/>
                  <a:gd name="connsiteY2" fmla="*/ 6744 h 12579"/>
                  <a:gd name="connsiteX3" fmla="*/ 2187 w 386613"/>
                  <a:gd name="connsiteY3" fmla="*/ -106 h 12579"/>
                  <a:gd name="connsiteX4" fmla="*/ 3355 w 386613"/>
                  <a:gd name="connsiteY4" fmla="*/ -106 h 12579"/>
                  <a:gd name="connsiteX5" fmla="*/ 376219 w 386613"/>
                  <a:gd name="connsiteY5" fmla="*/ -106 h 12579"/>
                  <a:gd name="connsiteX6" fmla="*/ 383065 w 386613"/>
                  <a:gd name="connsiteY6" fmla="*/ 5565 h 12579"/>
                  <a:gd name="connsiteX7" fmla="*/ 377388 w 386613"/>
                  <a:gd name="connsiteY7" fmla="*/ 12415 h 12579"/>
                  <a:gd name="connsiteX8" fmla="*/ 376219 w 386613"/>
                  <a:gd name="connsiteY8" fmla="*/ 12415 h 1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6613" h="12579">
                    <a:moveTo>
                      <a:pt x="376219" y="12415"/>
                    </a:moveTo>
                    <a:lnTo>
                      <a:pt x="3355" y="12415"/>
                    </a:lnTo>
                    <a:cubicBezTo>
                      <a:pt x="-93" y="12744"/>
                      <a:pt x="-3156" y="10200"/>
                      <a:pt x="-3490" y="6744"/>
                    </a:cubicBezTo>
                    <a:cubicBezTo>
                      <a:pt x="-3824" y="3288"/>
                      <a:pt x="-1264" y="222"/>
                      <a:pt x="2187" y="-106"/>
                    </a:cubicBezTo>
                    <a:cubicBezTo>
                      <a:pt x="2578" y="-145"/>
                      <a:pt x="2966" y="-145"/>
                      <a:pt x="3355" y="-106"/>
                    </a:cubicBezTo>
                    <a:lnTo>
                      <a:pt x="376219" y="-106"/>
                    </a:lnTo>
                    <a:cubicBezTo>
                      <a:pt x="379671" y="-435"/>
                      <a:pt x="382730" y="2109"/>
                      <a:pt x="383065" y="5565"/>
                    </a:cubicBezTo>
                    <a:cubicBezTo>
                      <a:pt x="383399" y="9021"/>
                      <a:pt x="380839" y="12087"/>
                      <a:pt x="377388" y="12415"/>
                    </a:cubicBezTo>
                    <a:cubicBezTo>
                      <a:pt x="376999" y="12454"/>
                      <a:pt x="376611" y="12454"/>
                      <a:pt x="376219" y="12415"/>
                    </a:cubicBezTo>
                    <a:close/>
                  </a:path>
                </a:pathLst>
              </a:custGeom>
              <a:solidFill>
                <a:srgbClr val="4ABDCA"/>
              </a:solidFill>
              <a:ln w="5563" cap="flat">
                <a:noFill/>
                <a:prstDash val="solid"/>
                <a:miter/>
              </a:ln>
            </p:spPr>
            <p:txBody>
              <a:bodyPr rtlCol="0" anchor="ctr"/>
              <a:lstStyle/>
              <a:p>
                <a:endParaRPr lang="zh-CN" altLang="en-US"/>
              </a:p>
            </p:txBody>
          </p:sp>
          <p:sp>
            <p:nvSpPr>
              <p:cNvPr id="142" name="任意多边形: 形状 141">
                <a:extLst>
                  <a:ext uri="{FF2B5EF4-FFF2-40B4-BE49-F238E27FC236}">
                    <a16:creationId xmlns:a16="http://schemas.microsoft.com/office/drawing/2014/main" id="{87733B1B-CE38-F4C6-4BC0-3E681B2AC5BE}"/>
                  </a:ext>
                </a:extLst>
              </p:cNvPr>
              <p:cNvSpPr/>
              <p:nvPr/>
            </p:nvSpPr>
            <p:spPr>
              <a:xfrm>
                <a:off x="7470756" y="5236660"/>
                <a:ext cx="385440" cy="12577"/>
              </a:xfrm>
              <a:custGeom>
                <a:avLst/>
                <a:gdLst>
                  <a:gd name="connsiteX0" fmla="*/ 375633 w 385440"/>
                  <a:gd name="connsiteY0" fmla="*/ 12442 h 12577"/>
                  <a:gd name="connsiteX1" fmla="*/ 2769 w 385440"/>
                  <a:gd name="connsiteY1" fmla="*/ 12442 h 12577"/>
                  <a:gd name="connsiteX2" fmla="*/ -3519 w 385440"/>
                  <a:gd name="connsiteY2" fmla="*/ 6153 h 12577"/>
                  <a:gd name="connsiteX3" fmla="*/ 2769 w 385440"/>
                  <a:gd name="connsiteY3" fmla="*/ -135 h 12577"/>
                  <a:gd name="connsiteX4" fmla="*/ 375633 w 385440"/>
                  <a:gd name="connsiteY4" fmla="*/ -135 h 12577"/>
                  <a:gd name="connsiteX5" fmla="*/ 381921 w 385440"/>
                  <a:gd name="connsiteY5" fmla="*/ 6153 h 12577"/>
                  <a:gd name="connsiteX6" fmla="*/ 375633 w 385440"/>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440" h="12577">
                    <a:moveTo>
                      <a:pt x="375633" y="12442"/>
                    </a:moveTo>
                    <a:lnTo>
                      <a:pt x="2769" y="12442"/>
                    </a:lnTo>
                    <a:cubicBezTo>
                      <a:pt x="-682" y="12442"/>
                      <a:pt x="-3519" y="9626"/>
                      <a:pt x="-3519" y="6153"/>
                    </a:cubicBezTo>
                    <a:cubicBezTo>
                      <a:pt x="-3519" y="2680"/>
                      <a:pt x="-682" y="-135"/>
                      <a:pt x="2769" y="-135"/>
                    </a:cubicBezTo>
                    <a:lnTo>
                      <a:pt x="375633" y="-135"/>
                    </a:lnTo>
                    <a:cubicBezTo>
                      <a:pt x="379084" y="-135"/>
                      <a:pt x="381921" y="2680"/>
                      <a:pt x="381921" y="6153"/>
                    </a:cubicBezTo>
                    <a:cubicBezTo>
                      <a:pt x="381921" y="9626"/>
                      <a:pt x="379084" y="12442"/>
                      <a:pt x="375633" y="12442"/>
                    </a:cubicBezTo>
                    <a:close/>
                  </a:path>
                </a:pathLst>
              </a:custGeom>
              <a:solidFill>
                <a:srgbClr val="4ABDCA"/>
              </a:solidFill>
              <a:ln w="5563" cap="flat">
                <a:noFill/>
                <a:prstDash val="solid"/>
                <a:miter/>
              </a:ln>
            </p:spPr>
            <p:txBody>
              <a:bodyPr rtlCol="0" anchor="ctr"/>
              <a:lstStyle/>
              <a:p>
                <a:endParaRPr lang="zh-CN" altLang="en-US"/>
              </a:p>
            </p:txBody>
          </p:sp>
          <p:sp>
            <p:nvSpPr>
              <p:cNvPr id="143" name="任意多边形: 形状 142">
                <a:extLst>
                  <a:ext uri="{FF2B5EF4-FFF2-40B4-BE49-F238E27FC236}">
                    <a16:creationId xmlns:a16="http://schemas.microsoft.com/office/drawing/2014/main" id="{06BE7147-9C27-AC8C-DE71-94DDB69B76FB}"/>
                  </a:ext>
                </a:extLst>
              </p:cNvPr>
              <p:cNvSpPr/>
              <p:nvPr/>
            </p:nvSpPr>
            <p:spPr>
              <a:xfrm>
                <a:off x="7338443" y="5298292"/>
                <a:ext cx="386613" cy="12579"/>
              </a:xfrm>
              <a:custGeom>
                <a:avLst/>
                <a:gdLst>
                  <a:gd name="connsiteX0" fmla="*/ 376219 w 386613"/>
                  <a:gd name="connsiteY0" fmla="*/ 12415 h 12579"/>
                  <a:gd name="connsiteX1" fmla="*/ 3355 w 386613"/>
                  <a:gd name="connsiteY1" fmla="*/ 12415 h 12579"/>
                  <a:gd name="connsiteX2" fmla="*/ -3490 w 386613"/>
                  <a:gd name="connsiteY2" fmla="*/ 6744 h 12579"/>
                  <a:gd name="connsiteX3" fmla="*/ 2187 w 386613"/>
                  <a:gd name="connsiteY3" fmla="*/ -106 h 12579"/>
                  <a:gd name="connsiteX4" fmla="*/ 3355 w 386613"/>
                  <a:gd name="connsiteY4" fmla="*/ -106 h 12579"/>
                  <a:gd name="connsiteX5" fmla="*/ 376219 w 386613"/>
                  <a:gd name="connsiteY5" fmla="*/ -106 h 12579"/>
                  <a:gd name="connsiteX6" fmla="*/ 383065 w 386613"/>
                  <a:gd name="connsiteY6" fmla="*/ 5565 h 12579"/>
                  <a:gd name="connsiteX7" fmla="*/ 377388 w 386613"/>
                  <a:gd name="connsiteY7" fmla="*/ 12415 h 12579"/>
                  <a:gd name="connsiteX8" fmla="*/ 376219 w 386613"/>
                  <a:gd name="connsiteY8" fmla="*/ 12415 h 1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6613" h="12579">
                    <a:moveTo>
                      <a:pt x="376219" y="12415"/>
                    </a:moveTo>
                    <a:lnTo>
                      <a:pt x="3355" y="12415"/>
                    </a:lnTo>
                    <a:cubicBezTo>
                      <a:pt x="-96" y="12744"/>
                      <a:pt x="-3158" y="10201"/>
                      <a:pt x="-3490" y="6744"/>
                    </a:cubicBezTo>
                    <a:cubicBezTo>
                      <a:pt x="-3824" y="3289"/>
                      <a:pt x="-1264" y="222"/>
                      <a:pt x="2187" y="-106"/>
                    </a:cubicBezTo>
                    <a:cubicBezTo>
                      <a:pt x="2575" y="-145"/>
                      <a:pt x="2964" y="-145"/>
                      <a:pt x="3355" y="-106"/>
                    </a:cubicBezTo>
                    <a:lnTo>
                      <a:pt x="376219" y="-106"/>
                    </a:lnTo>
                    <a:cubicBezTo>
                      <a:pt x="379668" y="-435"/>
                      <a:pt x="382730" y="2103"/>
                      <a:pt x="383065" y="5565"/>
                    </a:cubicBezTo>
                    <a:cubicBezTo>
                      <a:pt x="383399" y="9021"/>
                      <a:pt x="380836" y="12087"/>
                      <a:pt x="377388" y="12415"/>
                    </a:cubicBezTo>
                    <a:cubicBezTo>
                      <a:pt x="376997" y="12454"/>
                      <a:pt x="376608" y="12454"/>
                      <a:pt x="376219" y="12415"/>
                    </a:cubicBezTo>
                    <a:close/>
                  </a:path>
                </a:pathLst>
              </a:custGeom>
              <a:solidFill>
                <a:srgbClr val="4ABDCA"/>
              </a:solidFill>
              <a:ln w="5563" cap="flat">
                <a:noFill/>
                <a:prstDash val="solid"/>
                <a:miter/>
              </a:ln>
            </p:spPr>
            <p:txBody>
              <a:bodyPr rtlCol="0" anchor="ctr"/>
              <a:lstStyle/>
              <a:p>
                <a:endParaRPr lang="zh-CN" altLang="en-US"/>
              </a:p>
            </p:txBody>
          </p:sp>
          <p:sp>
            <p:nvSpPr>
              <p:cNvPr id="144" name="任意多边形: 形状 143">
                <a:extLst>
                  <a:ext uri="{FF2B5EF4-FFF2-40B4-BE49-F238E27FC236}">
                    <a16:creationId xmlns:a16="http://schemas.microsoft.com/office/drawing/2014/main" id="{F0729A13-F609-5D1E-7165-4DBCEAD55443}"/>
                  </a:ext>
                </a:extLst>
              </p:cNvPr>
              <p:cNvSpPr/>
              <p:nvPr/>
            </p:nvSpPr>
            <p:spPr>
              <a:xfrm>
                <a:off x="6040735" y="4963189"/>
                <a:ext cx="192353" cy="454727"/>
              </a:xfrm>
              <a:custGeom>
                <a:avLst/>
                <a:gdLst>
                  <a:gd name="connsiteX0" fmla="*/ -3519 w 192353"/>
                  <a:gd name="connsiteY0" fmla="*/ -135 h 454727"/>
                  <a:gd name="connsiteX1" fmla="*/ 25920 w 192353"/>
                  <a:gd name="connsiteY1" fmla="*/ 451643 h 454727"/>
                  <a:gd name="connsiteX2" fmla="*/ 187924 w 192353"/>
                  <a:gd name="connsiteY2" fmla="*/ 454592 h 454727"/>
                  <a:gd name="connsiteX3" fmla="*/ 128487 w 192353"/>
                  <a:gd name="connsiteY3" fmla="*/ 12498 h 454727"/>
                </a:gdLst>
                <a:ahLst/>
                <a:cxnLst>
                  <a:cxn ang="0">
                    <a:pos x="connsiteX0" y="connsiteY0"/>
                  </a:cxn>
                  <a:cxn ang="0">
                    <a:pos x="connsiteX1" y="connsiteY1"/>
                  </a:cxn>
                  <a:cxn ang="0">
                    <a:pos x="connsiteX2" y="connsiteY2"/>
                  </a:cxn>
                  <a:cxn ang="0">
                    <a:pos x="connsiteX3" y="connsiteY3"/>
                  </a:cxn>
                </a:cxnLst>
                <a:rect l="l" t="t" r="r" b="b"/>
                <a:pathLst>
                  <a:path w="192353" h="454727">
                    <a:moveTo>
                      <a:pt x="-3519" y="-135"/>
                    </a:moveTo>
                    <a:cubicBezTo>
                      <a:pt x="-3519" y="-135"/>
                      <a:pt x="59034" y="376458"/>
                      <a:pt x="25920" y="451643"/>
                    </a:cubicBezTo>
                    <a:lnTo>
                      <a:pt x="187924" y="454592"/>
                    </a:lnTo>
                    <a:cubicBezTo>
                      <a:pt x="187924" y="454592"/>
                      <a:pt x="200945" y="108719"/>
                      <a:pt x="128487" y="12498"/>
                    </a:cubicBezTo>
                    <a:close/>
                  </a:path>
                </a:pathLst>
              </a:custGeom>
              <a:solidFill>
                <a:srgbClr val="5C5A5B"/>
              </a:solidFill>
              <a:ln w="5563" cap="flat">
                <a:noFill/>
                <a:prstDash val="solid"/>
                <a:miter/>
              </a:ln>
            </p:spPr>
            <p:txBody>
              <a:bodyPr rtlCol="0" anchor="ctr"/>
              <a:lstStyle/>
              <a:p>
                <a:endParaRPr lang="zh-CN" altLang="en-US"/>
              </a:p>
            </p:txBody>
          </p:sp>
          <p:sp>
            <p:nvSpPr>
              <p:cNvPr id="145" name="任意多边形: 形状 144">
                <a:extLst>
                  <a:ext uri="{FF2B5EF4-FFF2-40B4-BE49-F238E27FC236}">
                    <a16:creationId xmlns:a16="http://schemas.microsoft.com/office/drawing/2014/main" id="{AA7F7822-B061-3B9F-1702-A5AB354C5705}"/>
                  </a:ext>
                </a:extLst>
              </p:cNvPr>
              <p:cNvSpPr/>
              <p:nvPr/>
            </p:nvSpPr>
            <p:spPr>
              <a:xfrm>
                <a:off x="6034527" y="4956667"/>
                <a:ext cx="205082" cy="467593"/>
              </a:xfrm>
              <a:custGeom>
                <a:avLst/>
                <a:gdLst>
                  <a:gd name="connsiteX0" fmla="*/ 194132 w 205082"/>
                  <a:gd name="connsiteY0" fmla="*/ 467458 h 467593"/>
                  <a:gd name="connsiteX1" fmla="*/ 194132 w 205082"/>
                  <a:gd name="connsiteY1" fmla="*/ 467458 h 467593"/>
                  <a:gd name="connsiteX2" fmla="*/ 32128 w 205082"/>
                  <a:gd name="connsiteY2" fmla="*/ 464508 h 467593"/>
                  <a:gd name="connsiteX3" fmla="*/ 26009 w 205082"/>
                  <a:gd name="connsiteY3" fmla="*/ 458159 h 467593"/>
                  <a:gd name="connsiteX4" fmla="*/ 26563 w 205082"/>
                  <a:gd name="connsiteY4" fmla="*/ 455715 h 467593"/>
                  <a:gd name="connsiteX5" fmla="*/ -3377 w 205082"/>
                  <a:gd name="connsiteY5" fmla="*/ 7443 h 467593"/>
                  <a:gd name="connsiteX6" fmla="*/ -1762 w 205082"/>
                  <a:gd name="connsiteY6" fmla="*/ 1878 h 467593"/>
                  <a:gd name="connsiteX7" fmla="*/ 3414 w 205082"/>
                  <a:gd name="connsiteY7" fmla="*/ -125 h 467593"/>
                  <a:gd name="connsiteX8" fmla="*/ 135418 w 205082"/>
                  <a:gd name="connsiteY8" fmla="*/ 12563 h 467593"/>
                  <a:gd name="connsiteX9" fmla="*/ 139871 w 205082"/>
                  <a:gd name="connsiteY9" fmla="*/ 15012 h 467593"/>
                  <a:gd name="connsiteX10" fmla="*/ 200585 w 205082"/>
                  <a:gd name="connsiteY10" fmla="*/ 461114 h 467593"/>
                  <a:gd name="connsiteX11" fmla="*/ 194243 w 205082"/>
                  <a:gd name="connsiteY11" fmla="*/ 467458 h 467593"/>
                  <a:gd name="connsiteX12" fmla="*/ 194132 w 205082"/>
                  <a:gd name="connsiteY12" fmla="*/ 467458 h 467593"/>
                  <a:gd name="connsiteX13" fmla="*/ 40979 w 205082"/>
                  <a:gd name="connsiteY13" fmla="*/ 452098 h 467593"/>
                  <a:gd name="connsiteX14" fmla="*/ 188064 w 205082"/>
                  <a:gd name="connsiteY14" fmla="*/ 454769 h 467593"/>
                  <a:gd name="connsiteX15" fmla="*/ 131301 w 205082"/>
                  <a:gd name="connsiteY15" fmla="*/ 25029 h 467593"/>
                  <a:gd name="connsiteX16" fmla="*/ 10148 w 205082"/>
                  <a:gd name="connsiteY16" fmla="*/ 13454 h 467593"/>
                  <a:gd name="connsiteX17" fmla="*/ 40979 w 205082"/>
                  <a:gd name="connsiteY17" fmla="*/ 452098 h 46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5082" h="467593">
                    <a:moveTo>
                      <a:pt x="194132" y="467458"/>
                    </a:moveTo>
                    <a:lnTo>
                      <a:pt x="194132" y="467458"/>
                    </a:lnTo>
                    <a:lnTo>
                      <a:pt x="32128" y="464508"/>
                    </a:lnTo>
                    <a:cubicBezTo>
                      <a:pt x="28680" y="464441"/>
                      <a:pt x="25952" y="461603"/>
                      <a:pt x="26009" y="458159"/>
                    </a:cubicBezTo>
                    <a:cubicBezTo>
                      <a:pt x="26009" y="457318"/>
                      <a:pt x="26229" y="456483"/>
                      <a:pt x="26563" y="455715"/>
                    </a:cubicBezTo>
                    <a:cubicBezTo>
                      <a:pt x="58563" y="383368"/>
                      <a:pt x="-2765" y="11172"/>
                      <a:pt x="-3377" y="7443"/>
                    </a:cubicBezTo>
                    <a:cubicBezTo>
                      <a:pt x="-3822" y="5434"/>
                      <a:pt x="-3208" y="3347"/>
                      <a:pt x="-1762" y="1878"/>
                    </a:cubicBezTo>
                    <a:cubicBezTo>
                      <a:pt x="-426" y="498"/>
                      <a:pt x="1466" y="-231"/>
                      <a:pt x="3414" y="-125"/>
                    </a:cubicBezTo>
                    <a:lnTo>
                      <a:pt x="135418" y="12563"/>
                    </a:lnTo>
                    <a:cubicBezTo>
                      <a:pt x="137200" y="12724"/>
                      <a:pt x="138814" y="13609"/>
                      <a:pt x="139871" y="15012"/>
                    </a:cubicBezTo>
                    <a:cubicBezTo>
                      <a:pt x="212773" y="111901"/>
                      <a:pt x="201088" y="446922"/>
                      <a:pt x="200585" y="461114"/>
                    </a:cubicBezTo>
                    <a:cubicBezTo>
                      <a:pt x="200585" y="464620"/>
                      <a:pt x="197748" y="467458"/>
                      <a:pt x="194243" y="467458"/>
                    </a:cubicBezTo>
                    <a:cubicBezTo>
                      <a:pt x="194186" y="467458"/>
                      <a:pt x="194186" y="467458"/>
                      <a:pt x="194132" y="467458"/>
                    </a:cubicBezTo>
                    <a:close/>
                    <a:moveTo>
                      <a:pt x="40979" y="452098"/>
                    </a:moveTo>
                    <a:lnTo>
                      <a:pt x="188064" y="454769"/>
                    </a:lnTo>
                    <a:cubicBezTo>
                      <a:pt x="189289" y="408412"/>
                      <a:pt x="194632" y="114183"/>
                      <a:pt x="131301" y="25029"/>
                    </a:cubicBezTo>
                    <a:lnTo>
                      <a:pt x="10148" y="13454"/>
                    </a:lnTo>
                    <a:cubicBezTo>
                      <a:pt x="18941" y="67936"/>
                      <a:pt x="65465" y="367174"/>
                      <a:pt x="40979" y="452098"/>
                    </a:cubicBezTo>
                    <a:close/>
                  </a:path>
                </a:pathLst>
              </a:custGeom>
              <a:solidFill>
                <a:srgbClr val="5C5A5B"/>
              </a:solidFill>
              <a:ln w="5563" cap="flat">
                <a:noFill/>
                <a:prstDash val="solid"/>
                <a:miter/>
              </a:ln>
            </p:spPr>
            <p:txBody>
              <a:bodyPr rtlCol="0" anchor="ctr"/>
              <a:lstStyle/>
              <a:p>
                <a:endParaRPr lang="zh-CN" altLang="en-US"/>
              </a:p>
            </p:txBody>
          </p:sp>
          <p:sp>
            <p:nvSpPr>
              <p:cNvPr id="146" name="任意多边形: 形状 145">
                <a:extLst>
                  <a:ext uri="{FF2B5EF4-FFF2-40B4-BE49-F238E27FC236}">
                    <a16:creationId xmlns:a16="http://schemas.microsoft.com/office/drawing/2014/main" id="{C7309D6C-1503-2A5C-2D0A-8B5EDD2D4DFD}"/>
                  </a:ext>
                </a:extLst>
              </p:cNvPr>
              <p:cNvSpPr/>
              <p:nvPr/>
            </p:nvSpPr>
            <p:spPr>
              <a:xfrm>
                <a:off x="5046828" y="4870500"/>
                <a:ext cx="97727" cy="12579"/>
              </a:xfrm>
              <a:custGeom>
                <a:avLst/>
                <a:gdLst>
                  <a:gd name="connsiteX0" fmla="*/ 88502 w 97727"/>
                  <a:gd name="connsiteY0" fmla="*/ 12415 h 12579"/>
                  <a:gd name="connsiteX1" fmla="*/ 3355 w 97727"/>
                  <a:gd name="connsiteY1" fmla="*/ 12415 h 12579"/>
                  <a:gd name="connsiteX2" fmla="*/ -3490 w 97727"/>
                  <a:gd name="connsiteY2" fmla="*/ 6744 h 12579"/>
                  <a:gd name="connsiteX3" fmla="*/ 2187 w 97727"/>
                  <a:gd name="connsiteY3" fmla="*/ -106 h 12579"/>
                  <a:gd name="connsiteX4" fmla="*/ 3355 w 97727"/>
                  <a:gd name="connsiteY4" fmla="*/ -106 h 12579"/>
                  <a:gd name="connsiteX5" fmla="*/ 88502 w 97727"/>
                  <a:gd name="connsiteY5" fmla="*/ -106 h 12579"/>
                  <a:gd name="connsiteX6" fmla="*/ 94179 w 97727"/>
                  <a:gd name="connsiteY6" fmla="*/ 6744 h 12579"/>
                  <a:gd name="connsiteX7" fmla="*/ 88502 w 97727"/>
                  <a:gd name="connsiteY7" fmla="*/ 12415 h 1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727" h="12579">
                    <a:moveTo>
                      <a:pt x="88502" y="12415"/>
                    </a:moveTo>
                    <a:lnTo>
                      <a:pt x="3355" y="12415"/>
                    </a:lnTo>
                    <a:cubicBezTo>
                      <a:pt x="-95" y="12744"/>
                      <a:pt x="-3156" y="10201"/>
                      <a:pt x="-3490" y="6744"/>
                    </a:cubicBezTo>
                    <a:cubicBezTo>
                      <a:pt x="-3824" y="3289"/>
                      <a:pt x="-1263" y="222"/>
                      <a:pt x="2187" y="-106"/>
                    </a:cubicBezTo>
                    <a:cubicBezTo>
                      <a:pt x="2576" y="-145"/>
                      <a:pt x="2966" y="-145"/>
                      <a:pt x="3355" y="-106"/>
                    </a:cubicBezTo>
                    <a:lnTo>
                      <a:pt x="88502" y="-106"/>
                    </a:lnTo>
                    <a:cubicBezTo>
                      <a:pt x="91953" y="222"/>
                      <a:pt x="94513" y="3289"/>
                      <a:pt x="94179" y="6744"/>
                    </a:cubicBezTo>
                    <a:cubicBezTo>
                      <a:pt x="93900" y="9749"/>
                      <a:pt x="91507" y="12132"/>
                      <a:pt x="88502" y="12415"/>
                    </a:cubicBezTo>
                    <a:close/>
                  </a:path>
                </a:pathLst>
              </a:custGeom>
              <a:solidFill>
                <a:srgbClr val="5C5A5B"/>
              </a:solidFill>
              <a:ln w="5563" cap="flat">
                <a:noFill/>
                <a:prstDash val="solid"/>
                <a:miter/>
              </a:ln>
            </p:spPr>
            <p:txBody>
              <a:bodyPr rtlCol="0" anchor="ctr"/>
              <a:lstStyle/>
              <a:p>
                <a:endParaRPr lang="zh-CN" altLang="en-US"/>
              </a:p>
            </p:txBody>
          </p:sp>
          <p:sp>
            <p:nvSpPr>
              <p:cNvPr id="147" name="任意多边形: 形状 146">
                <a:extLst>
                  <a:ext uri="{FF2B5EF4-FFF2-40B4-BE49-F238E27FC236}">
                    <a16:creationId xmlns:a16="http://schemas.microsoft.com/office/drawing/2014/main" id="{26EBF586-C228-4616-2707-CEBD8846D46D}"/>
                  </a:ext>
                </a:extLst>
              </p:cNvPr>
              <p:cNvSpPr/>
              <p:nvPr/>
            </p:nvSpPr>
            <p:spPr>
              <a:xfrm>
                <a:off x="7296273" y="2499161"/>
                <a:ext cx="1324198" cy="184050"/>
              </a:xfrm>
              <a:custGeom>
                <a:avLst/>
                <a:gdLst>
                  <a:gd name="connsiteX0" fmla="*/ 1264791 w 1324198"/>
                  <a:gd name="connsiteY0" fmla="*/ 183910 h 184050"/>
                  <a:gd name="connsiteX1" fmla="*/ 36063 w 1324198"/>
                  <a:gd name="connsiteY1" fmla="*/ 183910 h 184050"/>
                  <a:gd name="connsiteX2" fmla="*/ -3504 w 1324198"/>
                  <a:gd name="connsiteY2" fmla="*/ 145577 h 184050"/>
                  <a:gd name="connsiteX3" fmla="*/ -3281 w 1324198"/>
                  <a:gd name="connsiteY3" fmla="*/ 140724 h 184050"/>
                  <a:gd name="connsiteX4" fmla="*/ 5455 w 1324198"/>
                  <a:gd name="connsiteY4" fmla="*/ 43056 h 184050"/>
                  <a:gd name="connsiteX5" fmla="*/ 52370 w 1324198"/>
                  <a:gd name="connsiteY5" fmla="*/ -129 h 184050"/>
                  <a:gd name="connsiteX6" fmla="*/ 1281041 w 1324198"/>
                  <a:gd name="connsiteY6" fmla="*/ -129 h 184050"/>
                  <a:gd name="connsiteX7" fmla="*/ 1320665 w 1324198"/>
                  <a:gd name="connsiteY7" fmla="*/ 38142 h 184050"/>
                  <a:gd name="connsiteX8" fmla="*/ 1320442 w 1324198"/>
                  <a:gd name="connsiteY8" fmla="*/ 43056 h 184050"/>
                  <a:gd name="connsiteX9" fmla="*/ 1311872 w 1324198"/>
                  <a:gd name="connsiteY9" fmla="*/ 140891 h 184050"/>
                  <a:gd name="connsiteX10" fmla="*/ 1264791 w 1324198"/>
                  <a:gd name="connsiteY10" fmla="*/ 183910 h 18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24198" h="184050">
                    <a:moveTo>
                      <a:pt x="1264791" y="183910"/>
                    </a:moveTo>
                    <a:lnTo>
                      <a:pt x="36063" y="183910"/>
                    </a:lnTo>
                    <a:cubicBezTo>
                      <a:pt x="14525" y="184255"/>
                      <a:pt x="-3170" y="167092"/>
                      <a:pt x="-3504" y="145577"/>
                    </a:cubicBezTo>
                    <a:cubicBezTo>
                      <a:pt x="-3561" y="143958"/>
                      <a:pt x="-3450" y="142338"/>
                      <a:pt x="-3281" y="140724"/>
                    </a:cubicBezTo>
                    <a:lnTo>
                      <a:pt x="5455" y="43056"/>
                    </a:lnTo>
                    <a:cubicBezTo>
                      <a:pt x="7903" y="18870"/>
                      <a:pt x="28050" y="338"/>
                      <a:pt x="52370" y="-129"/>
                    </a:cubicBezTo>
                    <a:lnTo>
                      <a:pt x="1281041" y="-129"/>
                    </a:lnTo>
                    <a:cubicBezTo>
                      <a:pt x="1302578" y="-502"/>
                      <a:pt x="1320274" y="16633"/>
                      <a:pt x="1320665" y="38142"/>
                    </a:cubicBezTo>
                    <a:cubicBezTo>
                      <a:pt x="1320719" y="39784"/>
                      <a:pt x="1320608" y="41426"/>
                      <a:pt x="1320442" y="43056"/>
                    </a:cubicBezTo>
                    <a:lnTo>
                      <a:pt x="1311872" y="140891"/>
                    </a:lnTo>
                    <a:cubicBezTo>
                      <a:pt x="1309312" y="165083"/>
                      <a:pt x="1289111" y="183565"/>
                      <a:pt x="1264791" y="183910"/>
                    </a:cubicBezTo>
                    <a:close/>
                  </a:path>
                </a:pathLst>
              </a:custGeom>
              <a:solidFill>
                <a:srgbClr val="FFFCF7"/>
              </a:solidFill>
              <a:ln w="5563" cap="flat">
                <a:noFill/>
                <a:prstDash val="solid"/>
                <a:miter/>
              </a:ln>
            </p:spPr>
            <p:txBody>
              <a:bodyPr rtlCol="0" anchor="ctr"/>
              <a:lstStyle/>
              <a:p>
                <a:endParaRPr lang="zh-CN" altLang="en-US"/>
              </a:p>
            </p:txBody>
          </p:sp>
          <p:sp>
            <p:nvSpPr>
              <p:cNvPr id="148" name="任意多边形: 形状 147">
                <a:extLst>
                  <a:ext uri="{FF2B5EF4-FFF2-40B4-BE49-F238E27FC236}">
                    <a16:creationId xmlns:a16="http://schemas.microsoft.com/office/drawing/2014/main" id="{8872770B-F21A-1D77-99B7-B733F12ECAAD}"/>
                  </a:ext>
                </a:extLst>
              </p:cNvPr>
              <p:cNvSpPr/>
              <p:nvPr/>
            </p:nvSpPr>
            <p:spPr>
              <a:xfrm>
                <a:off x="7289943" y="2492649"/>
                <a:ext cx="1336636" cy="196851"/>
              </a:xfrm>
              <a:custGeom>
                <a:avLst/>
                <a:gdLst>
                  <a:gd name="connsiteX0" fmla="*/ 1271121 w 1336636"/>
                  <a:gd name="connsiteY0" fmla="*/ 196710 h 196851"/>
                  <a:gd name="connsiteX1" fmla="*/ 42447 w 1336636"/>
                  <a:gd name="connsiteY1" fmla="*/ 196710 h 196851"/>
                  <a:gd name="connsiteX2" fmla="*/ -3519 w 1336636"/>
                  <a:gd name="connsiteY2" fmla="*/ 152178 h 196851"/>
                  <a:gd name="connsiteX3" fmla="*/ -3242 w 1336636"/>
                  <a:gd name="connsiteY3" fmla="*/ 146624 h 196851"/>
                  <a:gd name="connsiteX4" fmla="*/ 5328 w 1336636"/>
                  <a:gd name="connsiteY4" fmla="*/ 48733 h 196851"/>
                  <a:gd name="connsiteX5" fmla="*/ 58531 w 1336636"/>
                  <a:gd name="connsiteY5" fmla="*/ -129 h 196851"/>
                  <a:gd name="connsiteX6" fmla="*/ 1287205 w 1336636"/>
                  <a:gd name="connsiteY6" fmla="*/ -129 h 196851"/>
                  <a:gd name="connsiteX7" fmla="*/ 1333117 w 1336636"/>
                  <a:gd name="connsiteY7" fmla="*/ 44226 h 196851"/>
                  <a:gd name="connsiteX8" fmla="*/ 1332837 w 1336636"/>
                  <a:gd name="connsiteY8" fmla="*/ 49958 h 196851"/>
                  <a:gd name="connsiteX9" fmla="*/ 1324324 w 1336636"/>
                  <a:gd name="connsiteY9" fmla="*/ 147793 h 196851"/>
                  <a:gd name="connsiteX10" fmla="*/ 1271121 w 1336636"/>
                  <a:gd name="connsiteY10" fmla="*/ 196710 h 196851"/>
                  <a:gd name="connsiteX11" fmla="*/ 58531 w 1336636"/>
                  <a:gd name="connsiteY11" fmla="*/ 12504 h 196851"/>
                  <a:gd name="connsiteX12" fmla="*/ 17850 w 1336636"/>
                  <a:gd name="connsiteY12" fmla="*/ 49958 h 196851"/>
                  <a:gd name="connsiteX13" fmla="*/ 9279 w 1336636"/>
                  <a:gd name="connsiteY13" fmla="*/ 147793 h 196851"/>
                  <a:gd name="connsiteX14" fmla="*/ 37942 w 1336636"/>
                  <a:gd name="connsiteY14" fmla="*/ 183933 h 196851"/>
                  <a:gd name="connsiteX15" fmla="*/ 42670 w 1336636"/>
                  <a:gd name="connsiteY15" fmla="*/ 184133 h 196851"/>
                  <a:gd name="connsiteX16" fmla="*/ 1271344 w 1336636"/>
                  <a:gd name="connsiteY16" fmla="*/ 184133 h 196851"/>
                  <a:gd name="connsiteX17" fmla="*/ 1312025 w 1336636"/>
                  <a:gd name="connsiteY17" fmla="*/ 146735 h 196851"/>
                  <a:gd name="connsiteX18" fmla="*/ 1320596 w 1336636"/>
                  <a:gd name="connsiteY18" fmla="*/ 48845 h 196851"/>
                  <a:gd name="connsiteX19" fmla="*/ 1312191 w 1336636"/>
                  <a:gd name="connsiteY19" fmla="*/ 23078 h 196851"/>
                  <a:gd name="connsiteX20" fmla="*/ 1287428 w 1336636"/>
                  <a:gd name="connsiteY20" fmla="*/ 12504 h 196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336636" h="196851">
                    <a:moveTo>
                      <a:pt x="1271121" y="196710"/>
                    </a:moveTo>
                    <a:lnTo>
                      <a:pt x="42447" y="196710"/>
                    </a:lnTo>
                    <a:cubicBezTo>
                      <a:pt x="17461" y="197100"/>
                      <a:pt x="-3131" y="177160"/>
                      <a:pt x="-3519" y="152178"/>
                    </a:cubicBezTo>
                    <a:cubicBezTo>
                      <a:pt x="-3519" y="150325"/>
                      <a:pt x="-3465" y="148466"/>
                      <a:pt x="-3242" y="146624"/>
                    </a:cubicBezTo>
                    <a:lnTo>
                      <a:pt x="5328" y="48733"/>
                    </a:lnTo>
                    <a:cubicBezTo>
                      <a:pt x="8168" y="21353"/>
                      <a:pt x="30986" y="394"/>
                      <a:pt x="58531" y="-129"/>
                    </a:cubicBezTo>
                    <a:lnTo>
                      <a:pt x="1287205" y="-129"/>
                    </a:lnTo>
                    <a:cubicBezTo>
                      <a:pt x="1312137" y="-557"/>
                      <a:pt x="1332672" y="19299"/>
                      <a:pt x="1333117" y="44226"/>
                    </a:cubicBezTo>
                    <a:cubicBezTo>
                      <a:pt x="1333117" y="46140"/>
                      <a:pt x="1333060" y="48054"/>
                      <a:pt x="1332837" y="49958"/>
                    </a:cubicBezTo>
                    <a:lnTo>
                      <a:pt x="1324324" y="147793"/>
                    </a:lnTo>
                    <a:cubicBezTo>
                      <a:pt x="1321484" y="175184"/>
                      <a:pt x="1298669" y="196159"/>
                      <a:pt x="1271121" y="196710"/>
                    </a:cubicBezTo>
                    <a:close/>
                    <a:moveTo>
                      <a:pt x="58531" y="12504"/>
                    </a:moveTo>
                    <a:cubicBezTo>
                      <a:pt x="37439" y="12927"/>
                      <a:pt x="20021" y="28994"/>
                      <a:pt x="17850" y="49958"/>
                    </a:cubicBezTo>
                    <a:lnTo>
                      <a:pt x="9279" y="147793"/>
                    </a:lnTo>
                    <a:cubicBezTo>
                      <a:pt x="7222" y="165685"/>
                      <a:pt x="20021" y="181863"/>
                      <a:pt x="37942" y="183933"/>
                    </a:cubicBezTo>
                    <a:cubicBezTo>
                      <a:pt x="39499" y="184116"/>
                      <a:pt x="41113" y="184183"/>
                      <a:pt x="42670" y="184133"/>
                    </a:cubicBezTo>
                    <a:lnTo>
                      <a:pt x="1271344" y="184133"/>
                    </a:lnTo>
                    <a:cubicBezTo>
                      <a:pt x="1292379" y="183688"/>
                      <a:pt x="1309800" y="167666"/>
                      <a:pt x="1312025" y="146735"/>
                    </a:cubicBezTo>
                    <a:lnTo>
                      <a:pt x="1320596" y="48845"/>
                    </a:lnTo>
                    <a:cubicBezTo>
                      <a:pt x="1321541" y="39456"/>
                      <a:pt x="1318536" y="30090"/>
                      <a:pt x="1312191" y="23078"/>
                    </a:cubicBezTo>
                    <a:cubicBezTo>
                      <a:pt x="1305792" y="16233"/>
                      <a:pt x="1296775" y="12399"/>
                      <a:pt x="1287428" y="12504"/>
                    </a:cubicBezTo>
                    <a:close/>
                  </a:path>
                </a:pathLst>
              </a:custGeom>
              <a:solidFill>
                <a:srgbClr val="5C5A5B"/>
              </a:solidFill>
              <a:ln w="5563" cap="flat">
                <a:noFill/>
                <a:prstDash val="solid"/>
                <a:miter/>
              </a:ln>
            </p:spPr>
            <p:txBody>
              <a:bodyPr rtlCol="0" anchor="ctr"/>
              <a:lstStyle/>
              <a:p>
                <a:endParaRPr lang="zh-CN" altLang="en-US"/>
              </a:p>
            </p:txBody>
          </p:sp>
          <p:sp>
            <p:nvSpPr>
              <p:cNvPr id="149" name="任意多边形: 形状 148">
                <a:extLst>
                  <a:ext uri="{FF2B5EF4-FFF2-40B4-BE49-F238E27FC236}">
                    <a16:creationId xmlns:a16="http://schemas.microsoft.com/office/drawing/2014/main" id="{55821166-0254-B595-3267-D8A21F20F249}"/>
                  </a:ext>
                </a:extLst>
              </p:cNvPr>
              <p:cNvSpPr/>
              <p:nvPr/>
            </p:nvSpPr>
            <p:spPr>
              <a:xfrm>
                <a:off x="5408856" y="1946873"/>
                <a:ext cx="1449246" cy="917709"/>
              </a:xfrm>
              <a:custGeom>
                <a:avLst/>
                <a:gdLst>
                  <a:gd name="connsiteX0" fmla="*/ 1305861 w 1449246"/>
                  <a:gd name="connsiteY0" fmla="*/ 917565 h 917709"/>
                  <a:gd name="connsiteX1" fmla="*/ 55763 w 1449246"/>
                  <a:gd name="connsiteY1" fmla="*/ 917565 h 917709"/>
                  <a:gd name="connsiteX2" fmla="*/ -3505 w 1449246"/>
                  <a:gd name="connsiteY2" fmla="*/ 860323 h 917709"/>
                  <a:gd name="connsiteX3" fmla="*/ -3171 w 1449246"/>
                  <a:gd name="connsiteY3" fmla="*/ 852954 h 917709"/>
                  <a:gd name="connsiteX4" fmla="*/ 65780 w 1449246"/>
                  <a:gd name="connsiteY4" fmla="*/ 64485 h 917709"/>
                  <a:gd name="connsiteX5" fmla="*/ 136069 w 1449246"/>
                  <a:gd name="connsiteY5" fmla="*/ -126 h 917709"/>
                  <a:gd name="connsiteX6" fmla="*/ 1386444 w 1449246"/>
                  <a:gd name="connsiteY6" fmla="*/ -126 h 917709"/>
                  <a:gd name="connsiteX7" fmla="*/ 1445713 w 1449246"/>
                  <a:gd name="connsiteY7" fmla="*/ 57117 h 917709"/>
                  <a:gd name="connsiteX8" fmla="*/ 1445378 w 1449246"/>
                  <a:gd name="connsiteY8" fmla="*/ 64485 h 917709"/>
                  <a:gd name="connsiteX9" fmla="*/ 1376428 w 1449246"/>
                  <a:gd name="connsiteY9" fmla="*/ 852954 h 917709"/>
                  <a:gd name="connsiteX10" fmla="*/ 1305861 w 1449246"/>
                  <a:gd name="connsiteY10" fmla="*/ 917565 h 91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9246" h="917709">
                    <a:moveTo>
                      <a:pt x="1305861" y="917565"/>
                    </a:moveTo>
                    <a:lnTo>
                      <a:pt x="55763" y="917565"/>
                    </a:lnTo>
                    <a:cubicBezTo>
                      <a:pt x="23597" y="918128"/>
                      <a:pt x="-2948" y="892500"/>
                      <a:pt x="-3505" y="860323"/>
                    </a:cubicBezTo>
                    <a:cubicBezTo>
                      <a:pt x="-3561" y="857863"/>
                      <a:pt x="-3450" y="855403"/>
                      <a:pt x="-3171" y="852954"/>
                    </a:cubicBezTo>
                    <a:lnTo>
                      <a:pt x="65780" y="64485"/>
                    </a:lnTo>
                    <a:cubicBezTo>
                      <a:pt x="69510" y="28267"/>
                      <a:pt x="99673" y="530"/>
                      <a:pt x="136069" y="-126"/>
                    </a:cubicBezTo>
                    <a:lnTo>
                      <a:pt x="1386444" y="-126"/>
                    </a:lnTo>
                    <a:cubicBezTo>
                      <a:pt x="1418610" y="-688"/>
                      <a:pt x="1445155" y="24939"/>
                      <a:pt x="1445713" y="57117"/>
                    </a:cubicBezTo>
                    <a:cubicBezTo>
                      <a:pt x="1445770" y="59576"/>
                      <a:pt x="1445658" y="62036"/>
                      <a:pt x="1445378" y="64485"/>
                    </a:cubicBezTo>
                    <a:lnTo>
                      <a:pt x="1376428" y="852954"/>
                    </a:lnTo>
                    <a:cubicBezTo>
                      <a:pt x="1372697" y="889272"/>
                      <a:pt x="1342369" y="917048"/>
                      <a:pt x="1305861" y="917565"/>
                    </a:cubicBezTo>
                    <a:close/>
                  </a:path>
                </a:pathLst>
              </a:custGeom>
              <a:solidFill>
                <a:srgbClr val="FFFCF7"/>
              </a:solidFill>
              <a:ln w="5563" cap="flat">
                <a:noFill/>
                <a:prstDash val="solid"/>
                <a:miter/>
              </a:ln>
            </p:spPr>
            <p:txBody>
              <a:bodyPr rtlCol="0" anchor="ctr"/>
              <a:lstStyle/>
              <a:p>
                <a:endParaRPr lang="zh-CN" altLang="en-US"/>
              </a:p>
            </p:txBody>
          </p:sp>
          <p:sp>
            <p:nvSpPr>
              <p:cNvPr id="150" name="任意多边形: 形状 149">
                <a:extLst>
                  <a:ext uri="{FF2B5EF4-FFF2-40B4-BE49-F238E27FC236}">
                    <a16:creationId xmlns:a16="http://schemas.microsoft.com/office/drawing/2014/main" id="{C75CD93B-2CA4-570C-2C8F-A5281669D41B}"/>
                  </a:ext>
                </a:extLst>
              </p:cNvPr>
              <p:cNvSpPr/>
              <p:nvPr/>
            </p:nvSpPr>
            <p:spPr>
              <a:xfrm>
                <a:off x="5402582" y="1940474"/>
                <a:ext cx="1461850" cy="930231"/>
              </a:xfrm>
              <a:custGeom>
                <a:avLst/>
                <a:gdLst>
                  <a:gd name="connsiteX0" fmla="*/ 1312135 w 1461850"/>
                  <a:gd name="connsiteY0" fmla="*/ 930086 h 930231"/>
                  <a:gd name="connsiteX1" fmla="*/ 62037 w 1461850"/>
                  <a:gd name="connsiteY1" fmla="*/ 930086 h 930231"/>
                  <a:gd name="connsiteX2" fmla="*/ -3519 w 1461850"/>
                  <a:gd name="connsiteY2" fmla="*/ 866755 h 930231"/>
                  <a:gd name="connsiteX3" fmla="*/ -3131 w 1461850"/>
                  <a:gd name="connsiteY3" fmla="*/ 858686 h 930231"/>
                  <a:gd name="connsiteX4" fmla="*/ 65822 w 1461850"/>
                  <a:gd name="connsiteY4" fmla="*/ 70216 h 930231"/>
                  <a:gd name="connsiteX5" fmla="*/ 142343 w 1461850"/>
                  <a:gd name="connsiteY5" fmla="*/ -127 h 930231"/>
                  <a:gd name="connsiteX6" fmla="*/ 1392718 w 1461850"/>
                  <a:gd name="connsiteY6" fmla="*/ -127 h 930231"/>
                  <a:gd name="connsiteX7" fmla="*/ 1458332 w 1461850"/>
                  <a:gd name="connsiteY7" fmla="*/ 63382 h 930231"/>
                  <a:gd name="connsiteX8" fmla="*/ 1457943 w 1461850"/>
                  <a:gd name="connsiteY8" fmla="*/ 71329 h 930231"/>
                  <a:gd name="connsiteX9" fmla="*/ 1388933 w 1461850"/>
                  <a:gd name="connsiteY9" fmla="*/ 859799 h 930231"/>
                  <a:gd name="connsiteX10" fmla="*/ 1312135 w 1461850"/>
                  <a:gd name="connsiteY10" fmla="*/ 930086 h 930231"/>
                  <a:gd name="connsiteX11" fmla="*/ 142343 w 1461850"/>
                  <a:gd name="connsiteY11" fmla="*/ 12450 h 930231"/>
                  <a:gd name="connsiteX12" fmla="*/ 78344 w 1461850"/>
                  <a:gd name="connsiteY12" fmla="*/ 71329 h 930231"/>
                  <a:gd name="connsiteX13" fmla="*/ 9335 w 1461850"/>
                  <a:gd name="connsiteY13" fmla="*/ 859799 h 930231"/>
                  <a:gd name="connsiteX14" fmla="*/ 22748 w 1461850"/>
                  <a:gd name="connsiteY14" fmla="*/ 900758 h 930231"/>
                  <a:gd name="connsiteX15" fmla="*/ 62037 w 1461850"/>
                  <a:gd name="connsiteY15" fmla="*/ 917454 h 930231"/>
                  <a:gd name="connsiteX16" fmla="*/ 1312135 w 1461850"/>
                  <a:gd name="connsiteY16" fmla="*/ 917454 h 930231"/>
                  <a:gd name="connsiteX17" fmla="*/ 1376023 w 1461850"/>
                  <a:gd name="connsiteY17" fmla="*/ 858797 h 930231"/>
                  <a:gd name="connsiteX18" fmla="*/ 1444976 w 1461850"/>
                  <a:gd name="connsiteY18" fmla="*/ 70328 h 930231"/>
                  <a:gd name="connsiteX19" fmla="*/ 1431563 w 1461850"/>
                  <a:gd name="connsiteY19" fmla="*/ 29368 h 930231"/>
                  <a:gd name="connsiteX20" fmla="*/ 1392273 w 1461850"/>
                  <a:gd name="connsiteY20" fmla="*/ 12673 h 93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61850" h="930231">
                    <a:moveTo>
                      <a:pt x="1312135" y="930086"/>
                    </a:moveTo>
                    <a:lnTo>
                      <a:pt x="62037" y="930086"/>
                    </a:lnTo>
                    <a:cubicBezTo>
                      <a:pt x="26476" y="930693"/>
                      <a:pt x="-2908" y="902339"/>
                      <a:pt x="-3519" y="866755"/>
                    </a:cubicBezTo>
                    <a:cubicBezTo>
                      <a:pt x="-3519" y="864056"/>
                      <a:pt x="-3409" y="861363"/>
                      <a:pt x="-3131" y="858686"/>
                    </a:cubicBezTo>
                    <a:lnTo>
                      <a:pt x="65822" y="70216"/>
                    </a:lnTo>
                    <a:cubicBezTo>
                      <a:pt x="69885" y="30804"/>
                      <a:pt x="102718" y="619"/>
                      <a:pt x="142343" y="-127"/>
                    </a:cubicBezTo>
                    <a:lnTo>
                      <a:pt x="1392718" y="-127"/>
                    </a:lnTo>
                    <a:cubicBezTo>
                      <a:pt x="1428392" y="-700"/>
                      <a:pt x="1457720" y="27732"/>
                      <a:pt x="1458332" y="63382"/>
                    </a:cubicBezTo>
                    <a:cubicBezTo>
                      <a:pt x="1458332" y="66037"/>
                      <a:pt x="1458220" y="68692"/>
                      <a:pt x="1457943" y="71329"/>
                    </a:cubicBezTo>
                    <a:lnTo>
                      <a:pt x="1388933" y="859799"/>
                    </a:lnTo>
                    <a:cubicBezTo>
                      <a:pt x="1384816" y="899295"/>
                      <a:pt x="1351814" y="929480"/>
                      <a:pt x="1312135" y="930086"/>
                    </a:cubicBezTo>
                    <a:close/>
                    <a:moveTo>
                      <a:pt x="142343" y="12450"/>
                    </a:moveTo>
                    <a:cubicBezTo>
                      <a:pt x="109175" y="13068"/>
                      <a:pt x="81738" y="38339"/>
                      <a:pt x="78344" y="71329"/>
                    </a:cubicBezTo>
                    <a:lnTo>
                      <a:pt x="9335" y="859799"/>
                    </a:lnTo>
                    <a:cubicBezTo>
                      <a:pt x="7777" y="874736"/>
                      <a:pt x="12675" y="889622"/>
                      <a:pt x="22748" y="900758"/>
                    </a:cubicBezTo>
                    <a:cubicBezTo>
                      <a:pt x="32876" y="911649"/>
                      <a:pt x="47178" y="917721"/>
                      <a:pt x="62037" y="917454"/>
                    </a:cubicBezTo>
                    <a:lnTo>
                      <a:pt x="1312135" y="917454"/>
                    </a:lnTo>
                    <a:cubicBezTo>
                      <a:pt x="1345137" y="916747"/>
                      <a:pt x="1372518" y="891631"/>
                      <a:pt x="1376023" y="858797"/>
                    </a:cubicBezTo>
                    <a:lnTo>
                      <a:pt x="1444976" y="70328"/>
                    </a:lnTo>
                    <a:cubicBezTo>
                      <a:pt x="1446533" y="55391"/>
                      <a:pt x="1441636" y="40499"/>
                      <a:pt x="1431563" y="29368"/>
                    </a:cubicBezTo>
                    <a:cubicBezTo>
                      <a:pt x="1421435" y="18477"/>
                      <a:pt x="1407131" y="12406"/>
                      <a:pt x="1392273" y="12673"/>
                    </a:cubicBezTo>
                    <a:close/>
                  </a:path>
                </a:pathLst>
              </a:custGeom>
              <a:solidFill>
                <a:srgbClr val="5C5A5B"/>
              </a:solidFill>
              <a:ln w="5563" cap="flat">
                <a:noFill/>
                <a:prstDash val="solid"/>
                <a:miter/>
              </a:ln>
            </p:spPr>
            <p:txBody>
              <a:bodyPr rtlCol="0" anchor="ctr"/>
              <a:lstStyle/>
              <a:p>
                <a:endParaRPr lang="zh-CN" altLang="en-US"/>
              </a:p>
            </p:txBody>
          </p:sp>
          <p:sp>
            <p:nvSpPr>
              <p:cNvPr id="151" name="任意多边形: 形状 150">
                <a:extLst>
                  <a:ext uri="{FF2B5EF4-FFF2-40B4-BE49-F238E27FC236}">
                    <a16:creationId xmlns:a16="http://schemas.microsoft.com/office/drawing/2014/main" id="{29349776-413C-9F5E-D5B5-DC8EEFAA6D52}"/>
                  </a:ext>
                </a:extLst>
              </p:cNvPr>
              <p:cNvSpPr/>
              <p:nvPr/>
            </p:nvSpPr>
            <p:spPr>
              <a:xfrm>
                <a:off x="5475819" y="1946878"/>
                <a:ext cx="1382009" cy="91439"/>
              </a:xfrm>
              <a:custGeom>
                <a:avLst/>
                <a:gdLst>
                  <a:gd name="connsiteX0" fmla="*/ 1375801 w 1382009"/>
                  <a:gd name="connsiteY0" fmla="*/ 91304 h 91439"/>
                  <a:gd name="connsiteX1" fmla="*/ 1378138 w 1382009"/>
                  <a:gd name="connsiteY1" fmla="*/ 64480 h 91439"/>
                  <a:gd name="connsiteX2" fmla="*/ 1326549 w 1382009"/>
                  <a:gd name="connsiteY2" fmla="*/ 214 h 91439"/>
                  <a:gd name="connsiteX3" fmla="*/ 1319482 w 1382009"/>
                  <a:gd name="connsiteY3" fmla="*/ -131 h 91439"/>
                  <a:gd name="connsiteX4" fmla="*/ 69106 w 1382009"/>
                  <a:gd name="connsiteY4" fmla="*/ -131 h 91439"/>
                  <a:gd name="connsiteX5" fmla="*/ -1182 w 1382009"/>
                  <a:gd name="connsiteY5" fmla="*/ 64480 h 91439"/>
                  <a:gd name="connsiteX6" fmla="*/ -3519 w 1382009"/>
                  <a:gd name="connsiteY6" fmla="*/ 91304 h 91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82009" h="91439">
                    <a:moveTo>
                      <a:pt x="1375801" y="91304"/>
                    </a:moveTo>
                    <a:lnTo>
                      <a:pt x="1378138" y="64480"/>
                    </a:lnTo>
                    <a:cubicBezTo>
                      <a:pt x="1381644" y="32492"/>
                      <a:pt x="1358549" y="3720"/>
                      <a:pt x="1326549" y="214"/>
                    </a:cubicBezTo>
                    <a:cubicBezTo>
                      <a:pt x="1324212" y="-48"/>
                      <a:pt x="1321876" y="-159"/>
                      <a:pt x="1319482" y="-131"/>
                    </a:cubicBezTo>
                    <a:lnTo>
                      <a:pt x="69106" y="-131"/>
                    </a:lnTo>
                    <a:cubicBezTo>
                      <a:pt x="32710" y="525"/>
                      <a:pt x="2547" y="28262"/>
                      <a:pt x="-1182" y="64480"/>
                    </a:cubicBezTo>
                    <a:lnTo>
                      <a:pt x="-3519" y="91304"/>
                    </a:lnTo>
                    <a:close/>
                  </a:path>
                </a:pathLst>
              </a:custGeom>
              <a:solidFill>
                <a:srgbClr val="5C5A5B"/>
              </a:solidFill>
              <a:ln w="5563" cap="flat">
                <a:noFill/>
                <a:prstDash val="solid"/>
                <a:miter/>
              </a:ln>
            </p:spPr>
            <p:txBody>
              <a:bodyPr rtlCol="0" anchor="ctr"/>
              <a:lstStyle/>
              <a:p>
                <a:endParaRPr lang="zh-CN" altLang="en-US"/>
              </a:p>
            </p:txBody>
          </p:sp>
          <p:sp>
            <p:nvSpPr>
              <p:cNvPr id="152" name="任意多边形: 形状 151">
                <a:extLst>
                  <a:ext uri="{FF2B5EF4-FFF2-40B4-BE49-F238E27FC236}">
                    <a16:creationId xmlns:a16="http://schemas.microsoft.com/office/drawing/2014/main" id="{C544A207-35B0-0047-4328-F165C4DBD2F2}"/>
                  </a:ext>
                </a:extLst>
              </p:cNvPr>
              <p:cNvSpPr/>
              <p:nvPr/>
            </p:nvSpPr>
            <p:spPr>
              <a:xfrm>
                <a:off x="5648872" y="1973758"/>
                <a:ext cx="30097" cy="29890"/>
              </a:xfrm>
              <a:custGeom>
                <a:avLst/>
                <a:gdLst>
                  <a:gd name="connsiteX0" fmla="*/ 26499 w 30097"/>
                  <a:gd name="connsiteY0" fmla="*/ 14783 h 29890"/>
                  <a:gd name="connsiteX1" fmla="*/ 10194 w 30097"/>
                  <a:gd name="connsiteY1" fmla="*/ 29753 h 29890"/>
                  <a:gd name="connsiteX2" fmla="*/ -3496 w 30097"/>
                  <a:gd name="connsiteY2" fmla="*/ 16541 h 29890"/>
                  <a:gd name="connsiteX3" fmla="*/ -3442 w 30097"/>
                  <a:gd name="connsiteY3" fmla="*/ 14783 h 29890"/>
                  <a:gd name="connsiteX4" fmla="*/ 12809 w 30097"/>
                  <a:gd name="connsiteY4" fmla="*/ -132 h 29890"/>
                  <a:gd name="connsiteX5" fmla="*/ 26555 w 30097"/>
                  <a:gd name="connsiteY5" fmla="*/ 13030 h 29890"/>
                  <a:gd name="connsiteX6" fmla="*/ 26499 w 30097"/>
                  <a:gd name="connsiteY6" fmla="*/ 14783 h 29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97" h="29890">
                    <a:moveTo>
                      <a:pt x="26499" y="14783"/>
                    </a:moveTo>
                    <a:cubicBezTo>
                      <a:pt x="25609" y="23175"/>
                      <a:pt x="18653" y="29603"/>
                      <a:pt x="10194" y="29753"/>
                    </a:cubicBezTo>
                    <a:cubicBezTo>
                      <a:pt x="2736" y="29892"/>
                      <a:pt x="-3386" y="23976"/>
                      <a:pt x="-3496" y="16541"/>
                    </a:cubicBezTo>
                    <a:cubicBezTo>
                      <a:pt x="-3552" y="15951"/>
                      <a:pt x="-3496" y="15367"/>
                      <a:pt x="-3442" y="14783"/>
                    </a:cubicBezTo>
                    <a:cubicBezTo>
                      <a:pt x="-2551" y="6429"/>
                      <a:pt x="4406" y="46"/>
                      <a:pt x="12809" y="-132"/>
                    </a:cubicBezTo>
                    <a:cubicBezTo>
                      <a:pt x="20266" y="-299"/>
                      <a:pt x="26388" y="5595"/>
                      <a:pt x="26555" y="13030"/>
                    </a:cubicBezTo>
                    <a:cubicBezTo>
                      <a:pt x="26611" y="13614"/>
                      <a:pt x="26555" y="14204"/>
                      <a:pt x="26499" y="14783"/>
                    </a:cubicBezTo>
                    <a:close/>
                  </a:path>
                </a:pathLst>
              </a:custGeom>
              <a:solidFill>
                <a:srgbClr val="FFFCF7"/>
              </a:solidFill>
              <a:ln w="5563" cap="flat">
                <a:noFill/>
                <a:prstDash val="solid"/>
                <a:miter/>
              </a:ln>
            </p:spPr>
            <p:txBody>
              <a:bodyPr rtlCol="0" anchor="ctr"/>
              <a:lstStyle/>
              <a:p>
                <a:endParaRPr lang="zh-CN" altLang="en-US"/>
              </a:p>
            </p:txBody>
          </p:sp>
          <p:sp>
            <p:nvSpPr>
              <p:cNvPr id="153" name="任意多边形: 形状 152">
                <a:extLst>
                  <a:ext uri="{FF2B5EF4-FFF2-40B4-BE49-F238E27FC236}">
                    <a16:creationId xmlns:a16="http://schemas.microsoft.com/office/drawing/2014/main" id="{4481571B-34A2-CC34-7C54-1D826D7D5417}"/>
                  </a:ext>
                </a:extLst>
              </p:cNvPr>
              <p:cNvSpPr/>
              <p:nvPr/>
            </p:nvSpPr>
            <p:spPr>
              <a:xfrm>
                <a:off x="5565061" y="1973759"/>
                <a:ext cx="30097" cy="29889"/>
              </a:xfrm>
              <a:custGeom>
                <a:avLst/>
                <a:gdLst>
                  <a:gd name="connsiteX0" fmla="*/ 26499 w 30097"/>
                  <a:gd name="connsiteY0" fmla="*/ 14781 h 29889"/>
                  <a:gd name="connsiteX1" fmla="*/ 10249 w 30097"/>
                  <a:gd name="connsiteY1" fmla="*/ 29752 h 29889"/>
                  <a:gd name="connsiteX2" fmla="*/ -3496 w 30097"/>
                  <a:gd name="connsiteY2" fmla="*/ 16473 h 29889"/>
                  <a:gd name="connsiteX3" fmla="*/ -3441 w 30097"/>
                  <a:gd name="connsiteY3" fmla="*/ 14781 h 29889"/>
                  <a:gd name="connsiteX4" fmla="*/ 12865 w 30097"/>
                  <a:gd name="connsiteY4" fmla="*/ -133 h 29889"/>
                  <a:gd name="connsiteX5" fmla="*/ 26555 w 30097"/>
                  <a:gd name="connsiteY5" fmla="*/ 13090 h 29889"/>
                  <a:gd name="connsiteX6" fmla="*/ 26499 w 30097"/>
                  <a:gd name="connsiteY6" fmla="*/ 14781 h 29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97" h="29889">
                    <a:moveTo>
                      <a:pt x="26499" y="14781"/>
                    </a:moveTo>
                    <a:cubicBezTo>
                      <a:pt x="25609" y="23157"/>
                      <a:pt x="18653" y="29573"/>
                      <a:pt x="10249" y="29752"/>
                    </a:cubicBezTo>
                    <a:cubicBezTo>
                      <a:pt x="2792" y="29885"/>
                      <a:pt x="-3385" y="23942"/>
                      <a:pt x="-3496" y="16473"/>
                    </a:cubicBezTo>
                    <a:cubicBezTo>
                      <a:pt x="-3552" y="15911"/>
                      <a:pt x="-3496" y="15343"/>
                      <a:pt x="-3441" y="14781"/>
                    </a:cubicBezTo>
                    <a:cubicBezTo>
                      <a:pt x="-2551" y="6411"/>
                      <a:pt x="4462" y="17"/>
                      <a:pt x="12865" y="-133"/>
                    </a:cubicBezTo>
                    <a:cubicBezTo>
                      <a:pt x="20323" y="-267"/>
                      <a:pt x="26444" y="5649"/>
                      <a:pt x="26555" y="13090"/>
                    </a:cubicBezTo>
                    <a:cubicBezTo>
                      <a:pt x="26611" y="13652"/>
                      <a:pt x="26555" y="14219"/>
                      <a:pt x="26499" y="14781"/>
                    </a:cubicBezTo>
                    <a:close/>
                  </a:path>
                </a:pathLst>
              </a:custGeom>
              <a:solidFill>
                <a:srgbClr val="4ABDCA"/>
              </a:solidFill>
              <a:ln w="5563" cap="flat">
                <a:noFill/>
                <a:prstDash val="solid"/>
                <a:miter/>
              </a:ln>
            </p:spPr>
            <p:txBody>
              <a:bodyPr rtlCol="0" anchor="ctr"/>
              <a:lstStyle/>
              <a:p>
                <a:endParaRPr lang="zh-CN" altLang="en-US"/>
              </a:p>
            </p:txBody>
          </p:sp>
          <p:sp>
            <p:nvSpPr>
              <p:cNvPr id="154" name="任意多边形: 形状 153">
                <a:extLst>
                  <a:ext uri="{FF2B5EF4-FFF2-40B4-BE49-F238E27FC236}">
                    <a16:creationId xmlns:a16="http://schemas.microsoft.com/office/drawing/2014/main" id="{E601188F-FEA3-BD4A-5545-FCA7DAAD0936}"/>
                  </a:ext>
                </a:extLst>
              </p:cNvPr>
              <p:cNvSpPr/>
              <p:nvPr/>
            </p:nvSpPr>
            <p:spPr>
              <a:xfrm>
                <a:off x="5560716" y="2216235"/>
                <a:ext cx="328648" cy="99894"/>
              </a:xfrm>
              <a:custGeom>
                <a:avLst/>
                <a:gdLst>
                  <a:gd name="connsiteX0" fmla="*/ 311217 w 328648"/>
                  <a:gd name="connsiteY0" fmla="*/ 99759 h 99894"/>
                  <a:gd name="connsiteX1" fmla="*/ 2740 w 328648"/>
                  <a:gd name="connsiteY1" fmla="*/ 99759 h 99894"/>
                  <a:gd name="connsiteX2" fmla="*/ -1878 w 328648"/>
                  <a:gd name="connsiteY2" fmla="*/ 97756 h 99894"/>
                  <a:gd name="connsiteX3" fmla="*/ -3492 w 328648"/>
                  <a:gd name="connsiteY3" fmla="*/ 92970 h 99894"/>
                  <a:gd name="connsiteX4" fmla="*/ 4131 w 328648"/>
                  <a:gd name="connsiteY4" fmla="*/ 5430 h 99894"/>
                  <a:gd name="connsiteX5" fmla="*/ 10421 w 328648"/>
                  <a:gd name="connsiteY5" fmla="*/ -135 h 99894"/>
                  <a:gd name="connsiteX6" fmla="*/ 318896 w 328648"/>
                  <a:gd name="connsiteY6" fmla="*/ -135 h 99894"/>
                  <a:gd name="connsiteX7" fmla="*/ 325130 w 328648"/>
                  <a:gd name="connsiteY7" fmla="*/ 6075 h 99894"/>
                  <a:gd name="connsiteX8" fmla="*/ 325130 w 328648"/>
                  <a:gd name="connsiteY8" fmla="*/ 6654 h 99894"/>
                  <a:gd name="connsiteX9" fmla="*/ 317449 w 328648"/>
                  <a:gd name="connsiteY9" fmla="*/ 94194 h 99894"/>
                  <a:gd name="connsiteX10" fmla="*/ 311217 w 328648"/>
                  <a:gd name="connsiteY10" fmla="*/ 99759 h 99894"/>
                  <a:gd name="connsiteX11" fmla="*/ 9585 w 328648"/>
                  <a:gd name="connsiteY11" fmla="*/ 87238 h 99894"/>
                  <a:gd name="connsiteX12" fmla="*/ 305206 w 328648"/>
                  <a:gd name="connsiteY12" fmla="*/ 87238 h 99894"/>
                  <a:gd name="connsiteX13" fmla="*/ 311828 w 328648"/>
                  <a:gd name="connsiteY13" fmla="*/ 12219 h 99894"/>
                  <a:gd name="connsiteX14" fmla="*/ 15930 w 328648"/>
                  <a:gd name="connsiteY14" fmla="*/ 12219 h 99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8648" h="99894">
                    <a:moveTo>
                      <a:pt x="311217" y="99759"/>
                    </a:moveTo>
                    <a:lnTo>
                      <a:pt x="2740" y="99759"/>
                    </a:lnTo>
                    <a:cubicBezTo>
                      <a:pt x="960" y="99770"/>
                      <a:pt x="-710" y="99041"/>
                      <a:pt x="-1878" y="97756"/>
                    </a:cubicBezTo>
                    <a:cubicBezTo>
                      <a:pt x="-3047" y="96448"/>
                      <a:pt x="-3659" y="94717"/>
                      <a:pt x="-3492" y="92970"/>
                    </a:cubicBezTo>
                    <a:lnTo>
                      <a:pt x="4131" y="5430"/>
                    </a:lnTo>
                    <a:cubicBezTo>
                      <a:pt x="4521" y="2241"/>
                      <a:pt x="7192" y="-158"/>
                      <a:pt x="10421" y="-135"/>
                    </a:cubicBezTo>
                    <a:lnTo>
                      <a:pt x="318896" y="-135"/>
                    </a:lnTo>
                    <a:cubicBezTo>
                      <a:pt x="322347" y="-146"/>
                      <a:pt x="325130" y="2631"/>
                      <a:pt x="325130" y="6075"/>
                    </a:cubicBezTo>
                    <a:cubicBezTo>
                      <a:pt x="325130" y="6265"/>
                      <a:pt x="325130" y="6459"/>
                      <a:pt x="325130" y="6654"/>
                    </a:cubicBezTo>
                    <a:lnTo>
                      <a:pt x="317449" y="94194"/>
                    </a:lnTo>
                    <a:cubicBezTo>
                      <a:pt x="317059" y="97361"/>
                      <a:pt x="314388" y="99753"/>
                      <a:pt x="311217" y="99759"/>
                    </a:cubicBezTo>
                    <a:close/>
                    <a:moveTo>
                      <a:pt x="9585" y="87238"/>
                    </a:moveTo>
                    <a:lnTo>
                      <a:pt x="305206" y="87238"/>
                    </a:lnTo>
                    <a:lnTo>
                      <a:pt x="311828" y="12219"/>
                    </a:lnTo>
                    <a:lnTo>
                      <a:pt x="15930" y="12219"/>
                    </a:lnTo>
                    <a:close/>
                  </a:path>
                </a:pathLst>
              </a:custGeom>
              <a:solidFill>
                <a:srgbClr val="5C5A5B"/>
              </a:solidFill>
              <a:ln w="5563" cap="flat">
                <a:noFill/>
                <a:prstDash val="solid"/>
                <a:miter/>
              </a:ln>
            </p:spPr>
            <p:txBody>
              <a:bodyPr rtlCol="0" anchor="ctr"/>
              <a:lstStyle/>
              <a:p>
                <a:endParaRPr lang="zh-CN" altLang="en-US"/>
              </a:p>
            </p:txBody>
          </p:sp>
          <p:sp>
            <p:nvSpPr>
              <p:cNvPr id="155" name="任意多边形: 形状 154">
                <a:extLst>
                  <a:ext uri="{FF2B5EF4-FFF2-40B4-BE49-F238E27FC236}">
                    <a16:creationId xmlns:a16="http://schemas.microsoft.com/office/drawing/2014/main" id="{A74E988B-2260-0300-F8A4-B65943F17C7E}"/>
                  </a:ext>
                </a:extLst>
              </p:cNvPr>
              <p:cNvSpPr/>
              <p:nvPr/>
            </p:nvSpPr>
            <p:spPr>
              <a:xfrm>
                <a:off x="5583601" y="2383404"/>
                <a:ext cx="105600" cy="105084"/>
              </a:xfrm>
              <a:custGeom>
                <a:avLst/>
                <a:gdLst>
                  <a:gd name="connsiteX0" fmla="*/ 101788 w 105600"/>
                  <a:gd name="connsiteY0" fmla="*/ 52407 h 105084"/>
                  <a:gd name="connsiteX1" fmla="*/ 44690 w 105600"/>
                  <a:gd name="connsiteY1" fmla="*/ 104942 h 105084"/>
                  <a:gd name="connsiteX2" fmla="*/ -3505 w 105600"/>
                  <a:gd name="connsiteY2" fmla="*/ 58429 h 105084"/>
                  <a:gd name="connsiteX3" fmla="*/ -3227 w 105600"/>
                  <a:gd name="connsiteY3" fmla="*/ 52407 h 105084"/>
                  <a:gd name="connsiteX4" fmla="*/ 53872 w 105600"/>
                  <a:gd name="connsiteY4" fmla="*/ -128 h 105084"/>
                  <a:gd name="connsiteX5" fmla="*/ 102067 w 105600"/>
                  <a:gd name="connsiteY5" fmla="*/ 46386 h 105084"/>
                  <a:gd name="connsiteX6" fmla="*/ 101788 w 105600"/>
                  <a:gd name="connsiteY6" fmla="*/ 52407 h 1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600" h="105084">
                    <a:moveTo>
                      <a:pt x="101788" y="52407"/>
                    </a:moveTo>
                    <a:cubicBezTo>
                      <a:pt x="98783" y="81852"/>
                      <a:pt x="74297" y="104419"/>
                      <a:pt x="44690" y="104942"/>
                    </a:cubicBezTo>
                    <a:cubicBezTo>
                      <a:pt x="18534" y="105404"/>
                      <a:pt x="-3059" y="84585"/>
                      <a:pt x="-3505" y="58429"/>
                    </a:cubicBezTo>
                    <a:cubicBezTo>
                      <a:pt x="-3561" y="56420"/>
                      <a:pt x="-3449" y="54405"/>
                      <a:pt x="-3227" y="52407"/>
                    </a:cubicBezTo>
                    <a:cubicBezTo>
                      <a:pt x="-221" y="22962"/>
                      <a:pt x="24265" y="395"/>
                      <a:pt x="53872" y="-128"/>
                    </a:cubicBezTo>
                    <a:cubicBezTo>
                      <a:pt x="80028" y="-590"/>
                      <a:pt x="101621" y="20229"/>
                      <a:pt x="102067" y="46386"/>
                    </a:cubicBezTo>
                    <a:cubicBezTo>
                      <a:pt x="102122" y="48395"/>
                      <a:pt x="102011" y="50409"/>
                      <a:pt x="101788" y="52407"/>
                    </a:cubicBezTo>
                    <a:close/>
                  </a:path>
                </a:pathLst>
              </a:custGeom>
              <a:solidFill>
                <a:srgbClr val="F29DC4"/>
              </a:solidFill>
              <a:ln w="5563" cap="flat">
                <a:noFill/>
                <a:prstDash val="solid"/>
                <a:miter/>
              </a:ln>
            </p:spPr>
            <p:txBody>
              <a:bodyPr rtlCol="0" anchor="ctr"/>
              <a:lstStyle/>
              <a:p>
                <a:endParaRPr lang="zh-CN" altLang="en-US"/>
              </a:p>
            </p:txBody>
          </p:sp>
          <p:sp>
            <p:nvSpPr>
              <p:cNvPr id="156" name="任意多边形: 形状 155">
                <a:extLst>
                  <a:ext uri="{FF2B5EF4-FFF2-40B4-BE49-F238E27FC236}">
                    <a16:creationId xmlns:a16="http://schemas.microsoft.com/office/drawing/2014/main" id="{436B7FC0-CCA0-B593-A065-39544FB24C8F}"/>
                  </a:ext>
                </a:extLst>
              </p:cNvPr>
              <p:cNvSpPr/>
              <p:nvPr/>
            </p:nvSpPr>
            <p:spPr>
              <a:xfrm>
                <a:off x="5563734" y="2610685"/>
                <a:ext cx="105654" cy="105084"/>
              </a:xfrm>
              <a:custGeom>
                <a:avLst/>
                <a:gdLst>
                  <a:gd name="connsiteX0" fmla="*/ 101843 w 105654"/>
                  <a:gd name="connsiteY0" fmla="*/ 52407 h 105084"/>
                  <a:gd name="connsiteX1" fmla="*/ 44744 w 105654"/>
                  <a:gd name="connsiteY1" fmla="*/ 104942 h 105084"/>
                  <a:gd name="connsiteX2" fmla="*/ -3505 w 105654"/>
                  <a:gd name="connsiteY2" fmla="*/ 58367 h 105084"/>
                  <a:gd name="connsiteX3" fmla="*/ -3227 w 105654"/>
                  <a:gd name="connsiteY3" fmla="*/ 52407 h 105084"/>
                  <a:gd name="connsiteX4" fmla="*/ 53926 w 105654"/>
                  <a:gd name="connsiteY4" fmla="*/ -128 h 105084"/>
                  <a:gd name="connsiteX5" fmla="*/ 102121 w 105654"/>
                  <a:gd name="connsiteY5" fmla="*/ 46386 h 105084"/>
                  <a:gd name="connsiteX6" fmla="*/ 101843 w 105654"/>
                  <a:gd name="connsiteY6" fmla="*/ 52407 h 1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654" h="105084">
                    <a:moveTo>
                      <a:pt x="101843" y="52407"/>
                    </a:moveTo>
                    <a:cubicBezTo>
                      <a:pt x="98837" y="81841"/>
                      <a:pt x="74351" y="104391"/>
                      <a:pt x="44744" y="104942"/>
                    </a:cubicBezTo>
                    <a:cubicBezTo>
                      <a:pt x="18588" y="105404"/>
                      <a:pt x="-3061" y="84551"/>
                      <a:pt x="-3505" y="58367"/>
                    </a:cubicBezTo>
                    <a:cubicBezTo>
                      <a:pt x="-3561" y="56381"/>
                      <a:pt x="-3449" y="54388"/>
                      <a:pt x="-3227" y="52407"/>
                    </a:cubicBezTo>
                    <a:cubicBezTo>
                      <a:pt x="-223" y="22956"/>
                      <a:pt x="24321" y="395"/>
                      <a:pt x="53926" y="-128"/>
                    </a:cubicBezTo>
                    <a:cubicBezTo>
                      <a:pt x="80083" y="-590"/>
                      <a:pt x="101675" y="20229"/>
                      <a:pt x="102121" y="46386"/>
                    </a:cubicBezTo>
                    <a:cubicBezTo>
                      <a:pt x="102177" y="48395"/>
                      <a:pt x="102065" y="50409"/>
                      <a:pt x="101843" y="52407"/>
                    </a:cubicBezTo>
                    <a:close/>
                  </a:path>
                </a:pathLst>
              </a:custGeom>
              <a:solidFill>
                <a:srgbClr val="5C5A5B"/>
              </a:solidFill>
              <a:ln w="5563" cap="flat">
                <a:noFill/>
                <a:prstDash val="solid"/>
                <a:miter/>
              </a:ln>
            </p:spPr>
            <p:txBody>
              <a:bodyPr rtlCol="0" anchor="ctr"/>
              <a:lstStyle/>
              <a:p>
                <a:endParaRPr lang="zh-CN" altLang="en-US"/>
              </a:p>
            </p:txBody>
          </p:sp>
          <p:sp>
            <p:nvSpPr>
              <p:cNvPr id="157" name="任意多边形: 形状 156">
                <a:extLst>
                  <a:ext uri="{FF2B5EF4-FFF2-40B4-BE49-F238E27FC236}">
                    <a16:creationId xmlns:a16="http://schemas.microsoft.com/office/drawing/2014/main" id="{43A96923-F87E-34BC-E2DB-38F2E454FAB3}"/>
                  </a:ext>
                </a:extLst>
              </p:cNvPr>
              <p:cNvSpPr/>
              <p:nvPr/>
            </p:nvSpPr>
            <p:spPr>
              <a:xfrm>
                <a:off x="5944682" y="2235657"/>
                <a:ext cx="834436" cy="12577"/>
              </a:xfrm>
              <a:custGeom>
                <a:avLst/>
                <a:gdLst>
                  <a:gd name="connsiteX0" fmla="*/ 824630 w 834436"/>
                  <a:gd name="connsiteY0" fmla="*/ 12442 h 12577"/>
                  <a:gd name="connsiteX1" fmla="*/ 2769 w 834436"/>
                  <a:gd name="connsiteY1" fmla="*/ 12442 h 12577"/>
                  <a:gd name="connsiteX2" fmla="*/ -3519 w 834436"/>
                  <a:gd name="connsiteY2" fmla="*/ 6153 h 12577"/>
                  <a:gd name="connsiteX3" fmla="*/ 2769 w 834436"/>
                  <a:gd name="connsiteY3" fmla="*/ -135 h 12577"/>
                  <a:gd name="connsiteX4" fmla="*/ 824630 w 834436"/>
                  <a:gd name="connsiteY4" fmla="*/ -135 h 12577"/>
                  <a:gd name="connsiteX5" fmla="*/ 830918 w 834436"/>
                  <a:gd name="connsiteY5" fmla="*/ 6153 h 12577"/>
                  <a:gd name="connsiteX6" fmla="*/ 824630 w 834436"/>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4436" h="12577">
                    <a:moveTo>
                      <a:pt x="824630" y="12442"/>
                    </a:moveTo>
                    <a:lnTo>
                      <a:pt x="2769" y="12442"/>
                    </a:lnTo>
                    <a:cubicBezTo>
                      <a:pt x="-682" y="12442"/>
                      <a:pt x="-3519" y="9626"/>
                      <a:pt x="-3519" y="6153"/>
                    </a:cubicBezTo>
                    <a:cubicBezTo>
                      <a:pt x="-3519" y="2680"/>
                      <a:pt x="-682" y="-135"/>
                      <a:pt x="2769" y="-135"/>
                    </a:cubicBezTo>
                    <a:lnTo>
                      <a:pt x="824630" y="-135"/>
                    </a:lnTo>
                    <a:cubicBezTo>
                      <a:pt x="828081" y="-135"/>
                      <a:pt x="830918" y="2680"/>
                      <a:pt x="830918" y="6153"/>
                    </a:cubicBezTo>
                    <a:cubicBezTo>
                      <a:pt x="830918" y="9626"/>
                      <a:pt x="828081" y="12442"/>
                      <a:pt x="824630" y="12442"/>
                    </a:cubicBezTo>
                    <a:close/>
                  </a:path>
                </a:pathLst>
              </a:custGeom>
              <a:solidFill>
                <a:srgbClr val="5C5A5B"/>
              </a:solidFill>
              <a:ln w="5563" cap="flat">
                <a:noFill/>
                <a:prstDash val="solid"/>
                <a:miter/>
              </a:ln>
            </p:spPr>
            <p:txBody>
              <a:bodyPr rtlCol="0" anchor="ctr"/>
              <a:lstStyle/>
              <a:p>
                <a:endParaRPr lang="zh-CN" altLang="en-US"/>
              </a:p>
            </p:txBody>
          </p:sp>
          <p:sp>
            <p:nvSpPr>
              <p:cNvPr id="158" name="任意多边形: 形状 157">
                <a:extLst>
                  <a:ext uri="{FF2B5EF4-FFF2-40B4-BE49-F238E27FC236}">
                    <a16:creationId xmlns:a16="http://schemas.microsoft.com/office/drawing/2014/main" id="{D14DEEF3-1754-8F77-7D0C-01C477AA8DC0}"/>
                  </a:ext>
                </a:extLst>
              </p:cNvPr>
              <p:cNvSpPr/>
              <p:nvPr/>
            </p:nvSpPr>
            <p:spPr>
              <a:xfrm>
                <a:off x="5939310" y="2303608"/>
                <a:ext cx="833327" cy="12521"/>
              </a:xfrm>
              <a:custGeom>
                <a:avLst/>
                <a:gdLst>
                  <a:gd name="connsiteX0" fmla="*/ 824102 w 833327"/>
                  <a:gd name="connsiteY0" fmla="*/ 12386 h 12521"/>
                  <a:gd name="connsiteX1" fmla="*/ 2187 w 833327"/>
                  <a:gd name="connsiteY1" fmla="*/ 12386 h 12521"/>
                  <a:gd name="connsiteX2" fmla="*/ -3490 w 833327"/>
                  <a:gd name="connsiteY2" fmla="*/ 5535 h 12521"/>
                  <a:gd name="connsiteX3" fmla="*/ 2187 w 833327"/>
                  <a:gd name="connsiteY3" fmla="*/ -135 h 12521"/>
                  <a:gd name="connsiteX4" fmla="*/ 824102 w 833327"/>
                  <a:gd name="connsiteY4" fmla="*/ -135 h 12521"/>
                  <a:gd name="connsiteX5" fmla="*/ 829778 w 833327"/>
                  <a:gd name="connsiteY5" fmla="*/ 6715 h 12521"/>
                  <a:gd name="connsiteX6" fmla="*/ 824102 w 833327"/>
                  <a:gd name="connsiteY6" fmla="*/ 12386 h 12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327" h="12521">
                    <a:moveTo>
                      <a:pt x="824102" y="12386"/>
                    </a:moveTo>
                    <a:lnTo>
                      <a:pt x="2187" y="12386"/>
                    </a:lnTo>
                    <a:cubicBezTo>
                      <a:pt x="-1264" y="12058"/>
                      <a:pt x="-3824" y="8991"/>
                      <a:pt x="-3490" y="5535"/>
                    </a:cubicBezTo>
                    <a:cubicBezTo>
                      <a:pt x="-3213" y="2530"/>
                      <a:pt x="-819" y="148"/>
                      <a:pt x="2187" y="-135"/>
                    </a:cubicBezTo>
                    <a:lnTo>
                      <a:pt x="824102" y="-135"/>
                    </a:lnTo>
                    <a:cubicBezTo>
                      <a:pt x="827553" y="193"/>
                      <a:pt x="830113" y="3259"/>
                      <a:pt x="829778" y="6715"/>
                    </a:cubicBezTo>
                    <a:cubicBezTo>
                      <a:pt x="829501" y="9720"/>
                      <a:pt x="827107" y="12102"/>
                      <a:pt x="824102" y="12386"/>
                    </a:cubicBezTo>
                    <a:close/>
                  </a:path>
                </a:pathLst>
              </a:custGeom>
              <a:solidFill>
                <a:srgbClr val="5C5A5B"/>
              </a:solidFill>
              <a:ln w="5563" cap="flat">
                <a:noFill/>
                <a:prstDash val="solid"/>
                <a:miter/>
              </a:ln>
            </p:spPr>
            <p:txBody>
              <a:bodyPr rtlCol="0" anchor="ctr"/>
              <a:lstStyle/>
              <a:p>
                <a:endParaRPr lang="zh-CN" altLang="en-US"/>
              </a:p>
            </p:txBody>
          </p:sp>
          <p:sp>
            <p:nvSpPr>
              <p:cNvPr id="159" name="任意多边形: 形状 158">
                <a:extLst>
                  <a:ext uri="{FF2B5EF4-FFF2-40B4-BE49-F238E27FC236}">
                    <a16:creationId xmlns:a16="http://schemas.microsoft.com/office/drawing/2014/main" id="{CFE55FA8-B9B9-422C-02E9-D950A067E182}"/>
                  </a:ext>
                </a:extLst>
              </p:cNvPr>
              <p:cNvSpPr/>
              <p:nvPr/>
            </p:nvSpPr>
            <p:spPr>
              <a:xfrm>
                <a:off x="5773275" y="2418027"/>
                <a:ext cx="973009" cy="33557"/>
              </a:xfrm>
              <a:custGeom>
                <a:avLst/>
                <a:gdLst>
                  <a:gd name="connsiteX0" fmla="*/ 970060 w 973009"/>
                  <a:gd name="connsiteY0" fmla="*/ 33558 h 33557"/>
                  <a:gd name="connsiteX1" fmla="*/ 0 w 973009"/>
                  <a:gd name="connsiteY1" fmla="*/ 33558 h 33557"/>
                  <a:gd name="connsiteX2" fmla="*/ 2949 w 973009"/>
                  <a:gd name="connsiteY2" fmla="*/ 0 h 33557"/>
                  <a:gd name="connsiteX3" fmla="*/ 973009 w 973009"/>
                  <a:gd name="connsiteY3" fmla="*/ 0 h 33557"/>
                  <a:gd name="connsiteX4" fmla="*/ 970060 w 973009"/>
                  <a:gd name="connsiteY4" fmla="*/ 33558 h 335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009" h="33557">
                    <a:moveTo>
                      <a:pt x="970060" y="33558"/>
                    </a:moveTo>
                    <a:lnTo>
                      <a:pt x="0" y="33558"/>
                    </a:lnTo>
                    <a:lnTo>
                      <a:pt x="2949" y="0"/>
                    </a:lnTo>
                    <a:lnTo>
                      <a:pt x="973009" y="0"/>
                    </a:lnTo>
                    <a:lnTo>
                      <a:pt x="970060" y="33558"/>
                    </a:lnTo>
                    <a:close/>
                  </a:path>
                </a:pathLst>
              </a:custGeom>
              <a:solidFill>
                <a:srgbClr val="F29DC4"/>
              </a:solidFill>
              <a:ln w="5563" cap="flat">
                <a:noFill/>
                <a:prstDash val="solid"/>
                <a:miter/>
              </a:ln>
            </p:spPr>
            <p:txBody>
              <a:bodyPr rtlCol="0" anchor="ctr"/>
              <a:lstStyle/>
              <a:p>
                <a:endParaRPr lang="zh-CN" altLang="en-US"/>
              </a:p>
            </p:txBody>
          </p:sp>
          <p:sp>
            <p:nvSpPr>
              <p:cNvPr id="160" name="任意多边形: 形状 159">
                <a:extLst>
                  <a:ext uri="{FF2B5EF4-FFF2-40B4-BE49-F238E27FC236}">
                    <a16:creationId xmlns:a16="http://schemas.microsoft.com/office/drawing/2014/main" id="{78BD2ABC-C193-5647-2399-98EED826CD81}"/>
                  </a:ext>
                </a:extLst>
              </p:cNvPr>
              <p:cNvSpPr/>
              <p:nvPr/>
            </p:nvSpPr>
            <p:spPr>
              <a:xfrm>
                <a:off x="7471812" y="2574352"/>
                <a:ext cx="972954" cy="33502"/>
              </a:xfrm>
              <a:custGeom>
                <a:avLst/>
                <a:gdLst>
                  <a:gd name="connsiteX0" fmla="*/ 970004 w 972954"/>
                  <a:gd name="connsiteY0" fmla="*/ 33502 h 33502"/>
                  <a:gd name="connsiteX1" fmla="*/ 0 w 972954"/>
                  <a:gd name="connsiteY1" fmla="*/ 33502 h 33502"/>
                  <a:gd name="connsiteX2" fmla="*/ 2950 w 972954"/>
                  <a:gd name="connsiteY2" fmla="*/ 0 h 33502"/>
                  <a:gd name="connsiteX3" fmla="*/ 972954 w 972954"/>
                  <a:gd name="connsiteY3" fmla="*/ 0 h 33502"/>
                  <a:gd name="connsiteX4" fmla="*/ 970004 w 972954"/>
                  <a:gd name="connsiteY4" fmla="*/ 33502 h 33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2954" h="33502">
                    <a:moveTo>
                      <a:pt x="970004" y="33502"/>
                    </a:moveTo>
                    <a:lnTo>
                      <a:pt x="0" y="33502"/>
                    </a:lnTo>
                    <a:lnTo>
                      <a:pt x="2950" y="0"/>
                    </a:lnTo>
                    <a:lnTo>
                      <a:pt x="972954" y="0"/>
                    </a:lnTo>
                    <a:lnTo>
                      <a:pt x="970004" y="33502"/>
                    </a:lnTo>
                    <a:close/>
                  </a:path>
                </a:pathLst>
              </a:custGeom>
              <a:solidFill>
                <a:srgbClr val="4ABDCA"/>
              </a:solidFill>
              <a:ln w="5563" cap="flat">
                <a:noFill/>
                <a:prstDash val="solid"/>
                <a:miter/>
              </a:ln>
            </p:spPr>
            <p:txBody>
              <a:bodyPr rtlCol="0" anchor="ctr"/>
              <a:lstStyle/>
              <a:p>
                <a:endParaRPr lang="zh-CN" altLang="en-US"/>
              </a:p>
            </p:txBody>
          </p:sp>
          <p:sp>
            <p:nvSpPr>
              <p:cNvPr id="161" name="任意多边形: 形状 160">
                <a:extLst>
                  <a:ext uri="{FF2B5EF4-FFF2-40B4-BE49-F238E27FC236}">
                    <a16:creationId xmlns:a16="http://schemas.microsoft.com/office/drawing/2014/main" id="{D8BB1CE9-894A-616B-19BC-E1BD3233B07F}"/>
                  </a:ext>
                </a:extLst>
              </p:cNvPr>
              <p:cNvSpPr/>
              <p:nvPr/>
            </p:nvSpPr>
            <p:spPr>
              <a:xfrm>
                <a:off x="5747649" y="2633119"/>
                <a:ext cx="985529" cy="45801"/>
              </a:xfrm>
              <a:custGeom>
                <a:avLst/>
                <a:gdLst>
                  <a:gd name="connsiteX0" fmla="*/ 972799 w 985529"/>
                  <a:gd name="connsiteY0" fmla="*/ 45666 h 45801"/>
                  <a:gd name="connsiteX1" fmla="*/ 2796 w 985529"/>
                  <a:gd name="connsiteY1" fmla="*/ 45666 h 45801"/>
                  <a:gd name="connsiteX2" fmla="*/ -1824 w 985529"/>
                  <a:gd name="connsiteY2" fmla="*/ 43607 h 45801"/>
                  <a:gd name="connsiteX3" fmla="*/ -3492 w 985529"/>
                  <a:gd name="connsiteY3" fmla="*/ 38821 h 45801"/>
                  <a:gd name="connsiteX4" fmla="*/ -544 w 985529"/>
                  <a:gd name="connsiteY4" fmla="*/ 5430 h 45801"/>
                  <a:gd name="connsiteX5" fmla="*/ 5745 w 985529"/>
                  <a:gd name="connsiteY5" fmla="*/ -135 h 45801"/>
                  <a:gd name="connsiteX6" fmla="*/ 975750 w 985529"/>
                  <a:gd name="connsiteY6" fmla="*/ -135 h 45801"/>
                  <a:gd name="connsiteX7" fmla="*/ 980369 w 985529"/>
                  <a:gd name="connsiteY7" fmla="*/ 1868 h 45801"/>
                  <a:gd name="connsiteX8" fmla="*/ 981983 w 985529"/>
                  <a:gd name="connsiteY8" fmla="*/ 6654 h 45801"/>
                  <a:gd name="connsiteX9" fmla="*/ 979032 w 985529"/>
                  <a:gd name="connsiteY9" fmla="*/ 40045 h 45801"/>
                  <a:gd name="connsiteX10" fmla="*/ 972799 w 985529"/>
                  <a:gd name="connsiteY10" fmla="*/ 45666 h 45801"/>
                  <a:gd name="connsiteX11" fmla="*/ 9641 w 985529"/>
                  <a:gd name="connsiteY11" fmla="*/ 33089 h 45801"/>
                  <a:gd name="connsiteX12" fmla="*/ 966845 w 985529"/>
                  <a:gd name="connsiteY12" fmla="*/ 33089 h 45801"/>
                  <a:gd name="connsiteX13" fmla="*/ 968682 w 985529"/>
                  <a:gd name="connsiteY13" fmla="*/ 12108 h 45801"/>
                  <a:gd name="connsiteX14" fmla="*/ 11478 w 985529"/>
                  <a:gd name="connsiteY14" fmla="*/ 12108 h 45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5529" h="45801">
                    <a:moveTo>
                      <a:pt x="972799" y="45666"/>
                    </a:moveTo>
                    <a:lnTo>
                      <a:pt x="2796" y="45666"/>
                    </a:lnTo>
                    <a:cubicBezTo>
                      <a:pt x="1015" y="45683"/>
                      <a:pt x="-655" y="44931"/>
                      <a:pt x="-1824" y="43607"/>
                    </a:cubicBezTo>
                    <a:cubicBezTo>
                      <a:pt x="-3048" y="42316"/>
                      <a:pt x="-3659" y="40579"/>
                      <a:pt x="-3492" y="38821"/>
                    </a:cubicBezTo>
                    <a:lnTo>
                      <a:pt x="-544" y="5430"/>
                    </a:lnTo>
                    <a:cubicBezTo>
                      <a:pt x="-154" y="2241"/>
                      <a:pt x="2517" y="-158"/>
                      <a:pt x="5745" y="-135"/>
                    </a:cubicBezTo>
                    <a:lnTo>
                      <a:pt x="975750" y="-135"/>
                    </a:lnTo>
                    <a:cubicBezTo>
                      <a:pt x="977530" y="-146"/>
                      <a:pt x="979201" y="583"/>
                      <a:pt x="980369" y="1868"/>
                    </a:cubicBezTo>
                    <a:cubicBezTo>
                      <a:pt x="981538" y="3170"/>
                      <a:pt x="982149" y="4901"/>
                      <a:pt x="981983" y="6654"/>
                    </a:cubicBezTo>
                    <a:lnTo>
                      <a:pt x="979032" y="40045"/>
                    </a:lnTo>
                    <a:cubicBezTo>
                      <a:pt x="978698" y="43245"/>
                      <a:pt x="976027" y="45683"/>
                      <a:pt x="972799" y="45666"/>
                    </a:cubicBezTo>
                    <a:close/>
                    <a:moveTo>
                      <a:pt x="9641" y="33089"/>
                    </a:moveTo>
                    <a:lnTo>
                      <a:pt x="966845" y="33089"/>
                    </a:lnTo>
                    <a:lnTo>
                      <a:pt x="968682" y="12108"/>
                    </a:lnTo>
                    <a:lnTo>
                      <a:pt x="11478" y="12108"/>
                    </a:lnTo>
                    <a:close/>
                  </a:path>
                </a:pathLst>
              </a:custGeom>
              <a:solidFill>
                <a:srgbClr val="5C5A5B"/>
              </a:solidFill>
              <a:ln w="5563" cap="flat">
                <a:noFill/>
                <a:prstDash val="solid"/>
                <a:miter/>
              </a:ln>
            </p:spPr>
            <p:txBody>
              <a:bodyPr rtlCol="0" anchor="ctr"/>
              <a:lstStyle/>
              <a:p>
                <a:endParaRPr lang="zh-CN" altLang="en-US"/>
              </a:p>
            </p:txBody>
          </p:sp>
          <p:sp>
            <p:nvSpPr>
              <p:cNvPr id="162" name="任意多边形: 形状 161">
                <a:extLst>
                  <a:ext uri="{FF2B5EF4-FFF2-40B4-BE49-F238E27FC236}">
                    <a16:creationId xmlns:a16="http://schemas.microsoft.com/office/drawing/2014/main" id="{711C0820-0627-91EB-BA1A-3504CAFADC8F}"/>
                  </a:ext>
                </a:extLst>
              </p:cNvPr>
              <p:cNvSpPr/>
              <p:nvPr/>
            </p:nvSpPr>
            <p:spPr>
              <a:xfrm>
                <a:off x="5421511" y="3176936"/>
                <a:ext cx="926303" cy="632988"/>
              </a:xfrm>
              <a:custGeom>
                <a:avLst/>
                <a:gdLst>
                  <a:gd name="connsiteX0" fmla="*/ 871424 w 926303"/>
                  <a:gd name="connsiteY0" fmla="*/ 632853 h 632988"/>
                  <a:gd name="connsiteX1" fmla="*/ 922513 w 926303"/>
                  <a:gd name="connsiteY1" fmla="*/ 48513 h 632988"/>
                  <a:gd name="connsiteX2" fmla="*/ 883723 w 926303"/>
                  <a:gd name="connsiteY2" fmla="*/ 124 h 632988"/>
                  <a:gd name="connsiteX3" fmla="*/ 877992 w 926303"/>
                  <a:gd name="connsiteY3" fmla="*/ -126 h 632988"/>
                  <a:gd name="connsiteX4" fmla="*/ 79950 w 926303"/>
                  <a:gd name="connsiteY4" fmla="*/ -126 h 632988"/>
                  <a:gd name="connsiteX5" fmla="*/ 27081 w 926303"/>
                  <a:gd name="connsiteY5" fmla="*/ 48513 h 632988"/>
                  <a:gd name="connsiteX6" fmla="*/ -3249 w 926303"/>
                  <a:gd name="connsiteY6" fmla="*/ 395333 h 632988"/>
                  <a:gd name="connsiteX7" fmla="*/ 35540 w 926303"/>
                  <a:gd name="connsiteY7" fmla="*/ 443722 h 632988"/>
                  <a:gd name="connsiteX8" fmla="*/ 41272 w 926303"/>
                  <a:gd name="connsiteY8" fmla="*/ 443972 h 632988"/>
                  <a:gd name="connsiteX9" fmla="*/ 761458 w 926303"/>
                  <a:gd name="connsiteY9" fmla="*/ 443972 h 63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6303" h="632988">
                    <a:moveTo>
                      <a:pt x="871424" y="632853"/>
                    </a:moveTo>
                    <a:lnTo>
                      <a:pt x="922513" y="48513"/>
                    </a:lnTo>
                    <a:cubicBezTo>
                      <a:pt x="925184" y="24438"/>
                      <a:pt x="907820" y="2773"/>
                      <a:pt x="883723" y="124"/>
                    </a:cubicBezTo>
                    <a:cubicBezTo>
                      <a:pt x="881831" y="-82"/>
                      <a:pt x="879883" y="-165"/>
                      <a:pt x="877992" y="-126"/>
                    </a:cubicBezTo>
                    <a:lnTo>
                      <a:pt x="79950" y="-126"/>
                    </a:lnTo>
                    <a:cubicBezTo>
                      <a:pt x="52570" y="380"/>
                      <a:pt x="29863" y="21261"/>
                      <a:pt x="27081" y="48513"/>
                    </a:cubicBezTo>
                    <a:lnTo>
                      <a:pt x="-3249" y="395333"/>
                    </a:lnTo>
                    <a:cubicBezTo>
                      <a:pt x="-5920" y="419408"/>
                      <a:pt x="11498" y="441073"/>
                      <a:pt x="35540" y="443722"/>
                    </a:cubicBezTo>
                    <a:cubicBezTo>
                      <a:pt x="37433" y="443928"/>
                      <a:pt x="39380" y="444011"/>
                      <a:pt x="41272" y="443972"/>
                    </a:cubicBezTo>
                    <a:lnTo>
                      <a:pt x="761458" y="443972"/>
                    </a:lnTo>
                    <a:close/>
                  </a:path>
                </a:pathLst>
              </a:custGeom>
              <a:solidFill>
                <a:srgbClr val="FFFCF7"/>
              </a:solidFill>
              <a:ln w="5563" cap="flat">
                <a:noFill/>
                <a:prstDash val="solid"/>
                <a:miter/>
              </a:ln>
            </p:spPr>
            <p:txBody>
              <a:bodyPr rtlCol="0" anchor="ctr"/>
              <a:lstStyle/>
              <a:p>
                <a:endParaRPr lang="zh-CN" altLang="en-US"/>
              </a:p>
            </p:txBody>
          </p:sp>
          <p:sp>
            <p:nvSpPr>
              <p:cNvPr id="163" name="任意多边形: 形状 162">
                <a:extLst>
                  <a:ext uri="{FF2B5EF4-FFF2-40B4-BE49-F238E27FC236}">
                    <a16:creationId xmlns:a16="http://schemas.microsoft.com/office/drawing/2014/main" id="{0F04DA46-4B74-9234-3DE3-2C5369058205}"/>
                  </a:ext>
                </a:extLst>
              </p:cNvPr>
              <p:cNvSpPr/>
              <p:nvPr/>
            </p:nvSpPr>
            <p:spPr>
              <a:xfrm>
                <a:off x="5415255" y="3170706"/>
                <a:ext cx="938812" cy="645563"/>
              </a:xfrm>
              <a:custGeom>
                <a:avLst/>
                <a:gdLst>
                  <a:gd name="connsiteX0" fmla="*/ 877680 w 938812"/>
                  <a:gd name="connsiteY0" fmla="*/ 645372 h 645563"/>
                  <a:gd name="connsiteX1" fmla="*/ 872115 w 938812"/>
                  <a:gd name="connsiteY1" fmla="*/ 642256 h 645563"/>
                  <a:gd name="connsiteX2" fmla="*/ 763929 w 938812"/>
                  <a:gd name="connsiteY2" fmla="*/ 456714 h 645563"/>
                  <a:gd name="connsiteX3" fmla="*/ 47361 w 938812"/>
                  <a:gd name="connsiteY3" fmla="*/ 456714 h 645563"/>
                  <a:gd name="connsiteX4" fmla="*/ -3505 w 938812"/>
                  <a:gd name="connsiteY4" fmla="*/ 407445 h 645563"/>
                  <a:gd name="connsiteX5" fmla="*/ -3227 w 938812"/>
                  <a:gd name="connsiteY5" fmla="*/ 401062 h 645563"/>
                  <a:gd name="connsiteX6" fmla="*/ 27103 w 938812"/>
                  <a:gd name="connsiteY6" fmla="*/ 54243 h 645563"/>
                  <a:gd name="connsiteX7" fmla="*/ 86261 w 938812"/>
                  <a:gd name="connsiteY7" fmla="*/ -129 h 645563"/>
                  <a:gd name="connsiteX8" fmla="*/ 884413 w 938812"/>
                  <a:gd name="connsiteY8" fmla="*/ -129 h 645563"/>
                  <a:gd name="connsiteX9" fmla="*/ 935280 w 938812"/>
                  <a:gd name="connsiteY9" fmla="*/ 49140 h 645563"/>
                  <a:gd name="connsiteX10" fmla="*/ 935000 w 938812"/>
                  <a:gd name="connsiteY10" fmla="*/ 55523 h 645563"/>
                  <a:gd name="connsiteX11" fmla="*/ 883913 w 938812"/>
                  <a:gd name="connsiteY11" fmla="*/ 639862 h 645563"/>
                  <a:gd name="connsiteX12" fmla="*/ 879071 w 938812"/>
                  <a:gd name="connsiteY12" fmla="*/ 645428 h 645563"/>
                  <a:gd name="connsiteX13" fmla="*/ 86261 w 938812"/>
                  <a:gd name="connsiteY13" fmla="*/ 12616 h 645563"/>
                  <a:gd name="connsiteX14" fmla="*/ 39625 w 938812"/>
                  <a:gd name="connsiteY14" fmla="*/ 55467 h 645563"/>
                  <a:gd name="connsiteX15" fmla="*/ 9239 w 938812"/>
                  <a:gd name="connsiteY15" fmla="*/ 402342 h 645563"/>
                  <a:gd name="connsiteX16" fmla="*/ 18923 w 938812"/>
                  <a:gd name="connsiteY16" fmla="*/ 432005 h 645563"/>
                  <a:gd name="connsiteX17" fmla="*/ 47361 w 938812"/>
                  <a:gd name="connsiteY17" fmla="*/ 444137 h 645563"/>
                  <a:gd name="connsiteX18" fmla="*/ 767545 w 938812"/>
                  <a:gd name="connsiteY18" fmla="*/ 444137 h 645563"/>
                  <a:gd name="connsiteX19" fmla="*/ 773111 w 938812"/>
                  <a:gd name="connsiteY19" fmla="*/ 447253 h 645563"/>
                  <a:gd name="connsiteX20" fmla="*/ 873283 w 938812"/>
                  <a:gd name="connsiteY20" fmla="*/ 618882 h 645563"/>
                  <a:gd name="connsiteX21" fmla="*/ 922701 w 938812"/>
                  <a:gd name="connsiteY21" fmla="*/ 54410 h 645563"/>
                  <a:gd name="connsiteX22" fmla="*/ 913019 w 938812"/>
                  <a:gd name="connsiteY22" fmla="*/ 24748 h 645563"/>
                  <a:gd name="connsiteX23" fmla="*/ 884582 w 938812"/>
                  <a:gd name="connsiteY23" fmla="*/ 12616 h 6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812" h="645563">
                    <a:moveTo>
                      <a:pt x="877680" y="645372"/>
                    </a:moveTo>
                    <a:cubicBezTo>
                      <a:pt x="875397" y="645445"/>
                      <a:pt x="873229" y="644248"/>
                      <a:pt x="872115" y="642256"/>
                    </a:cubicBezTo>
                    <a:lnTo>
                      <a:pt x="763929" y="456714"/>
                    </a:lnTo>
                    <a:lnTo>
                      <a:pt x="47361" y="456714"/>
                    </a:lnTo>
                    <a:cubicBezTo>
                      <a:pt x="19702" y="457165"/>
                      <a:pt x="-3059" y="435104"/>
                      <a:pt x="-3505" y="407445"/>
                    </a:cubicBezTo>
                    <a:cubicBezTo>
                      <a:pt x="-3561" y="405314"/>
                      <a:pt x="-3449" y="403183"/>
                      <a:pt x="-3227" y="401062"/>
                    </a:cubicBezTo>
                    <a:lnTo>
                      <a:pt x="27103" y="54243"/>
                    </a:lnTo>
                    <a:cubicBezTo>
                      <a:pt x="30276" y="23774"/>
                      <a:pt x="55653" y="439"/>
                      <a:pt x="86261" y="-129"/>
                    </a:cubicBezTo>
                    <a:lnTo>
                      <a:pt x="884413" y="-129"/>
                    </a:lnTo>
                    <a:cubicBezTo>
                      <a:pt x="912073" y="-579"/>
                      <a:pt x="934834" y="21481"/>
                      <a:pt x="935280" y="49140"/>
                    </a:cubicBezTo>
                    <a:cubicBezTo>
                      <a:pt x="935334" y="51271"/>
                      <a:pt x="935222" y="53402"/>
                      <a:pt x="935000" y="55523"/>
                    </a:cubicBezTo>
                    <a:lnTo>
                      <a:pt x="883913" y="639862"/>
                    </a:lnTo>
                    <a:cubicBezTo>
                      <a:pt x="883691" y="642578"/>
                      <a:pt x="881742" y="644827"/>
                      <a:pt x="879071" y="645428"/>
                    </a:cubicBezTo>
                    <a:close/>
                    <a:moveTo>
                      <a:pt x="86261" y="12616"/>
                    </a:moveTo>
                    <a:cubicBezTo>
                      <a:pt x="62108" y="13050"/>
                      <a:pt x="42074" y="31448"/>
                      <a:pt x="39625" y="55467"/>
                    </a:cubicBezTo>
                    <a:lnTo>
                      <a:pt x="9239" y="402342"/>
                    </a:lnTo>
                    <a:cubicBezTo>
                      <a:pt x="8126" y="413155"/>
                      <a:pt x="11633" y="423930"/>
                      <a:pt x="18923" y="432005"/>
                    </a:cubicBezTo>
                    <a:cubicBezTo>
                      <a:pt x="26269" y="439907"/>
                      <a:pt x="36565" y="444320"/>
                      <a:pt x="47361" y="444137"/>
                    </a:cubicBezTo>
                    <a:lnTo>
                      <a:pt x="767545" y="444137"/>
                    </a:lnTo>
                    <a:cubicBezTo>
                      <a:pt x="769828" y="444087"/>
                      <a:pt x="771942" y="445283"/>
                      <a:pt x="773111" y="447253"/>
                    </a:cubicBezTo>
                    <a:lnTo>
                      <a:pt x="873283" y="618882"/>
                    </a:lnTo>
                    <a:lnTo>
                      <a:pt x="922701" y="54410"/>
                    </a:lnTo>
                    <a:cubicBezTo>
                      <a:pt x="923815" y="43597"/>
                      <a:pt x="920310" y="32817"/>
                      <a:pt x="913019" y="24748"/>
                    </a:cubicBezTo>
                    <a:cubicBezTo>
                      <a:pt x="905671" y="16851"/>
                      <a:pt x="895378" y="12443"/>
                      <a:pt x="884582" y="12616"/>
                    </a:cubicBezTo>
                    <a:close/>
                  </a:path>
                </a:pathLst>
              </a:custGeom>
              <a:solidFill>
                <a:srgbClr val="5C5A5B"/>
              </a:solidFill>
              <a:ln w="5563" cap="flat">
                <a:noFill/>
                <a:prstDash val="solid"/>
                <a:miter/>
              </a:ln>
            </p:spPr>
            <p:txBody>
              <a:bodyPr rtlCol="0" anchor="ctr"/>
              <a:lstStyle/>
              <a:p>
                <a:endParaRPr lang="zh-CN" altLang="en-US"/>
              </a:p>
            </p:txBody>
          </p:sp>
          <p:sp>
            <p:nvSpPr>
              <p:cNvPr id="164" name="任意多边形: 形状 163">
                <a:extLst>
                  <a:ext uri="{FF2B5EF4-FFF2-40B4-BE49-F238E27FC236}">
                    <a16:creationId xmlns:a16="http://schemas.microsoft.com/office/drawing/2014/main" id="{76C722D6-1DE5-75B4-D27D-BED04F68BC11}"/>
                  </a:ext>
                </a:extLst>
              </p:cNvPr>
              <p:cNvSpPr/>
              <p:nvPr/>
            </p:nvSpPr>
            <p:spPr>
              <a:xfrm>
                <a:off x="6929469" y="3008488"/>
                <a:ext cx="695828" cy="485065"/>
              </a:xfrm>
              <a:custGeom>
                <a:avLst/>
                <a:gdLst>
                  <a:gd name="connsiteX0" fmla="*/ 691921 w 695828"/>
                  <a:gd name="connsiteY0" fmla="*/ 40601 h 485065"/>
                  <a:gd name="connsiteX1" fmla="*/ 656582 w 695828"/>
                  <a:gd name="connsiteY1" fmla="*/ 444408 h 485065"/>
                  <a:gd name="connsiteX2" fmla="*/ 612061 w 695828"/>
                  <a:gd name="connsiteY2" fmla="*/ 484922 h 485065"/>
                  <a:gd name="connsiteX3" fmla="*/ 33900 w 695828"/>
                  <a:gd name="connsiteY3" fmla="*/ 484922 h 485065"/>
                  <a:gd name="connsiteX4" fmla="*/ -3499 w 695828"/>
                  <a:gd name="connsiteY4" fmla="*/ 449016 h 485065"/>
                  <a:gd name="connsiteX5" fmla="*/ -3333 w 695828"/>
                  <a:gd name="connsiteY5" fmla="*/ 444408 h 485065"/>
                  <a:gd name="connsiteX6" fmla="*/ 32006 w 695828"/>
                  <a:gd name="connsiteY6" fmla="*/ 40601 h 485065"/>
                  <a:gd name="connsiteX7" fmla="*/ 76527 w 695828"/>
                  <a:gd name="connsiteY7" fmla="*/ -135 h 485065"/>
                  <a:gd name="connsiteX8" fmla="*/ 654968 w 695828"/>
                  <a:gd name="connsiteY8" fmla="*/ -135 h 485065"/>
                  <a:gd name="connsiteX9" fmla="*/ 692309 w 695828"/>
                  <a:gd name="connsiteY9" fmla="*/ 37335 h 485065"/>
                  <a:gd name="connsiteX10" fmla="*/ 692144 w 695828"/>
                  <a:gd name="connsiteY10" fmla="*/ 40601 h 485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5828" h="485065">
                    <a:moveTo>
                      <a:pt x="691921" y="40601"/>
                    </a:moveTo>
                    <a:lnTo>
                      <a:pt x="656582" y="444408"/>
                    </a:lnTo>
                    <a:cubicBezTo>
                      <a:pt x="654190" y="467259"/>
                      <a:pt x="635047" y="484683"/>
                      <a:pt x="612061" y="484922"/>
                    </a:cubicBezTo>
                    <a:lnTo>
                      <a:pt x="33900" y="484922"/>
                    </a:lnTo>
                    <a:cubicBezTo>
                      <a:pt x="13642" y="485340"/>
                      <a:pt x="-3110" y="469267"/>
                      <a:pt x="-3499" y="449016"/>
                    </a:cubicBezTo>
                    <a:cubicBezTo>
                      <a:pt x="-3553" y="447474"/>
                      <a:pt x="-3499" y="445938"/>
                      <a:pt x="-3333" y="444408"/>
                    </a:cubicBezTo>
                    <a:lnTo>
                      <a:pt x="32006" y="40601"/>
                    </a:lnTo>
                    <a:cubicBezTo>
                      <a:pt x="34677" y="17868"/>
                      <a:pt x="53655" y="532"/>
                      <a:pt x="76527" y="-135"/>
                    </a:cubicBezTo>
                    <a:lnTo>
                      <a:pt x="654968" y="-135"/>
                    </a:lnTo>
                    <a:cubicBezTo>
                      <a:pt x="675614" y="-97"/>
                      <a:pt x="692309" y="16682"/>
                      <a:pt x="692309" y="37335"/>
                    </a:cubicBezTo>
                    <a:cubicBezTo>
                      <a:pt x="692309" y="38425"/>
                      <a:pt x="692255" y="39516"/>
                      <a:pt x="692144" y="40601"/>
                    </a:cubicBezTo>
                    <a:close/>
                  </a:path>
                </a:pathLst>
              </a:custGeom>
              <a:solidFill>
                <a:srgbClr val="5C5A5B"/>
              </a:solidFill>
              <a:ln w="5563" cap="flat">
                <a:noFill/>
                <a:prstDash val="solid"/>
                <a:miter/>
              </a:ln>
            </p:spPr>
            <p:txBody>
              <a:bodyPr rtlCol="0" anchor="ctr"/>
              <a:lstStyle/>
              <a:p>
                <a:endParaRPr lang="zh-CN" altLang="en-US"/>
              </a:p>
            </p:txBody>
          </p:sp>
          <p:sp>
            <p:nvSpPr>
              <p:cNvPr id="165" name="任意多边形: 形状 164">
                <a:extLst>
                  <a:ext uri="{FF2B5EF4-FFF2-40B4-BE49-F238E27FC236}">
                    <a16:creationId xmlns:a16="http://schemas.microsoft.com/office/drawing/2014/main" id="{B89BA709-6783-EF71-B762-5A9FE666FA49}"/>
                  </a:ext>
                </a:extLst>
              </p:cNvPr>
              <p:cNvSpPr/>
              <p:nvPr/>
            </p:nvSpPr>
            <p:spPr>
              <a:xfrm>
                <a:off x="6923144" y="3002200"/>
                <a:ext cx="708164" cy="497641"/>
              </a:xfrm>
              <a:custGeom>
                <a:avLst/>
                <a:gdLst>
                  <a:gd name="connsiteX0" fmla="*/ 618608 w 708164"/>
                  <a:gd name="connsiteY0" fmla="*/ 497499 h 497641"/>
                  <a:gd name="connsiteX1" fmla="*/ 40225 w 708164"/>
                  <a:gd name="connsiteY1" fmla="*/ 497499 h 497641"/>
                  <a:gd name="connsiteX2" fmla="*/ -3519 w 708164"/>
                  <a:gd name="connsiteY2" fmla="*/ 455210 h 497641"/>
                  <a:gd name="connsiteX3" fmla="*/ -3297 w 708164"/>
                  <a:gd name="connsiteY3" fmla="*/ 450140 h 497641"/>
                  <a:gd name="connsiteX4" fmla="*/ 32043 w 708164"/>
                  <a:gd name="connsiteY4" fmla="*/ 46334 h 497641"/>
                  <a:gd name="connsiteX5" fmla="*/ 50464 w 708164"/>
                  <a:gd name="connsiteY5" fmla="*/ 12163 h 497641"/>
                  <a:gd name="connsiteX6" fmla="*/ 82629 w 708164"/>
                  <a:gd name="connsiteY6" fmla="*/ -135 h 497641"/>
                  <a:gd name="connsiteX7" fmla="*/ 661069 w 708164"/>
                  <a:gd name="connsiteY7" fmla="*/ -135 h 497641"/>
                  <a:gd name="connsiteX8" fmla="*/ 704645 w 708164"/>
                  <a:gd name="connsiteY8" fmla="*/ 43540 h 497641"/>
                  <a:gd name="connsiteX9" fmla="*/ 704479 w 708164"/>
                  <a:gd name="connsiteY9" fmla="*/ 47446 h 497641"/>
                  <a:gd name="connsiteX10" fmla="*/ 704479 w 708164"/>
                  <a:gd name="connsiteY10" fmla="*/ 47446 h 497641"/>
                  <a:gd name="connsiteX11" fmla="*/ 669197 w 708164"/>
                  <a:gd name="connsiteY11" fmla="*/ 451253 h 497641"/>
                  <a:gd name="connsiteX12" fmla="*/ 618608 w 708164"/>
                  <a:gd name="connsiteY12" fmla="*/ 497499 h 497641"/>
                  <a:gd name="connsiteX13" fmla="*/ 82629 w 708164"/>
                  <a:gd name="connsiteY13" fmla="*/ 12386 h 497641"/>
                  <a:gd name="connsiteX14" fmla="*/ 58534 w 708164"/>
                  <a:gd name="connsiteY14" fmla="*/ 21736 h 497641"/>
                  <a:gd name="connsiteX15" fmla="*/ 44564 w 708164"/>
                  <a:gd name="connsiteY15" fmla="*/ 47446 h 497641"/>
                  <a:gd name="connsiteX16" fmla="*/ 9225 w 708164"/>
                  <a:gd name="connsiteY16" fmla="*/ 451253 h 497641"/>
                  <a:gd name="connsiteX17" fmla="*/ 36162 w 708164"/>
                  <a:gd name="connsiteY17" fmla="*/ 484755 h 497641"/>
                  <a:gd name="connsiteX18" fmla="*/ 40225 w 708164"/>
                  <a:gd name="connsiteY18" fmla="*/ 484922 h 497641"/>
                  <a:gd name="connsiteX19" fmla="*/ 618608 w 708164"/>
                  <a:gd name="connsiteY19" fmla="*/ 484922 h 497641"/>
                  <a:gd name="connsiteX20" fmla="*/ 656675 w 708164"/>
                  <a:gd name="connsiteY20" fmla="*/ 450140 h 497641"/>
                  <a:gd name="connsiteX21" fmla="*/ 692012 w 708164"/>
                  <a:gd name="connsiteY21" fmla="*/ 46334 h 497641"/>
                  <a:gd name="connsiteX22" fmla="*/ 682998 w 708164"/>
                  <a:gd name="connsiteY22" fmla="*/ 21513 h 497641"/>
                  <a:gd name="connsiteX23" fmla="*/ 661069 w 708164"/>
                  <a:gd name="connsiteY23" fmla="*/ 12386 h 497641"/>
                  <a:gd name="connsiteX24" fmla="*/ 698246 w 708164"/>
                  <a:gd name="connsiteY24" fmla="*/ 46890 h 497641"/>
                  <a:gd name="connsiteX25" fmla="*/ 698246 w 708164"/>
                  <a:gd name="connsiteY25" fmla="*/ 46890 h 497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8164" h="497641">
                    <a:moveTo>
                      <a:pt x="618608" y="497499"/>
                    </a:moveTo>
                    <a:lnTo>
                      <a:pt x="40225" y="497499"/>
                    </a:lnTo>
                    <a:cubicBezTo>
                      <a:pt x="16461" y="497900"/>
                      <a:pt x="-3128" y="478962"/>
                      <a:pt x="-3519" y="455210"/>
                    </a:cubicBezTo>
                    <a:cubicBezTo>
                      <a:pt x="-3519" y="453518"/>
                      <a:pt x="-3462" y="451821"/>
                      <a:pt x="-3297" y="450140"/>
                    </a:cubicBezTo>
                    <a:lnTo>
                      <a:pt x="32043" y="46334"/>
                    </a:lnTo>
                    <a:cubicBezTo>
                      <a:pt x="33323" y="32933"/>
                      <a:pt x="40002" y="20617"/>
                      <a:pt x="50464" y="12163"/>
                    </a:cubicBezTo>
                    <a:cubicBezTo>
                      <a:pt x="59368" y="4322"/>
                      <a:pt x="70776" y="-46"/>
                      <a:pt x="82629" y="-135"/>
                    </a:cubicBezTo>
                    <a:lnTo>
                      <a:pt x="661069" y="-135"/>
                    </a:lnTo>
                    <a:cubicBezTo>
                      <a:pt x="685167" y="-113"/>
                      <a:pt x="704702" y="19443"/>
                      <a:pt x="704645" y="43540"/>
                    </a:cubicBezTo>
                    <a:cubicBezTo>
                      <a:pt x="704645" y="44842"/>
                      <a:pt x="704591" y="46150"/>
                      <a:pt x="704479" y="47446"/>
                    </a:cubicBezTo>
                    <a:lnTo>
                      <a:pt x="704479" y="47446"/>
                    </a:lnTo>
                    <a:lnTo>
                      <a:pt x="669197" y="451253"/>
                    </a:lnTo>
                    <a:cubicBezTo>
                      <a:pt x="666469" y="477237"/>
                      <a:pt x="644708" y="497082"/>
                      <a:pt x="618608" y="497499"/>
                    </a:cubicBezTo>
                    <a:close/>
                    <a:moveTo>
                      <a:pt x="82629" y="12386"/>
                    </a:moveTo>
                    <a:cubicBezTo>
                      <a:pt x="73727" y="12514"/>
                      <a:pt x="65211" y="15831"/>
                      <a:pt x="58534" y="21736"/>
                    </a:cubicBezTo>
                    <a:cubicBezTo>
                      <a:pt x="50629" y="28080"/>
                      <a:pt x="45567" y="37346"/>
                      <a:pt x="44564" y="47446"/>
                    </a:cubicBezTo>
                    <a:lnTo>
                      <a:pt x="9225" y="451253"/>
                    </a:lnTo>
                    <a:cubicBezTo>
                      <a:pt x="7388" y="467938"/>
                      <a:pt x="19467" y="482936"/>
                      <a:pt x="36162" y="484755"/>
                    </a:cubicBezTo>
                    <a:cubicBezTo>
                      <a:pt x="37496" y="484900"/>
                      <a:pt x="38833" y="484956"/>
                      <a:pt x="40225" y="484922"/>
                    </a:cubicBezTo>
                    <a:lnTo>
                      <a:pt x="618608" y="484922"/>
                    </a:lnTo>
                    <a:cubicBezTo>
                      <a:pt x="638254" y="484588"/>
                      <a:pt x="654559" y="469674"/>
                      <a:pt x="656675" y="450140"/>
                    </a:cubicBezTo>
                    <a:lnTo>
                      <a:pt x="692012" y="46334"/>
                    </a:lnTo>
                    <a:cubicBezTo>
                      <a:pt x="693015" y="37112"/>
                      <a:pt x="689675" y="27941"/>
                      <a:pt x="682998" y="21513"/>
                    </a:cubicBezTo>
                    <a:cubicBezTo>
                      <a:pt x="677210" y="15625"/>
                      <a:pt x="669308" y="12336"/>
                      <a:pt x="661069" y="12386"/>
                    </a:cubicBezTo>
                    <a:close/>
                    <a:moveTo>
                      <a:pt x="698246" y="46890"/>
                    </a:moveTo>
                    <a:lnTo>
                      <a:pt x="698246" y="46890"/>
                    </a:lnTo>
                    <a:close/>
                  </a:path>
                </a:pathLst>
              </a:custGeom>
              <a:solidFill>
                <a:srgbClr val="5C5A5B"/>
              </a:solidFill>
              <a:ln w="5563" cap="flat">
                <a:noFill/>
                <a:prstDash val="solid"/>
                <a:miter/>
              </a:ln>
            </p:spPr>
            <p:txBody>
              <a:bodyPr rtlCol="0" anchor="ctr"/>
              <a:lstStyle/>
              <a:p>
                <a:endParaRPr lang="zh-CN" altLang="en-US"/>
              </a:p>
            </p:txBody>
          </p:sp>
          <p:sp>
            <p:nvSpPr>
              <p:cNvPr id="166" name="任意多边形: 形状 165">
                <a:extLst>
                  <a:ext uri="{FF2B5EF4-FFF2-40B4-BE49-F238E27FC236}">
                    <a16:creationId xmlns:a16="http://schemas.microsoft.com/office/drawing/2014/main" id="{C1E850C5-3C81-DAF0-680D-BFA987744DA9}"/>
                  </a:ext>
                </a:extLst>
              </p:cNvPr>
              <p:cNvSpPr/>
              <p:nvPr/>
            </p:nvSpPr>
            <p:spPr>
              <a:xfrm>
                <a:off x="6981078" y="3008487"/>
                <a:ext cx="632923" cy="247098"/>
              </a:xfrm>
              <a:custGeom>
                <a:avLst/>
                <a:gdLst>
                  <a:gd name="connsiteX0" fmla="*/ 629404 w 632923"/>
                  <a:gd name="connsiteY0" fmla="*/ 10718 h 247098"/>
                  <a:gd name="connsiteX1" fmla="*/ 325381 w 632923"/>
                  <a:gd name="connsiteY1" fmla="*/ 235773 h 247098"/>
                  <a:gd name="connsiteX2" fmla="*/ 261213 w 632923"/>
                  <a:gd name="connsiteY2" fmla="*/ 235773 h 247098"/>
                  <a:gd name="connsiteX3" fmla="*/ -3519 w 632923"/>
                  <a:gd name="connsiteY3" fmla="*/ 10718 h 247098"/>
                  <a:gd name="connsiteX4" fmla="*/ 24695 w 632923"/>
                  <a:gd name="connsiteY4" fmla="*/ -134 h 247098"/>
                  <a:gd name="connsiteX5" fmla="*/ 603135 w 632923"/>
                  <a:gd name="connsiteY5" fmla="*/ -134 h 247098"/>
                  <a:gd name="connsiteX6" fmla="*/ 629404 w 632923"/>
                  <a:gd name="connsiteY6" fmla="*/ 10718 h 24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2923" h="247098">
                    <a:moveTo>
                      <a:pt x="629404" y="10718"/>
                    </a:moveTo>
                    <a:lnTo>
                      <a:pt x="325381" y="235773"/>
                    </a:lnTo>
                    <a:cubicBezTo>
                      <a:pt x="306572" y="250693"/>
                      <a:pt x="280026" y="250693"/>
                      <a:pt x="261213" y="235773"/>
                    </a:cubicBezTo>
                    <a:lnTo>
                      <a:pt x="-3519" y="10718"/>
                    </a:lnTo>
                    <a:cubicBezTo>
                      <a:pt x="4271" y="3840"/>
                      <a:pt x="14290" y="-11"/>
                      <a:pt x="24695" y="-134"/>
                    </a:cubicBezTo>
                    <a:lnTo>
                      <a:pt x="603135" y="-134"/>
                    </a:lnTo>
                    <a:cubicBezTo>
                      <a:pt x="612986" y="-228"/>
                      <a:pt x="622505" y="3689"/>
                      <a:pt x="629404" y="10718"/>
                    </a:cubicBezTo>
                    <a:close/>
                  </a:path>
                </a:pathLst>
              </a:custGeom>
              <a:solidFill>
                <a:srgbClr val="5C5A5B"/>
              </a:solidFill>
              <a:ln w="5563" cap="flat">
                <a:noFill/>
                <a:prstDash val="solid"/>
                <a:miter/>
              </a:ln>
            </p:spPr>
            <p:txBody>
              <a:bodyPr rtlCol="0" anchor="ctr"/>
              <a:lstStyle/>
              <a:p>
                <a:endParaRPr lang="zh-CN" altLang="en-US"/>
              </a:p>
            </p:txBody>
          </p:sp>
          <p:sp>
            <p:nvSpPr>
              <p:cNvPr id="167" name="任意多边形: 形状 166">
                <a:extLst>
                  <a:ext uri="{FF2B5EF4-FFF2-40B4-BE49-F238E27FC236}">
                    <a16:creationId xmlns:a16="http://schemas.microsoft.com/office/drawing/2014/main" id="{5F168A68-B95A-A0E7-1FC0-F8AA160FC5C9}"/>
                  </a:ext>
                </a:extLst>
              </p:cNvPr>
              <p:cNvSpPr/>
              <p:nvPr/>
            </p:nvSpPr>
            <p:spPr>
              <a:xfrm>
                <a:off x="6974733" y="3002198"/>
                <a:ext cx="645457" cy="259727"/>
              </a:xfrm>
              <a:custGeom>
                <a:avLst/>
                <a:gdLst>
                  <a:gd name="connsiteX0" fmla="*/ 298612 w 645457"/>
                  <a:gd name="connsiteY0" fmla="*/ 259591 h 259727"/>
                  <a:gd name="connsiteX1" fmla="*/ 263496 w 645457"/>
                  <a:gd name="connsiteY1" fmla="*/ 246791 h 259727"/>
                  <a:gd name="connsiteX2" fmla="*/ -1348 w 645457"/>
                  <a:gd name="connsiteY2" fmla="*/ 21793 h 259727"/>
                  <a:gd name="connsiteX3" fmla="*/ -3519 w 645457"/>
                  <a:gd name="connsiteY3" fmla="*/ 17007 h 259727"/>
                  <a:gd name="connsiteX4" fmla="*/ -1348 w 645457"/>
                  <a:gd name="connsiteY4" fmla="*/ 12276 h 259727"/>
                  <a:gd name="connsiteX5" fmla="*/ 30929 w 645457"/>
                  <a:gd name="connsiteY5" fmla="*/ -134 h 259727"/>
                  <a:gd name="connsiteX6" fmla="*/ 609372 w 645457"/>
                  <a:gd name="connsiteY6" fmla="*/ -134 h 259727"/>
                  <a:gd name="connsiteX7" fmla="*/ 640146 w 645457"/>
                  <a:gd name="connsiteY7" fmla="*/ 12610 h 259727"/>
                  <a:gd name="connsiteX8" fmla="*/ 641926 w 645457"/>
                  <a:gd name="connsiteY8" fmla="*/ 17452 h 259727"/>
                  <a:gd name="connsiteX9" fmla="*/ 639366 w 645457"/>
                  <a:gd name="connsiteY9" fmla="*/ 22015 h 259727"/>
                  <a:gd name="connsiteX10" fmla="*/ 335289 w 645457"/>
                  <a:gd name="connsiteY10" fmla="*/ 247070 h 259727"/>
                  <a:gd name="connsiteX11" fmla="*/ 298612 w 645457"/>
                  <a:gd name="connsiteY11" fmla="*/ 259591 h 259727"/>
                  <a:gd name="connsiteX12" fmla="*/ 13010 w 645457"/>
                  <a:gd name="connsiteY12" fmla="*/ 17396 h 259727"/>
                  <a:gd name="connsiteX13" fmla="*/ 271621 w 645457"/>
                  <a:gd name="connsiteY13" fmla="*/ 237275 h 259727"/>
                  <a:gd name="connsiteX14" fmla="*/ 327941 w 645457"/>
                  <a:gd name="connsiteY14" fmla="*/ 236997 h 259727"/>
                  <a:gd name="connsiteX15" fmla="*/ 625510 w 645457"/>
                  <a:gd name="connsiteY15" fmla="*/ 16784 h 259727"/>
                  <a:gd name="connsiteX16" fmla="*/ 609480 w 645457"/>
                  <a:gd name="connsiteY16" fmla="*/ 12388 h 259727"/>
                  <a:gd name="connsiteX17" fmla="*/ 31040 w 645457"/>
                  <a:gd name="connsiteY17" fmla="*/ 12388 h 259727"/>
                  <a:gd name="connsiteX18" fmla="*/ 13010 w 645457"/>
                  <a:gd name="connsiteY18" fmla="*/ 17396 h 25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5457" h="259727">
                    <a:moveTo>
                      <a:pt x="298612" y="259591"/>
                    </a:moveTo>
                    <a:cubicBezTo>
                      <a:pt x="285757" y="259675"/>
                      <a:pt x="273292" y="255134"/>
                      <a:pt x="263496" y="246791"/>
                    </a:cubicBezTo>
                    <a:lnTo>
                      <a:pt x="-1348" y="21793"/>
                    </a:lnTo>
                    <a:cubicBezTo>
                      <a:pt x="-2739" y="20585"/>
                      <a:pt x="-3519" y="18843"/>
                      <a:pt x="-3519" y="17007"/>
                    </a:cubicBezTo>
                    <a:cubicBezTo>
                      <a:pt x="-3519" y="15187"/>
                      <a:pt x="-2739" y="13451"/>
                      <a:pt x="-1348" y="12276"/>
                    </a:cubicBezTo>
                    <a:cubicBezTo>
                      <a:pt x="7557" y="4374"/>
                      <a:pt x="19021" y="-34"/>
                      <a:pt x="30929" y="-134"/>
                    </a:cubicBezTo>
                    <a:lnTo>
                      <a:pt x="609372" y="-134"/>
                    </a:lnTo>
                    <a:cubicBezTo>
                      <a:pt x="620945" y="-234"/>
                      <a:pt x="632021" y="4363"/>
                      <a:pt x="640146" y="12610"/>
                    </a:cubicBezTo>
                    <a:cubicBezTo>
                      <a:pt x="641426" y="13896"/>
                      <a:pt x="642037" y="15660"/>
                      <a:pt x="641926" y="17452"/>
                    </a:cubicBezTo>
                    <a:cubicBezTo>
                      <a:pt x="641814" y="19277"/>
                      <a:pt x="640869" y="20947"/>
                      <a:pt x="639366" y="22015"/>
                    </a:cubicBezTo>
                    <a:lnTo>
                      <a:pt x="335289" y="247070"/>
                    </a:lnTo>
                    <a:cubicBezTo>
                      <a:pt x="324713" y="255078"/>
                      <a:pt x="311857" y="259469"/>
                      <a:pt x="298612" y="259591"/>
                    </a:cubicBezTo>
                    <a:close/>
                    <a:moveTo>
                      <a:pt x="13010" y="17396"/>
                    </a:moveTo>
                    <a:lnTo>
                      <a:pt x="271621" y="237275"/>
                    </a:lnTo>
                    <a:cubicBezTo>
                      <a:pt x="288151" y="250364"/>
                      <a:pt x="311525" y="250247"/>
                      <a:pt x="327941" y="236997"/>
                    </a:cubicBezTo>
                    <a:lnTo>
                      <a:pt x="625510" y="16784"/>
                    </a:lnTo>
                    <a:cubicBezTo>
                      <a:pt x="620668" y="13890"/>
                      <a:pt x="615103" y="12371"/>
                      <a:pt x="609480" y="12388"/>
                    </a:cubicBezTo>
                    <a:lnTo>
                      <a:pt x="31040" y="12388"/>
                    </a:lnTo>
                    <a:cubicBezTo>
                      <a:pt x="24698" y="12443"/>
                      <a:pt x="18464" y="14174"/>
                      <a:pt x="13010" y="17396"/>
                    </a:cubicBezTo>
                    <a:close/>
                  </a:path>
                </a:pathLst>
              </a:custGeom>
              <a:solidFill>
                <a:srgbClr val="5C5A5B"/>
              </a:solidFill>
              <a:ln w="5563" cap="flat">
                <a:noFill/>
                <a:prstDash val="solid"/>
                <a:miter/>
              </a:ln>
            </p:spPr>
            <p:txBody>
              <a:bodyPr rtlCol="0" anchor="ctr"/>
              <a:lstStyle/>
              <a:p>
                <a:endParaRPr lang="zh-CN" altLang="en-US"/>
              </a:p>
            </p:txBody>
          </p:sp>
          <p:sp>
            <p:nvSpPr>
              <p:cNvPr id="168" name="任意多边形: 形状 167">
                <a:extLst>
                  <a:ext uri="{FF2B5EF4-FFF2-40B4-BE49-F238E27FC236}">
                    <a16:creationId xmlns:a16="http://schemas.microsoft.com/office/drawing/2014/main" id="{0FB8A49B-CC2F-95D9-7EA1-6554EDA722A5}"/>
                  </a:ext>
                </a:extLst>
              </p:cNvPr>
              <p:cNvSpPr/>
              <p:nvPr/>
            </p:nvSpPr>
            <p:spPr>
              <a:xfrm>
                <a:off x="8066780" y="2970135"/>
                <a:ext cx="747677" cy="561699"/>
              </a:xfrm>
              <a:custGeom>
                <a:avLst/>
                <a:gdLst>
                  <a:gd name="connsiteX0" fmla="*/ -3519 w 747677"/>
                  <a:gd name="connsiteY0" fmla="*/ 561564 h 561699"/>
                  <a:gd name="connsiteX1" fmla="*/ 41393 w 747677"/>
                  <a:gd name="connsiteY1" fmla="*/ 48514 h 561699"/>
                  <a:gd name="connsiteX2" fmla="*/ 94262 w 747677"/>
                  <a:gd name="connsiteY2" fmla="*/ -125 h 561699"/>
                  <a:gd name="connsiteX3" fmla="*/ 699360 w 747677"/>
                  <a:gd name="connsiteY3" fmla="*/ -125 h 561699"/>
                  <a:gd name="connsiteX4" fmla="*/ 744158 w 747677"/>
                  <a:gd name="connsiteY4" fmla="*/ 42787 h 561699"/>
                  <a:gd name="connsiteX5" fmla="*/ 743881 w 747677"/>
                  <a:gd name="connsiteY5" fmla="*/ 48514 h 561699"/>
                  <a:gd name="connsiteX6" fmla="*/ 717892 w 747677"/>
                  <a:gd name="connsiteY6" fmla="*/ 345080 h 561699"/>
                  <a:gd name="connsiteX7" fmla="*/ 665023 w 747677"/>
                  <a:gd name="connsiteY7" fmla="*/ 393720 h 561699"/>
                  <a:gd name="connsiteX8" fmla="*/ 138615 w 747677"/>
                  <a:gd name="connsiteY8" fmla="*/ 393720 h 561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7677" h="561699">
                    <a:moveTo>
                      <a:pt x="-3519" y="561564"/>
                    </a:moveTo>
                    <a:lnTo>
                      <a:pt x="41393" y="48514"/>
                    </a:lnTo>
                    <a:cubicBezTo>
                      <a:pt x="44176" y="21250"/>
                      <a:pt x="66882" y="353"/>
                      <a:pt x="94262" y="-125"/>
                    </a:cubicBezTo>
                    <a:lnTo>
                      <a:pt x="699360" y="-125"/>
                    </a:lnTo>
                    <a:cubicBezTo>
                      <a:pt x="723569" y="-637"/>
                      <a:pt x="743601" y="18574"/>
                      <a:pt x="744158" y="42787"/>
                    </a:cubicBezTo>
                    <a:cubicBezTo>
                      <a:pt x="744158" y="44702"/>
                      <a:pt x="744104" y="46611"/>
                      <a:pt x="743881" y="48514"/>
                    </a:cubicBezTo>
                    <a:lnTo>
                      <a:pt x="717892" y="345080"/>
                    </a:lnTo>
                    <a:cubicBezTo>
                      <a:pt x="715109" y="372344"/>
                      <a:pt x="692403" y="393241"/>
                      <a:pt x="665023" y="393720"/>
                    </a:cubicBezTo>
                    <a:lnTo>
                      <a:pt x="138615" y="393720"/>
                    </a:lnTo>
                    <a:close/>
                  </a:path>
                </a:pathLst>
              </a:custGeom>
              <a:solidFill>
                <a:srgbClr val="4ABDCA"/>
              </a:solidFill>
              <a:ln w="5563" cap="flat">
                <a:noFill/>
                <a:prstDash val="solid"/>
                <a:miter/>
              </a:ln>
            </p:spPr>
            <p:txBody>
              <a:bodyPr rtlCol="0" anchor="ctr"/>
              <a:lstStyle/>
              <a:p>
                <a:endParaRPr lang="zh-CN" altLang="en-US"/>
              </a:p>
            </p:txBody>
          </p:sp>
          <p:sp>
            <p:nvSpPr>
              <p:cNvPr id="169" name="任意多边形: 形状 168">
                <a:extLst>
                  <a:ext uri="{FF2B5EF4-FFF2-40B4-BE49-F238E27FC236}">
                    <a16:creationId xmlns:a16="http://schemas.microsoft.com/office/drawing/2014/main" id="{40FAD77B-07D2-6E72-1BBD-A66D7298382A}"/>
                  </a:ext>
                </a:extLst>
              </p:cNvPr>
              <p:cNvSpPr/>
              <p:nvPr/>
            </p:nvSpPr>
            <p:spPr>
              <a:xfrm>
                <a:off x="8060517" y="2963848"/>
                <a:ext cx="760076" cy="574278"/>
              </a:xfrm>
              <a:custGeom>
                <a:avLst/>
                <a:gdLst>
                  <a:gd name="connsiteX0" fmla="*/ 2744 w 760076"/>
                  <a:gd name="connsiteY0" fmla="*/ 574139 h 574278"/>
                  <a:gd name="connsiteX1" fmla="*/ 353 w 760076"/>
                  <a:gd name="connsiteY1" fmla="*/ 573694 h 574278"/>
                  <a:gd name="connsiteX2" fmla="*/ -3487 w 760076"/>
                  <a:gd name="connsiteY2" fmla="*/ 567294 h 574278"/>
                  <a:gd name="connsiteX3" fmla="*/ 41366 w 760076"/>
                  <a:gd name="connsiteY3" fmla="*/ 54244 h 574278"/>
                  <a:gd name="connsiteX4" fmla="*/ 100525 w 760076"/>
                  <a:gd name="connsiteY4" fmla="*/ -128 h 574278"/>
                  <a:gd name="connsiteX5" fmla="*/ 705623 w 760076"/>
                  <a:gd name="connsiteY5" fmla="*/ -128 h 574278"/>
                  <a:gd name="connsiteX6" fmla="*/ 756543 w 760076"/>
                  <a:gd name="connsiteY6" fmla="*/ 49085 h 574278"/>
                  <a:gd name="connsiteX7" fmla="*/ 756266 w 760076"/>
                  <a:gd name="connsiteY7" fmla="*/ 55524 h 574278"/>
                  <a:gd name="connsiteX8" fmla="*/ 730332 w 760076"/>
                  <a:gd name="connsiteY8" fmla="*/ 352146 h 574278"/>
                  <a:gd name="connsiteX9" fmla="*/ 671175 w 760076"/>
                  <a:gd name="connsiteY9" fmla="*/ 406517 h 574278"/>
                  <a:gd name="connsiteX10" fmla="*/ 147660 w 760076"/>
                  <a:gd name="connsiteY10" fmla="*/ 406517 h 574278"/>
                  <a:gd name="connsiteX11" fmla="*/ 7532 w 760076"/>
                  <a:gd name="connsiteY11" fmla="*/ 572136 h 574278"/>
                  <a:gd name="connsiteX12" fmla="*/ 2744 w 760076"/>
                  <a:gd name="connsiteY12" fmla="*/ 574139 h 574278"/>
                  <a:gd name="connsiteX13" fmla="*/ 100525 w 760076"/>
                  <a:gd name="connsiteY13" fmla="*/ 12449 h 574278"/>
                  <a:gd name="connsiteX14" fmla="*/ 53887 w 760076"/>
                  <a:gd name="connsiteY14" fmla="*/ 55357 h 574278"/>
                  <a:gd name="connsiteX15" fmla="*/ 10703 w 760076"/>
                  <a:gd name="connsiteY15" fmla="*/ 548706 h 574278"/>
                  <a:gd name="connsiteX16" fmla="*/ 139981 w 760076"/>
                  <a:gd name="connsiteY16" fmla="*/ 395943 h 574278"/>
                  <a:gd name="connsiteX17" fmla="*/ 144766 w 760076"/>
                  <a:gd name="connsiteY17" fmla="*/ 393717 h 574278"/>
                  <a:gd name="connsiteX18" fmla="*/ 671452 w 760076"/>
                  <a:gd name="connsiteY18" fmla="*/ 393717 h 574278"/>
                  <a:gd name="connsiteX19" fmla="*/ 718087 w 760076"/>
                  <a:gd name="connsiteY19" fmla="*/ 350810 h 574278"/>
                  <a:gd name="connsiteX20" fmla="*/ 744076 w 760076"/>
                  <a:gd name="connsiteY20" fmla="*/ 54244 h 574278"/>
                  <a:gd name="connsiteX21" fmla="*/ 734337 w 760076"/>
                  <a:gd name="connsiteY21" fmla="*/ 24581 h 574278"/>
                  <a:gd name="connsiteX22" fmla="*/ 705900 w 760076"/>
                  <a:gd name="connsiteY22" fmla="*/ 12449 h 574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60076" h="574278">
                    <a:moveTo>
                      <a:pt x="2744" y="574139"/>
                    </a:moveTo>
                    <a:cubicBezTo>
                      <a:pt x="1910" y="574134"/>
                      <a:pt x="1130" y="573983"/>
                      <a:pt x="353" y="573694"/>
                    </a:cubicBezTo>
                    <a:cubicBezTo>
                      <a:pt x="-2207" y="572648"/>
                      <a:pt x="-3767" y="570043"/>
                      <a:pt x="-3487" y="567294"/>
                    </a:cubicBezTo>
                    <a:lnTo>
                      <a:pt x="41366" y="54244"/>
                    </a:lnTo>
                    <a:cubicBezTo>
                      <a:pt x="44482" y="23775"/>
                      <a:pt x="69917" y="440"/>
                      <a:pt x="100525" y="-128"/>
                    </a:cubicBezTo>
                    <a:lnTo>
                      <a:pt x="705623" y="-128"/>
                    </a:lnTo>
                    <a:cubicBezTo>
                      <a:pt x="733280" y="-606"/>
                      <a:pt x="756098" y="21426"/>
                      <a:pt x="756543" y="49085"/>
                    </a:cubicBezTo>
                    <a:cubicBezTo>
                      <a:pt x="756598" y="51233"/>
                      <a:pt x="756486" y="53387"/>
                      <a:pt x="756266" y="55524"/>
                    </a:cubicBezTo>
                    <a:lnTo>
                      <a:pt x="730332" y="352146"/>
                    </a:lnTo>
                    <a:cubicBezTo>
                      <a:pt x="727215" y="382615"/>
                      <a:pt x="701783" y="405950"/>
                      <a:pt x="671175" y="406517"/>
                    </a:cubicBezTo>
                    <a:lnTo>
                      <a:pt x="147660" y="406517"/>
                    </a:lnTo>
                    <a:lnTo>
                      <a:pt x="7532" y="572136"/>
                    </a:lnTo>
                    <a:cubicBezTo>
                      <a:pt x="6306" y="573466"/>
                      <a:pt x="4581" y="574201"/>
                      <a:pt x="2744" y="574139"/>
                    </a:cubicBezTo>
                    <a:close/>
                    <a:moveTo>
                      <a:pt x="100525" y="12449"/>
                    </a:moveTo>
                    <a:cubicBezTo>
                      <a:pt x="76371" y="12911"/>
                      <a:pt x="56338" y="31326"/>
                      <a:pt x="53887" y="55357"/>
                    </a:cubicBezTo>
                    <a:lnTo>
                      <a:pt x="10703" y="548706"/>
                    </a:lnTo>
                    <a:lnTo>
                      <a:pt x="139981" y="395943"/>
                    </a:lnTo>
                    <a:cubicBezTo>
                      <a:pt x="141150" y="394535"/>
                      <a:pt x="142929" y="393723"/>
                      <a:pt x="144766" y="393717"/>
                    </a:cubicBezTo>
                    <a:lnTo>
                      <a:pt x="671452" y="393717"/>
                    </a:lnTo>
                    <a:cubicBezTo>
                      <a:pt x="695604" y="393278"/>
                      <a:pt x="715639" y="374851"/>
                      <a:pt x="718087" y="350810"/>
                    </a:cubicBezTo>
                    <a:lnTo>
                      <a:pt x="744076" y="54244"/>
                    </a:lnTo>
                    <a:cubicBezTo>
                      <a:pt x="745190" y="43425"/>
                      <a:pt x="741628" y="32645"/>
                      <a:pt x="734337" y="24581"/>
                    </a:cubicBezTo>
                    <a:cubicBezTo>
                      <a:pt x="727049" y="16668"/>
                      <a:pt x="716696" y="12255"/>
                      <a:pt x="705900" y="12449"/>
                    </a:cubicBezTo>
                    <a:close/>
                  </a:path>
                </a:pathLst>
              </a:custGeom>
              <a:solidFill>
                <a:srgbClr val="4ABDCA"/>
              </a:solidFill>
              <a:ln w="5563" cap="flat">
                <a:noFill/>
                <a:prstDash val="solid"/>
                <a:miter/>
              </a:ln>
            </p:spPr>
            <p:txBody>
              <a:bodyPr rtlCol="0" anchor="ctr"/>
              <a:lstStyle/>
              <a:p>
                <a:endParaRPr lang="zh-CN" altLang="en-US"/>
              </a:p>
            </p:txBody>
          </p:sp>
          <p:sp>
            <p:nvSpPr>
              <p:cNvPr id="170" name="任意多边形: 形状 169">
                <a:extLst>
                  <a:ext uri="{FF2B5EF4-FFF2-40B4-BE49-F238E27FC236}">
                    <a16:creationId xmlns:a16="http://schemas.microsoft.com/office/drawing/2014/main" id="{9ECC4CA5-AAC0-3A99-C061-87C463AD463F}"/>
                  </a:ext>
                </a:extLst>
              </p:cNvPr>
              <p:cNvSpPr/>
              <p:nvPr/>
            </p:nvSpPr>
            <p:spPr>
              <a:xfrm>
                <a:off x="6309881" y="1470726"/>
                <a:ext cx="854197" cy="196846"/>
              </a:xfrm>
              <a:custGeom>
                <a:avLst/>
                <a:gdLst>
                  <a:gd name="connsiteX0" fmla="*/ 838806 w 854197"/>
                  <a:gd name="connsiteY0" fmla="*/ 14504 h 196846"/>
                  <a:gd name="connsiteX1" fmla="*/ 804746 w 854197"/>
                  <a:gd name="connsiteY1" fmla="*/ -133 h 196846"/>
                  <a:gd name="connsiteX2" fmla="*/ 58517 w 854197"/>
                  <a:gd name="connsiteY2" fmla="*/ -133 h 196846"/>
                  <a:gd name="connsiteX3" fmla="*/ 5371 w 854197"/>
                  <a:gd name="connsiteY3" fmla="*/ 48729 h 196846"/>
                  <a:gd name="connsiteX4" fmla="*/ -3256 w 854197"/>
                  <a:gd name="connsiteY4" fmla="*/ 146620 h 196846"/>
                  <a:gd name="connsiteX5" fmla="*/ 36868 w 854197"/>
                  <a:gd name="connsiteY5" fmla="*/ 196451 h 196846"/>
                  <a:gd name="connsiteX6" fmla="*/ 42379 w 854197"/>
                  <a:gd name="connsiteY6" fmla="*/ 196706 h 196846"/>
                  <a:gd name="connsiteX7" fmla="*/ 788665 w 854197"/>
                  <a:gd name="connsiteY7" fmla="*/ 196706 h 196846"/>
                  <a:gd name="connsiteX8" fmla="*/ 841865 w 854197"/>
                  <a:gd name="connsiteY8" fmla="*/ 147845 h 196846"/>
                  <a:gd name="connsiteX9" fmla="*/ 850436 w 854197"/>
                  <a:gd name="connsiteY9" fmla="*/ 49954 h 196846"/>
                  <a:gd name="connsiteX10" fmla="*/ 838806 w 854197"/>
                  <a:gd name="connsiteY10" fmla="*/ 14504 h 196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4197" h="196846">
                    <a:moveTo>
                      <a:pt x="838806" y="14504"/>
                    </a:moveTo>
                    <a:cubicBezTo>
                      <a:pt x="830012" y="5037"/>
                      <a:pt x="817659" y="-277"/>
                      <a:pt x="804746" y="-133"/>
                    </a:cubicBezTo>
                    <a:lnTo>
                      <a:pt x="58517" y="-133"/>
                    </a:lnTo>
                    <a:cubicBezTo>
                      <a:pt x="31026" y="396"/>
                      <a:pt x="8208" y="21360"/>
                      <a:pt x="5371" y="48729"/>
                    </a:cubicBezTo>
                    <a:lnTo>
                      <a:pt x="-3256" y="146620"/>
                    </a:lnTo>
                    <a:cubicBezTo>
                      <a:pt x="-5927" y="171463"/>
                      <a:pt x="12048" y="193774"/>
                      <a:pt x="36868" y="196451"/>
                    </a:cubicBezTo>
                    <a:cubicBezTo>
                      <a:pt x="38705" y="196645"/>
                      <a:pt x="40542" y="196734"/>
                      <a:pt x="42379" y="196706"/>
                    </a:cubicBezTo>
                    <a:lnTo>
                      <a:pt x="788665" y="196706"/>
                    </a:lnTo>
                    <a:cubicBezTo>
                      <a:pt x="816211" y="196183"/>
                      <a:pt x="839028" y="175225"/>
                      <a:pt x="841865" y="147845"/>
                    </a:cubicBezTo>
                    <a:lnTo>
                      <a:pt x="850436" y="49954"/>
                    </a:lnTo>
                    <a:cubicBezTo>
                      <a:pt x="851773" y="37020"/>
                      <a:pt x="847542" y="24126"/>
                      <a:pt x="838806" y="14504"/>
                    </a:cubicBezTo>
                    <a:close/>
                  </a:path>
                </a:pathLst>
              </a:custGeom>
              <a:solidFill>
                <a:srgbClr val="F29DC4"/>
              </a:solidFill>
              <a:ln w="5563" cap="flat">
                <a:noFill/>
                <a:prstDash val="solid"/>
                <a:miter/>
              </a:ln>
            </p:spPr>
            <p:txBody>
              <a:bodyPr rtlCol="0" anchor="ctr"/>
              <a:lstStyle/>
              <a:p>
                <a:endParaRPr lang="zh-CN" altLang="en-US"/>
              </a:p>
            </p:txBody>
          </p:sp>
          <p:sp>
            <p:nvSpPr>
              <p:cNvPr id="171" name="任意多边形: 形状 170">
                <a:extLst>
                  <a:ext uri="{FF2B5EF4-FFF2-40B4-BE49-F238E27FC236}">
                    <a16:creationId xmlns:a16="http://schemas.microsoft.com/office/drawing/2014/main" id="{0B982922-37F6-AF51-70FC-BD97F86D417A}"/>
                  </a:ext>
                </a:extLst>
              </p:cNvPr>
              <p:cNvSpPr/>
              <p:nvPr/>
            </p:nvSpPr>
            <p:spPr>
              <a:xfrm>
                <a:off x="7801143" y="1659990"/>
                <a:ext cx="1045940" cy="573559"/>
              </a:xfrm>
              <a:custGeom>
                <a:avLst/>
                <a:gdLst>
                  <a:gd name="connsiteX0" fmla="*/ 943402 w 1045940"/>
                  <a:gd name="connsiteY0" fmla="*/ 573417 h 573559"/>
                  <a:gd name="connsiteX1" fmla="*/ 45246 w 1045940"/>
                  <a:gd name="connsiteY1" fmla="*/ 573417 h 573559"/>
                  <a:gd name="connsiteX2" fmla="*/ -3506 w 1045940"/>
                  <a:gd name="connsiteY2" fmla="*/ 526352 h 573559"/>
                  <a:gd name="connsiteX3" fmla="*/ -3226 w 1045940"/>
                  <a:gd name="connsiteY3" fmla="*/ 520269 h 573559"/>
                  <a:gd name="connsiteX4" fmla="*/ 37621 w 1045940"/>
                  <a:gd name="connsiteY4" fmla="*/ 53020 h 573559"/>
                  <a:gd name="connsiteX5" fmla="*/ 95444 w 1045940"/>
                  <a:gd name="connsiteY5" fmla="*/ -127 h 573559"/>
                  <a:gd name="connsiteX6" fmla="*/ 993546 w 1045940"/>
                  <a:gd name="connsiteY6" fmla="*/ -127 h 573559"/>
                  <a:gd name="connsiteX7" fmla="*/ 1042407 w 1045940"/>
                  <a:gd name="connsiteY7" fmla="*/ 46943 h 573559"/>
                  <a:gd name="connsiteX8" fmla="*/ 1042129 w 1045940"/>
                  <a:gd name="connsiteY8" fmla="*/ 53020 h 573559"/>
                  <a:gd name="connsiteX9" fmla="*/ 1001225 w 1045940"/>
                  <a:gd name="connsiteY9" fmla="*/ 520492 h 573559"/>
                  <a:gd name="connsiteX10" fmla="*/ 943402 w 1045940"/>
                  <a:gd name="connsiteY10" fmla="*/ 573417 h 5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5940" h="573559">
                    <a:moveTo>
                      <a:pt x="943402" y="573417"/>
                    </a:moveTo>
                    <a:lnTo>
                      <a:pt x="45246" y="573417"/>
                    </a:lnTo>
                    <a:cubicBezTo>
                      <a:pt x="18812" y="573884"/>
                      <a:pt x="-3060" y="552809"/>
                      <a:pt x="-3506" y="526352"/>
                    </a:cubicBezTo>
                    <a:cubicBezTo>
                      <a:pt x="-3560" y="524321"/>
                      <a:pt x="-3449" y="522290"/>
                      <a:pt x="-3226" y="520269"/>
                    </a:cubicBezTo>
                    <a:lnTo>
                      <a:pt x="37621" y="53020"/>
                    </a:lnTo>
                    <a:cubicBezTo>
                      <a:pt x="40681" y="23219"/>
                      <a:pt x="65501" y="396"/>
                      <a:pt x="95444" y="-127"/>
                    </a:cubicBezTo>
                    <a:lnTo>
                      <a:pt x="993546" y="-127"/>
                    </a:lnTo>
                    <a:cubicBezTo>
                      <a:pt x="1020035" y="-622"/>
                      <a:pt x="1041907" y="20453"/>
                      <a:pt x="1042407" y="46943"/>
                    </a:cubicBezTo>
                    <a:cubicBezTo>
                      <a:pt x="1042464" y="48974"/>
                      <a:pt x="1042352" y="51000"/>
                      <a:pt x="1042129" y="53020"/>
                    </a:cubicBezTo>
                    <a:lnTo>
                      <a:pt x="1001225" y="520492"/>
                    </a:lnTo>
                    <a:cubicBezTo>
                      <a:pt x="998054" y="550182"/>
                      <a:pt x="973234" y="572860"/>
                      <a:pt x="943402" y="573417"/>
                    </a:cubicBezTo>
                    <a:close/>
                  </a:path>
                </a:pathLst>
              </a:custGeom>
              <a:solidFill>
                <a:srgbClr val="5C5A5B"/>
              </a:solidFill>
              <a:ln w="5563" cap="flat">
                <a:noFill/>
                <a:prstDash val="solid"/>
                <a:miter/>
              </a:ln>
            </p:spPr>
            <p:txBody>
              <a:bodyPr rtlCol="0" anchor="ctr"/>
              <a:lstStyle/>
              <a:p>
                <a:endParaRPr lang="zh-CN" altLang="en-US"/>
              </a:p>
            </p:txBody>
          </p:sp>
          <p:sp>
            <p:nvSpPr>
              <p:cNvPr id="172" name="任意多边形: 形状 171">
                <a:extLst>
                  <a:ext uri="{FF2B5EF4-FFF2-40B4-BE49-F238E27FC236}">
                    <a16:creationId xmlns:a16="http://schemas.microsoft.com/office/drawing/2014/main" id="{323A09BB-0357-FF05-7FA9-E3A1BE88C018}"/>
                  </a:ext>
                </a:extLst>
              </p:cNvPr>
              <p:cNvSpPr/>
              <p:nvPr/>
            </p:nvSpPr>
            <p:spPr>
              <a:xfrm>
                <a:off x="7794925" y="1653982"/>
                <a:ext cx="1058336" cy="585799"/>
              </a:xfrm>
              <a:custGeom>
                <a:avLst/>
                <a:gdLst>
                  <a:gd name="connsiteX0" fmla="*/ 949620 w 1058336"/>
                  <a:gd name="connsiteY0" fmla="*/ 585658 h 585799"/>
                  <a:gd name="connsiteX1" fmla="*/ 51518 w 1058336"/>
                  <a:gd name="connsiteY1" fmla="*/ 585658 h 585799"/>
                  <a:gd name="connsiteX2" fmla="*/ 10725 w 1058336"/>
                  <a:gd name="connsiteY2" fmla="*/ 568128 h 585799"/>
                  <a:gd name="connsiteX3" fmla="*/ -3242 w 1058336"/>
                  <a:gd name="connsiteY3" fmla="*/ 525722 h 585799"/>
                  <a:gd name="connsiteX4" fmla="*/ 37605 w 1058336"/>
                  <a:gd name="connsiteY4" fmla="*/ 58695 h 585799"/>
                  <a:gd name="connsiteX5" fmla="*/ 101662 w 1058336"/>
                  <a:gd name="connsiteY5" fmla="*/ -129 h 585799"/>
                  <a:gd name="connsiteX6" fmla="*/ 999763 w 1058336"/>
                  <a:gd name="connsiteY6" fmla="*/ -129 h 585799"/>
                  <a:gd name="connsiteX7" fmla="*/ 1054803 w 1058336"/>
                  <a:gd name="connsiteY7" fmla="*/ 53208 h 585799"/>
                  <a:gd name="connsiteX8" fmla="*/ 1054524 w 1058336"/>
                  <a:gd name="connsiteY8" fmla="*/ 59808 h 585799"/>
                  <a:gd name="connsiteX9" fmla="*/ 1013676 w 1058336"/>
                  <a:gd name="connsiteY9" fmla="*/ 526835 h 585799"/>
                  <a:gd name="connsiteX10" fmla="*/ 949620 w 1058336"/>
                  <a:gd name="connsiteY10" fmla="*/ 585658 h 585799"/>
                  <a:gd name="connsiteX11" fmla="*/ 101662 w 1058336"/>
                  <a:gd name="connsiteY11" fmla="*/ 12449 h 585799"/>
                  <a:gd name="connsiteX12" fmla="*/ 50127 w 1058336"/>
                  <a:gd name="connsiteY12" fmla="*/ 59864 h 585799"/>
                  <a:gd name="connsiteX13" fmla="*/ 9280 w 1058336"/>
                  <a:gd name="connsiteY13" fmla="*/ 526890 h 585799"/>
                  <a:gd name="connsiteX14" fmla="*/ 45953 w 1058336"/>
                  <a:gd name="connsiteY14" fmla="*/ 572936 h 585799"/>
                  <a:gd name="connsiteX15" fmla="*/ 51518 w 1058336"/>
                  <a:gd name="connsiteY15" fmla="*/ 573192 h 585799"/>
                  <a:gd name="connsiteX16" fmla="*/ 949620 w 1058336"/>
                  <a:gd name="connsiteY16" fmla="*/ 573192 h 585799"/>
                  <a:gd name="connsiteX17" fmla="*/ 1001155 w 1058336"/>
                  <a:gd name="connsiteY17" fmla="*/ 525777 h 585799"/>
                  <a:gd name="connsiteX18" fmla="*/ 1042059 w 1058336"/>
                  <a:gd name="connsiteY18" fmla="*/ 58751 h 585799"/>
                  <a:gd name="connsiteX19" fmla="*/ 1031317 w 1058336"/>
                  <a:gd name="connsiteY19" fmla="*/ 25916 h 585799"/>
                  <a:gd name="connsiteX20" fmla="*/ 999763 w 1058336"/>
                  <a:gd name="connsiteY20" fmla="*/ 12449 h 585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58336" h="585799">
                    <a:moveTo>
                      <a:pt x="949620" y="585658"/>
                    </a:moveTo>
                    <a:lnTo>
                      <a:pt x="51518" y="585658"/>
                    </a:lnTo>
                    <a:cubicBezTo>
                      <a:pt x="36048" y="585892"/>
                      <a:pt x="21190" y="579514"/>
                      <a:pt x="10725" y="568128"/>
                    </a:cubicBezTo>
                    <a:cubicBezTo>
                      <a:pt x="264" y="556614"/>
                      <a:pt x="-4802" y="541198"/>
                      <a:pt x="-3242" y="525722"/>
                    </a:cubicBezTo>
                    <a:lnTo>
                      <a:pt x="37605" y="58695"/>
                    </a:lnTo>
                    <a:cubicBezTo>
                      <a:pt x="41056" y="25722"/>
                      <a:pt x="68494" y="484"/>
                      <a:pt x="101662" y="-129"/>
                    </a:cubicBezTo>
                    <a:lnTo>
                      <a:pt x="999763" y="-129"/>
                    </a:lnTo>
                    <a:cubicBezTo>
                      <a:pt x="1029703" y="-602"/>
                      <a:pt x="1054358" y="23273"/>
                      <a:pt x="1054803" y="53208"/>
                    </a:cubicBezTo>
                    <a:cubicBezTo>
                      <a:pt x="1054858" y="55412"/>
                      <a:pt x="1054746" y="57615"/>
                      <a:pt x="1054524" y="59808"/>
                    </a:cubicBezTo>
                    <a:lnTo>
                      <a:pt x="1013676" y="526835"/>
                    </a:lnTo>
                    <a:cubicBezTo>
                      <a:pt x="1010225" y="559808"/>
                      <a:pt x="982791" y="585046"/>
                      <a:pt x="949620" y="585658"/>
                    </a:cubicBezTo>
                    <a:close/>
                    <a:moveTo>
                      <a:pt x="101662" y="12449"/>
                    </a:moveTo>
                    <a:cubicBezTo>
                      <a:pt x="74947" y="12955"/>
                      <a:pt x="52855" y="33307"/>
                      <a:pt x="50127" y="59864"/>
                    </a:cubicBezTo>
                    <a:lnTo>
                      <a:pt x="9280" y="526890"/>
                    </a:lnTo>
                    <a:cubicBezTo>
                      <a:pt x="6720" y="549735"/>
                      <a:pt x="23135" y="570349"/>
                      <a:pt x="45953" y="572936"/>
                    </a:cubicBezTo>
                    <a:cubicBezTo>
                      <a:pt x="47790" y="573148"/>
                      <a:pt x="49681" y="573231"/>
                      <a:pt x="51518" y="573192"/>
                    </a:cubicBezTo>
                    <a:lnTo>
                      <a:pt x="949620" y="573192"/>
                    </a:lnTo>
                    <a:cubicBezTo>
                      <a:pt x="976334" y="572686"/>
                      <a:pt x="998426" y="552334"/>
                      <a:pt x="1001155" y="525777"/>
                    </a:cubicBezTo>
                    <a:lnTo>
                      <a:pt x="1042059" y="58751"/>
                    </a:lnTo>
                    <a:cubicBezTo>
                      <a:pt x="1043282" y="46780"/>
                      <a:pt x="1039388" y="34860"/>
                      <a:pt x="1031317" y="25916"/>
                    </a:cubicBezTo>
                    <a:cubicBezTo>
                      <a:pt x="1023192" y="17151"/>
                      <a:pt x="1011728" y="12259"/>
                      <a:pt x="999763" y="12449"/>
                    </a:cubicBezTo>
                    <a:close/>
                  </a:path>
                </a:pathLst>
              </a:custGeom>
              <a:solidFill>
                <a:srgbClr val="5C5A5B"/>
              </a:solidFill>
              <a:ln w="5563" cap="flat">
                <a:noFill/>
                <a:prstDash val="solid"/>
                <a:miter/>
              </a:ln>
            </p:spPr>
            <p:txBody>
              <a:bodyPr rtlCol="0" anchor="ctr"/>
              <a:lstStyle/>
              <a:p>
                <a:endParaRPr lang="zh-CN" altLang="en-US"/>
              </a:p>
            </p:txBody>
          </p:sp>
          <p:sp>
            <p:nvSpPr>
              <p:cNvPr id="173" name="任意多边形: 形状 172">
                <a:extLst>
                  <a:ext uri="{FF2B5EF4-FFF2-40B4-BE49-F238E27FC236}">
                    <a16:creationId xmlns:a16="http://schemas.microsoft.com/office/drawing/2014/main" id="{C95F5B7B-1439-54D3-3419-4F98508BC31A}"/>
                  </a:ext>
                </a:extLst>
              </p:cNvPr>
              <p:cNvSpPr/>
              <p:nvPr/>
            </p:nvSpPr>
            <p:spPr>
              <a:xfrm>
                <a:off x="6981078" y="3008487"/>
                <a:ext cx="632923" cy="247098"/>
              </a:xfrm>
              <a:custGeom>
                <a:avLst/>
                <a:gdLst>
                  <a:gd name="connsiteX0" fmla="*/ 629404 w 632923"/>
                  <a:gd name="connsiteY0" fmla="*/ 10718 h 247098"/>
                  <a:gd name="connsiteX1" fmla="*/ 325381 w 632923"/>
                  <a:gd name="connsiteY1" fmla="*/ 235773 h 247098"/>
                  <a:gd name="connsiteX2" fmla="*/ 261213 w 632923"/>
                  <a:gd name="connsiteY2" fmla="*/ 235773 h 247098"/>
                  <a:gd name="connsiteX3" fmla="*/ -3519 w 632923"/>
                  <a:gd name="connsiteY3" fmla="*/ 10718 h 247098"/>
                  <a:gd name="connsiteX4" fmla="*/ 24695 w 632923"/>
                  <a:gd name="connsiteY4" fmla="*/ -134 h 247098"/>
                  <a:gd name="connsiteX5" fmla="*/ 603135 w 632923"/>
                  <a:gd name="connsiteY5" fmla="*/ -134 h 247098"/>
                  <a:gd name="connsiteX6" fmla="*/ 629404 w 632923"/>
                  <a:gd name="connsiteY6" fmla="*/ 10718 h 24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2923" h="247098">
                    <a:moveTo>
                      <a:pt x="629404" y="10718"/>
                    </a:moveTo>
                    <a:lnTo>
                      <a:pt x="325381" y="235773"/>
                    </a:lnTo>
                    <a:cubicBezTo>
                      <a:pt x="306572" y="250693"/>
                      <a:pt x="280026" y="250693"/>
                      <a:pt x="261213" y="235773"/>
                    </a:cubicBezTo>
                    <a:lnTo>
                      <a:pt x="-3519" y="10718"/>
                    </a:lnTo>
                    <a:cubicBezTo>
                      <a:pt x="4271" y="3840"/>
                      <a:pt x="14290" y="-11"/>
                      <a:pt x="24695" y="-134"/>
                    </a:cubicBezTo>
                    <a:lnTo>
                      <a:pt x="603135" y="-134"/>
                    </a:lnTo>
                    <a:cubicBezTo>
                      <a:pt x="612986" y="-228"/>
                      <a:pt x="622505" y="3689"/>
                      <a:pt x="629404" y="10718"/>
                    </a:cubicBezTo>
                    <a:close/>
                  </a:path>
                </a:pathLst>
              </a:custGeom>
              <a:solidFill>
                <a:srgbClr val="FFFCF7"/>
              </a:solidFill>
              <a:ln w="5563" cap="flat">
                <a:noFill/>
                <a:prstDash val="solid"/>
                <a:miter/>
              </a:ln>
            </p:spPr>
            <p:txBody>
              <a:bodyPr rtlCol="0" anchor="ctr"/>
              <a:lstStyle/>
              <a:p>
                <a:endParaRPr lang="zh-CN" altLang="en-US"/>
              </a:p>
            </p:txBody>
          </p:sp>
          <p:sp>
            <p:nvSpPr>
              <p:cNvPr id="174" name="任意多边形: 形状 173">
                <a:extLst>
                  <a:ext uri="{FF2B5EF4-FFF2-40B4-BE49-F238E27FC236}">
                    <a16:creationId xmlns:a16="http://schemas.microsoft.com/office/drawing/2014/main" id="{CDFACD9E-58B7-84DC-B9C0-E7D7581DCBF6}"/>
                  </a:ext>
                </a:extLst>
              </p:cNvPr>
              <p:cNvSpPr/>
              <p:nvPr/>
            </p:nvSpPr>
            <p:spPr>
              <a:xfrm>
                <a:off x="6974733" y="3002198"/>
                <a:ext cx="645457" cy="259727"/>
              </a:xfrm>
              <a:custGeom>
                <a:avLst/>
                <a:gdLst>
                  <a:gd name="connsiteX0" fmla="*/ 298612 w 645457"/>
                  <a:gd name="connsiteY0" fmla="*/ 259591 h 259727"/>
                  <a:gd name="connsiteX1" fmla="*/ 263496 w 645457"/>
                  <a:gd name="connsiteY1" fmla="*/ 246791 h 259727"/>
                  <a:gd name="connsiteX2" fmla="*/ -1348 w 645457"/>
                  <a:gd name="connsiteY2" fmla="*/ 21793 h 259727"/>
                  <a:gd name="connsiteX3" fmla="*/ -3519 w 645457"/>
                  <a:gd name="connsiteY3" fmla="*/ 17007 h 259727"/>
                  <a:gd name="connsiteX4" fmla="*/ -1348 w 645457"/>
                  <a:gd name="connsiteY4" fmla="*/ 12276 h 259727"/>
                  <a:gd name="connsiteX5" fmla="*/ 30929 w 645457"/>
                  <a:gd name="connsiteY5" fmla="*/ -134 h 259727"/>
                  <a:gd name="connsiteX6" fmla="*/ 609372 w 645457"/>
                  <a:gd name="connsiteY6" fmla="*/ -134 h 259727"/>
                  <a:gd name="connsiteX7" fmla="*/ 640146 w 645457"/>
                  <a:gd name="connsiteY7" fmla="*/ 12610 h 259727"/>
                  <a:gd name="connsiteX8" fmla="*/ 641926 w 645457"/>
                  <a:gd name="connsiteY8" fmla="*/ 17452 h 259727"/>
                  <a:gd name="connsiteX9" fmla="*/ 639366 w 645457"/>
                  <a:gd name="connsiteY9" fmla="*/ 22015 h 259727"/>
                  <a:gd name="connsiteX10" fmla="*/ 335289 w 645457"/>
                  <a:gd name="connsiteY10" fmla="*/ 247070 h 259727"/>
                  <a:gd name="connsiteX11" fmla="*/ 298612 w 645457"/>
                  <a:gd name="connsiteY11" fmla="*/ 259591 h 259727"/>
                  <a:gd name="connsiteX12" fmla="*/ 13010 w 645457"/>
                  <a:gd name="connsiteY12" fmla="*/ 17396 h 259727"/>
                  <a:gd name="connsiteX13" fmla="*/ 271621 w 645457"/>
                  <a:gd name="connsiteY13" fmla="*/ 237275 h 259727"/>
                  <a:gd name="connsiteX14" fmla="*/ 327941 w 645457"/>
                  <a:gd name="connsiteY14" fmla="*/ 236997 h 259727"/>
                  <a:gd name="connsiteX15" fmla="*/ 625510 w 645457"/>
                  <a:gd name="connsiteY15" fmla="*/ 16784 h 259727"/>
                  <a:gd name="connsiteX16" fmla="*/ 609480 w 645457"/>
                  <a:gd name="connsiteY16" fmla="*/ 12388 h 259727"/>
                  <a:gd name="connsiteX17" fmla="*/ 31040 w 645457"/>
                  <a:gd name="connsiteY17" fmla="*/ 12388 h 259727"/>
                  <a:gd name="connsiteX18" fmla="*/ 13010 w 645457"/>
                  <a:gd name="connsiteY18" fmla="*/ 17396 h 25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5457" h="259727">
                    <a:moveTo>
                      <a:pt x="298612" y="259591"/>
                    </a:moveTo>
                    <a:cubicBezTo>
                      <a:pt x="285757" y="259675"/>
                      <a:pt x="273292" y="255134"/>
                      <a:pt x="263496" y="246791"/>
                    </a:cubicBezTo>
                    <a:lnTo>
                      <a:pt x="-1348" y="21793"/>
                    </a:lnTo>
                    <a:cubicBezTo>
                      <a:pt x="-2739" y="20585"/>
                      <a:pt x="-3519" y="18843"/>
                      <a:pt x="-3519" y="17007"/>
                    </a:cubicBezTo>
                    <a:cubicBezTo>
                      <a:pt x="-3519" y="15187"/>
                      <a:pt x="-2739" y="13451"/>
                      <a:pt x="-1348" y="12276"/>
                    </a:cubicBezTo>
                    <a:cubicBezTo>
                      <a:pt x="7557" y="4374"/>
                      <a:pt x="19021" y="-34"/>
                      <a:pt x="30929" y="-134"/>
                    </a:cubicBezTo>
                    <a:lnTo>
                      <a:pt x="609372" y="-134"/>
                    </a:lnTo>
                    <a:cubicBezTo>
                      <a:pt x="620945" y="-234"/>
                      <a:pt x="632021" y="4363"/>
                      <a:pt x="640146" y="12610"/>
                    </a:cubicBezTo>
                    <a:cubicBezTo>
                      <a:pt x="641426" y="13896"/>
                      <a:pt x="642037" y="15660"/>
                      <a:pt x="641926" y="17452"/>
                    </a:cubicBezTo>
                    <a:cubicBezTo>
                      <a:pt x="641814" y="19277"/>
                      <a:pt x="640869" y="20947"/>
                      <a:pt x="639366" y="22015"/>
                    </a:cubicBezTo>
                    <a:lnTo>
                      <a:pt x="335289" y="247070"/>
                    </a:lnTo>
                    <a:cubicBezTo>
                      <a:pt x="324713" y="255078"/>
                      <a:pt x="311857" y="259469"/>
                      <a:pt x="298612" y="259591"/>
                    </a:cubicBezTo>
                    <a:close/>
                    <a:moveTo>
                      <a:pt x="13010" y="17396"/>
                    </a:moveTo>
                    <a:lnTo>
                      <a:pt x="271621" y="237275"/>
                    </a:lnTo>
                    <a:cubicBezTo>
                      <a:pt x="288151" y="250364"/>
                      <a:pt x="311525" y="250247"/>
                      <a:pt x="327941" y="236997"/>
                    </a:cubicBezTo>
                    <a:lnTo>
                      <a:pt x="625510" y="16784"/>
                    </a:lnTo>
                    <a:cubicBezTo>
                      <a:pt x="620668" y="13890"/>
                      <a:pt x="615103" y="12371"/>
                      <a:pt x="609480" y="12388"/>
                    </a:cubicBezTo>
                    <a:lnTo>
                      <a:pt x="31040" y="12388"/>
                    </a:lnTo>
                    <a:cubicBezTo>
                      <a:pt x="24698" y="12443"/>
                      <a:pt x="18464" y="14174"/>
                      <a:pt x="13010" y="17396"/>
                    </a:cubicBezTo>
                    <a:close/>
                  </a:path>
                </a:pathLst>
              </a:custGeom>
              <a:solidFill>
                <a:srgbClr val="5C5A5B"/>
              </a:solidFill>
              <a:ln w="5563" cap="flat">
                <a:noFill/>
                <a:prstDash val="solid"/>
                <a:miter/>
              </a:ln>
            </p:spPr>
            <p:txBody>
              <a:bodyPr rtlCol="0" anchor="ctr"/>
              <a:lstStyle/>
              <a:p>
                <a:endParaRPr lang="zh-CN" altLang="en-US"/>
              </a:p>
            </p:txBody>
          </p:sp>
          <p:sp>
            <p:nvSpPr>
              <p:cNvPr id="175" name="任意多边形: 形状 174">
                <a:extLst>
                  <a:ext uri="{FF2B5EF4-FFF2-40B4-BE49-F238E27FC236}">
                    <a16:creationId xmlns:a16="http://schemas.microsoft.com/office/drawing/2014/main" id="{435785F4-83F9-CD18-F1AA-B1FD2936419D}"/>
                  </a:ext>
                </a:extLst>
              </p:cNvPr>
              <p:cNvSpPr/>
              <p:nvPr/>
            </p:nvSpPr>
            <p:spPr>
              <a:xfrm>
                <a:off x="5586899" y="3335711"/>
                <a:ext cx="105640" cy="105083"/>
              </a:xfrm>
              <a:custGeom>
                <a:avLst/>
                <a:gdLst>
                  <a:gd name="connsiteX0" fmla="*/ 101828 w 105640"/>
                  <a:gd name="connsiteY0" fmla="*/ 52407 h 105083"/>
                  <a:gd name="connsiteX1" fmla="*/ 44674 w 105640"/>
                  <a:gd name="connsiteY1" fmla="*/ 104942 h 105083"/>
                  <a:gd name="connsiteX2" fmla="*/ -3519 w 105640"/>
                  <a:gd name="connsiteY2" fmla="*/ 58312 h 105083"/>
                  <a:gd name="connsiteX3" fmla="*/ -3241 w 105640"/>
                  <a:gd name="connsiteY3" fmla="*/ 52407 h 105083"/>
                  <a:gd name="connsiteX4" fmla="*/ 53913 w 105640"/>
                  <a:gd name="connsiteY4" fmla="*/ -128 h 105083"/>
                  <a:gd name="connsiteX5" fmla="*/ 102107 w 105640"/>
                  <a:gd name="connsiteY5" fmla="*/ 46386 h 105083"/>
                  <a:gd name="connsiteX6" fmla="*/ 101828 w 105640"/>
                  <a:gd name="connsiteY6" fmla="*/ 52407 h 105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640" h="105083">
                    <a:moveTo>
                      <a:pt x="101828" y="52407"/>
                    </a:moveTo>
                    <a:cubicBezTo>
                      <a:pt x="98824" y="81858"/>
                      <a:pt x="74281" y="104419"/>
                      <a:pt x="44674" y="104942"/>
                    </a:cubicBezTo>
                    <a:cubicBezTo>
                      <a:pt x="18518" y="105370"/>
                      <a:pt x="-3074" y="84496"/>
                      <a:pt x="-3519" y="58312"/>
                    </a:cubicBezTo>
                    <a:cubicBezTo>
                      <a:pt x="-3519" y="56342"/>
                      <a:pt x="-3464" y="54366"/>
                      <a:pt x="-3241" y="52407"/>
                    </a:cubicBezTo>
                    <a:cubicBezTo>
                      <a:pt x="-235" y="22956"/>
                      <a:pt x="24306" y="395"/>
                      <a:pt x="53913" y="-128"/>
                    </a:cubicBezTo>
                    <a:cubicBezTo>
                      <a:pt x="80069" y="-590"/>
                      <a:pt x="101661" y="20229"/>
                      <a:pt x="102107" y="46386"/>
                    </a:cubicBezTo>
                    <a:cubicBezTo>
                      <a:pt x="102163" y="48395"/>
                      <a:pt x="102051" y="50409"/>
                      <a:pt x="101828" y="52407"/>
                    </a:cubicBezTo>
                    <a:close/>
                  </a:path>
                </a:pathLst>
              </a:custGeom>
              <a:solidFill>
                <a:srgbClr val="4ABDCA"/>
              </a:solidFill>
              <a:ln w="5563" cap="flat">
                <a:noFill/>
                <a:prstDash val="solid"/>
                <a:miter/>
              </a:ln>
            </p:spPr>
            <p:txBody>
              <a:bodyPr rtlCol="0" anchor="ctr"/>
              <a:lstStyle/>
              <a:p>
                <a:endParaRPr lang="zh-CN" altLang="en-US"/>
              </a:p>
            </p:txBody>
          </p:sp>
          <p:sp>
            <p:nvSpPr>
              <p:cNvPr id="176" name="任意多边形: 形状 175">
                <a:extLst>
                  <a:ext uri="{FF2B5EF4-FFF2-40B4-BE49-F238E27FC236}">
                    <a16:creationId xmlns:a16="http://schemas.microsoft.com/office/drawing/2014/main" id="{560032A6-5148-51E1-6CC6-CB85B975EF60}"/>
                  </a:ext>
                </a:extLst>
              </p:cNvPr>
              <p:cNvSpPr/>
              <p:nvPr/>
            </p:nvSpPr>
            <p:spPr>
              <a:xfrm>
                <a:off x="5826910" y="3335711"/>
                <a:ext cx="105598" cy="105084"/>
              </a:xfrm>
              <a:custGeom>
                <a:avLst/>
                <a:gdLst>
                  <a:gd name="connsiteX0" fmla="*/ 101786 w 105598"/>
                  <a:gd name="connsiteY0" fmla="*/ 52407 h 105084"/>
                  <a:gd name="connsiteX1" fmla="*/ 44689 w 105598"/>
                  <a:gd name="connsiteY1" fmla="*/ 104942 h 105084"/>
                  <a:gd name="connsiteX2" fmla="*/ -3505 w 105598"/>
                  <a:gd name="connsiteY2" fmla="*/ 58429 h 105084"/>
                  <a:gd name="connsiteX3" fmla="*/ -3228 w 105598"/>
                  <a:gd name="connsiteY3" fmla="*/ 52407 h 105084"/>
                  <a:gd name="connsiteX4" fmla="*/ 53870 w 105598"/>
                  <a:gd name="connsiteY4" fmla="*/ -128 h 105084"/>
                  <a:gd name="connsiteX5" fmla="*/ 102065 w 105598"/>
                  <a:gd name="connsiteY5" fmla="*/ 46386 h 105084"/>
                  <a:gd name="connsiteX6" fmla="*/ 101786 w 105598"/>
                  <a:gd name="connsiteY6" fmla="*/ 52407 h 1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598" h="105084">
                    <a:moveTo>
                      <a:pt x="101786" y="52407"/>
                    </a:moveTo>
                    <a:cubicBezTo>
                      <a:pt x="98783" y="81852"/>
                      <a:pt x="74295" y="104419"/>
                      <a:pt x="44689" y="104942"/>
                    </a:cubicBezTo>
                    <a:cubicBezTo>
                      <a:pt x="18533" y="105404"/>
                      <a:pt x="-3061" y="84585"/>
                      <a:pt x="-3505" y="58429"/>
                    </a:cubicBezTo>
                    <a:cubicBezTo>
                      <a:pt x="-3561" y="56420"/>
                      <a:pt x="-3449" y="54405"/>
                      <a:pt x="-3228" y="52407"/>
                    </a:cubicBezTo>
                    <a:cubicBezTo>
                      <a:pt x="-223" y="22962"/>
                      <a:pt x="24265" y="395"/>
                      <a:pt x="53870" y="-128"/>
                    </a:cubicBezTo>
                    <a:cubicBezTo>
                      <a:pt x="80028" y="-590"/>
                      <a:pt x="101620" y="20229"/>
                      <a:pt x="102065" y="46386"/>
                    </a:cubicBezTo>
                    <a:cubicBezTo>
                      <a:pt x="102120" y="48395"/>
                      <a:pt x="102008" y="50409"/>
                      <a:pt x="101786" y="52407"/>
                    </a:cubicBezTo>
                    <a:close/>
                  </a:path>
                </a:pathLst>
              </a:custGeom>
              <a:solidFill>
                <a:srgbClr val="F29DC4"/>
              </a:solidFill>
              <a:ln w="5563" cap="flat">
                <a:noFill/>
                <a:prstDash val="solid"/>
                <a:miter/>
              </a:ln>
            </p:spPr>
            <p:txBody>
              <a:bodyPr rtlCol="0" anchor="ctr"/>
              <a:lstStyle/>
              <a:p>
                <a:endParaRPr lang="zh-CN" altLang="en-US"/>
              </a:p>
            </p:txBody>
          </p:sp>
          <p:sp>
            <p:nvSpPr>
              <p:cNvPr id="177" name="任意多边形: 形状 176">
                <a:extLst>
                  <a:ext uri="{FF2B5EF4-FFF2-40B4-BE49-F238E27FC236}">
                    <a16:creationId xmlns:a16="http://schemas.microsoft.com/office/drawing/2014/main" id="{B67C9376-05EF-5EB5-01C4-C70F23EE6C3B}"/>
                  </a:ext>
                </a:extLst>
              </p:cNvPr>
              <p:cNvSpPr/>
              <p:nvPr/>
            </p:nvSpPr>
            <p:spPr>
              <a:xfrm>
                <a:off x="6054134" y="3335711"/>
                <a:ext cx="105599" cy="105084"/>
              </a:xfrm>
              <a:custGeom>
                <a:avLst/>
                <a:gdLst>
                  <a:gd name="connsiteX0" fmla="*/ 101786 w 105599"/>
                  <a:gd name="connsiteY0" fmla="*/ 52407 h 105084"/>
                  <a:gd name="connsiteX1" fmla="*/ 44689 w 105599"/>
                  <a:gd name="connsiteY1" fmla="*/ 104942 h 105084"/>
                  <a:gd name="connsiteX2" fmla="*/ -3506 w 105599"/>
                  <a:gd name="connsiteY2" fmla="*/ 58429 h 105084"/>
                  <a:gd name="connsiteX3" fmla="*/ -3226 w 105599"/>
                  <a:gd name="connsiteY3" fmla="*/ 52407 h 105084"/>
                  <a:gd name="connsiteX4" fmla="*/ 53871 w 105599"/>
                  <a:gd name="connsiteY4" fmla="*/ -128 h 105084"/>
                  <a:gd name="connsiteX5" fmla="*/ 102066 w 105599"/>
                  <a:gd name="connsiteY5" fmla="*/ 46386 h 105084"/>
                  <a:gd name="connsiteX6" fmla="*/ 101786 w 105599"/>
                  <a:gd name="connsiteY6" fmla="*/ 52407 h 1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599" h="105084">
                    <a:moveTo>
                      <a:pt x="101786" y="52407"/>
                    </a:moveTo>
                    <a:cubicBezTo>
                      <a:pt x="98781" y="81852"/>
                      <a:pt x="74295" y="104419"/>
                      <a:pt x="44689" y="104942"/>
                    </a:cubicBezTo>
                    <a:cubicBezTo>
                      <a:pt x="18532" y="105404"/>
                      <a:pt x="-3060" y="84585"/>
                      <a:pt x="-3506" y="58429"/>
                    </a:cubicBezTo>
                    <a:cubicBezTo>
                      <a:pt x="-3560" y="56420"/>
                      <a:pt x="-3449" y="54405"/>
                      <a:pt x="-3226" y="52407"/>
                    </a:cubicBezTo>
                    <a:cubicBezTo>
                      <a:pt x="-223" y="22962"/>
                      <a:pt x="24266" y="395"/>
                      <a:pt x="53871" y="-128"/>
                    </a:cubicBezTo>
                    <a:cubicBezTo>
                      <a:pt x="80028" y="-590"/>
                      <a:pt x="101621" y="20229"/>
                      <a:pt x="102066" y="46386"/>
                    </a:cubicBezTo>
                    <a:cubicBezTo>
                      <a:pt x="102121" y="48395"/>
                      <a:pt x="102009" y="50409"/>
                      <a:pt x="101786" y="52407"/>
                    </a:cubicBezTo>
                    <a:close/>
                  </a:path>
                </a:pathLst>
              </a:custGeom>
              <a:solidFill>
                <a:srgbClr val="4ABDCA"/>
              </a:solidFill>
              <a:ln w="5563" cap="flat">
                <a:noFill/>
                <a:prstDash val="solid"/>
                <a:miter/>
              </a:ln>
            </p:spPr>
            <p:txBody>
              <a:bodyPr rtlCol="0" anchor="ctr"/>
              <a:lstStyle/>
              <a:p>
                <a:endParaRPr lang="zh-CN" altLang="en-US"/>
              </a:p>
            </p:txBody>
          </p:sp>
          <p:sp>
            <p:nvSpPr>
              <p:cNvPr id="178" name="任意多边形: 形状 177">
                <a:extLst>
                  <a:ext uri="{FF2B5EF4-FFF2-40B4-BE49-F238E27FC236}">
                    <a16:creationId xmlns:a16="http://schemas.microsoft.com/office/drawing/2014/main" id="{B9A7B80C-7D83-FA36-D4C8-E6FA3866D258}"/>
                  </a:ext>
                </a:extLst>
              </p:cNvPr>
              <p:cNvSpPr/>
              <p:nvPr/>
            </p:nvSpPr>
            <p:spPr>
              <a:xfrm>
                <a:off x="8210474" y="3127857"/>
                <a:ext cx="59045" cy="58719"/>
              </a:xfrm>
              <a:custGeom>
                <a:avLst/>
                <a:gdLst>
                  <a:gd name="connsiteX0" fmla="*/ 55360 w 59045"/>
                  <a:gd name="connsiteY0" fmla="*/ 29197 h 58719"/>
                  <a:gd name="connsiteX1" fmla="*/ 23415 w 59045"/>
                  <a:gd name="connsiteY1" fmla="*/ 58581 h 58719"/>
                  <a:gd name="connsiteX2" fmla="*/ -3519 w 59045"/>
                  <a:gd name="connsiteY2" fmla="*/ 32530 h 58719"/>
                  <a:gd name="connsiteX3" fmla="*/ -3354 w 59045"/>
                  <a:gd name="connsiteY3" fmla="*/ 29197 h 58719"/>
                  <a:gd name="connsiteX4" fmla="*/ 28592 w 59045"/>
                  <a:gd name="connsiteY4" fmla="*/ -132 h 58719"/>
                  <a:gd name="connsiteX5" fmla="*/ 55526 w 59045"/>
                  <a:gd name="connsiteY5" fmla="*/ 25924 h 58719"/>
                  <a:gd name="connsiteX6" fmla="*/ 55360 w 59045"/>
                  <a:gd name="connsiteY6" fmla="*/ 29197 h 58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045" h="58719">
                    <a:moveTo>
                      <a:pt x="55360" y="29197"/>
                    </a:moveTo>
                    <a:cubicBezTo>
                      <a:pt x="53689" y="45669"/>
                      <a:pt x="39999" y="58297"/>
                      <a:pt x="23415" y="58581"/>
                    </a:cubicBezTo>
                    <a:cubicBezTo>
                      <a:pt x="8779" y="58820"/>
                      <a:pt x="-3242" y="47161"/>
                      <a:pt x="-3519" y="32530"/>
                    </a:cubicBezTo>
                    <a:cubicBezTo>
                      <a:pt x="-3519" y="31417"/>
                      <a:pt x="-3465" y="30304"/>
                      <a:pt x="-3354" y="29197"/>
                    </a:cubicBezTo>
                    <a:cubicBezTo>
                      <a:pt x="-1682" y="12746"/>
                      <a:pt x="12062" y="147"/>
                      <a:pt x="28592" y="-132"/>
                    </a:cubicBezTo>
                    <a:cubicBezTo>
                      <a:pt x="43227" y="-371"/>
                      <a:pt x="55249" y="11293"/>
                      <a:pt x="55526" y="25924"/>
                    </a:cubicBezTo>
                    <a:cubicBezTo>
                      <a:pt x="55526" y="27015"/>
                      <a:pt x="55469" y="28111"/>
                      <a:pt x="55360" y="29197"/>
                    </a:cubicBezTo>
                    <a:close/>
                  </a:path>
                </a:pathLst>
              </a:custGeom>
              <a:solidFill>
                <a:srgbClr val="5C5A5B"/>
              </a:solidFill>
              <a:ln w="5563" cap="flat">
                <a:noFill/>
                <a:prstDash val="solid"/>
                <a:miter/>
              </a:ln>
            </p:spPr>
            <p:txBody>
              <a:bodyPr rtlCol="0" anchor="ctr"/>
              <a:lstStyle/>
              <a:p>
                <a:endParaRPr lang="zh-CN" altLang="en-US"/>
              </a:p>
            </p:txBody>
          </p:sp>
          <p:sp>
            <p:nvSpPr>
              <p:cNvPr id="179" name="任意多边形: 形状 178">
                <a:extLst>
                  <a:ext uri="{FF2B5EF4-FFF2-40B4-BE49-F238E27FC236}">
                    <a16:creationId xmlns:a16="http://schemas.microsoft.com/office/drawing/2014/main" id="{D26D08D0-A3FA-391B-945C-4E6BA1605F99}"/>
                  </a:ext>
                </a:extLst>
              </p:cNvPr>
              <p:cNvSpPr/>
              <p:nvPr/>
            </p:nvSpPr>
            <p:spPr>
              <a:xfrm>
                <a:off x="8324725" y="3127856"/>
                <a:ext cx="58991" cy="58721"/>
              </a:xfrm>
              <a:custGeom>
                <a:avLst/>
                <a:gdLst>
                  <a:gd name="connsiteX0" fmla="*/ 55303 w 58991"/>
                  <a:gd name="connsiteY0" fmla="*/ 29198 h 58721"/>
                  <a:gd name="connsiteX1" fmla="*/ 23415 w 58991"/>
                  <a:gd name="connsiteY1" fmla="*/ 58582 h 58721"/>
                  <a:gd name="connsiteX2" fmla="*/ -3519 w 58991"/>
                  <a:gd name="connsiteY2" fmla="*/ 32654 h 58721"/>
                  <a:gd name="connsiteX3" fmla="*/ -3351 w 58991"/>
                  <a:gd name="connsiteY3" fmla="*/ 29198 h 58721"/>
                  <a:gd name="connsiteX4" fmla="*/ 28537 w 58991"/>
                  <a:gd name="connsiteY4" fmla="*/ -131 h 58721"/>
                  <a:gd name="connsiteX5" fmla="*/ 55472 w 58991"/>
                  <a:gd name="connsiteY5" fmla="*/ 25808 h 58721"/>
                  <a:gd name="connsiteX6" fmla="*/ 55303 w 58991"/>
                  <a:gd name="connsiteY6" fmla="*/ 29198 h 5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91" h="58721">
                    <a:moveTo>
                      <a:pt x="55303" y="29198"/>
                    </a:moveTo>
                    <a:cubicBezTo>
                      <a:pt x="53692" y="45665"/>
                      <a:pt x="39945" y="58298"/>
                      <a:pt x="23415" y="58582"/>
                    </a:cubicBezTo>
                    <a:cubicBezTo>
                      <a:pt x="8836" y="58860"/>
                      <a:pt x="-3239" y="47251"/>
                      <a:pt x="-3519" y="32654"/>
                    </a:cubicBezTo>
                    <a:cubicBezTo>
                      <a:pt x="-3519" y="31496"/>
                      <a:pt x="-3462" y="30344"/>
                      <a:pt x="-3351" y="29198"/>
                    </a:cubicBezTo>
                    <a:cubicBezTo>
                      <a:pt x="-1682" y="12753"/>
                      <a:pt x="12008" y="153"/>
                      <a:pt x="28537" y="-131"/>
                    </a:cubicBezTo>
                    <a:cubicBezTo>
                      <a:pt x="43116" y="-403"/>
                      <a:pt x="55195" y="11211"/>
                      <a:pt x="55472" y="25808"/>
                    </a:cubicBezTo>
                    <a:cubicBezTo>
                      <a:pt x="55472" y="26938"/>
                      <a:pt x="55415" y="28074"/>
                      <a:pt x="55303" y="29198"/>
                    </a:cubicBezTo>
                    <a:close/>
                  </a:path>
                </a:pathLst>
              </a:custGeom>
              <a:solidFill>
                <a:srgbClr val="5C5A5B"/>
              </a:solidFill>
              <a:ln w="5563" cap="flat">
                <a:noFill/>
                <a:prstDash val="solid"/>
                <a:miter/>
              </a:ln>
            </p:spPr>
            <p:txBody>
              <a:bodyPr rtlCol="0" anchor="ctr"/>
              <a:lstStyle/>
              <a:p>
                <a:endParaRPr lang="zh-CN" altLang="en-US"/>
              </a:p>
            </p:txBody>
          </p:sp>
          <p:sp>
            <p:nvSpPr>
              <p:cNvPr id="180" name="任意多边形: 形状 179">
                <a:extLst>
                  <a:ext uri="{FF2B5EF4-FFF2-40B4-BE49-F238E27FC236}">
                    <a16:creationId xmlns:a16="http://schemas.microsoft.com/office/drawing/2014/main" id="{8C0F3242-A2DB-2293-331B-C3C6303BD45B}"/>
                  </a:ext>
                </a:extLst>
              </p:cNvPr>
              <p:cNvSpPr/>
              <p:nvPr/>
            </p:nvSpPr>
            <p:spPr>
              <a:xfrm>
                <a:off x="8433580" y="3127856"/>
                <a:ext cx="58991" cy="58721"/>
              </a:xfrm>
              <a:custGeom>
                <a:avLst/>
                <a:gdLst>
                  <a:gd name="connsiteX0" fmla="*/ 55303 w 58991"/>
                  <a:gd name="connsiteY0" fmla="*/ 29198 h 58721"/>
                  <a:gd name="connsiteX1" fmla="*/ 23415 w 58991"/>
                  <a:gd name="connsiteY1" fmla="*/ 58582 h 58721"/>
                  <a:gd name="connsiteX2" fmla="*/ -3519 w 58991"/>
                  <a:gd name="connsiteY2" fmla="*/ 32654 h 58721"/>
                  <a:gd name="connsiteX3" fmla="*/ -3354 w 58991"/>
                  <a:gd name="connsiteY3" fmla="*/ 29198 h 58721"/>
                  <a:gd name="connsiteX4" fmla="*/ 28535 w 58991"/>
                  <a:gd name="connsiteY4" fmla="*/ -131 h 58721"/>
                  <a:gd name="connsiteX5" fmla="*/ 55472 w 58991"/>
                  <a:gd name="connsiteY5" fmla="*/ 25808 h 58721"/>
                  <a:gd name="connsiteX6" fmla="*/ 55303 w 58991"/>
                  <a:gd name="connsiteY6" fmla="*/ 29198 h 5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91" h="58721">
                    <a:moveTo>
                      <a:pt x="55303" y="29198"/>
                    </a:moveTo>
                    <a:cubicBezTo>
                      <a:pt x="53689" y="45665"/>
                      <a:pt x="39945" y="58298"/>
                      <a:pt x="23415" y="58582"/>
                    </a:cubicBezTo>
                    <a:cubicBezTo>
                      <a:pt x="8836" y="58860"/>
                      <a:pt x="-3242" y="47251"/>
                      <a:pt x="-3519" y="32654"/>
                    </a:cubicBezTo>
                    <a:cubicBezTo>
                      <a:pt x="-3519" y="31496"/>
                      <a:pt x="-3465" y="30344"/>
                      <a:pt x="-3354" y="29198"/>
                    </a:cubicBezTo>
                    <a:cubicBezTo>
                      <a:pt x="-1682" y="12753"/>
                      <a:pt x="12008" y="153"/>
                      <a:pt x="28535" y="-131"/>
                    </a:cubicBezTo>
                    <a:cubicBezTo>
                      <a:pt x="43116" y="-403"/>
                      <a:pt x="55192" y="11211"/>
                      <a:pt x="55472" y="25808"/>
                    </a:cubicBezTo>
                    <a:cubicBezTo>
                      <a:pt x="55472" y="26938"/>
                      <a:pt x="55415" y="28074"/>
                      <a:pt x="55303" y="29198"/>
                    </a:cubicBezTo>
                    <a:close/>
                  </a:path>
                </a:pathLst>
              </a:custGeom>
              <a:solidFill>
                <a:srgbClr val="5C5A5B"/>
              </a:solidFill>
              <a:ln w="5563" cap="flat">
                <a:noFill/>
                <a:prstDash val="solid"/>
                <a:miter/>
              </a:ln>
            </p:spPr>
            <p:txBody>
              <a:bodyPr rtlCol="0" anchor="ctr"/>
              <a:lstStyle/>
              <a:p>
                <a:endParaRPr lang="zh-CN" altLang="en-US"/>
              </a:p>
            </p:txBody>
          </p:sp>
          <p:sp>
            <p:nvSpPr>
              <p:cNvPr id="181" name="任意多边形: 形状 180">
                <a:extLst>
                  <a:ext uri="{FF2B5EF4-FFF2-40B4-BE49-F238E27FC236}">
                    <a16:creationId xmlns:a16="http://schemas.microsoft.com/office/drawing/2014/main" id="{A5C55D79-2CDE-4F06-A710-7C5AC66DCB7A}"/>
                  </a:ext>
                </a:extLst>
              </p:cNvPr>
              <p:cNvSpPr/>
              <p:nvPr/>
            </p:nvSpPr>
            <p:spPr>
              <a:xfrm>
                <a:off x="8532638" y="3127856"/>
                <a:ext cx="58991" cy="58721"/>
              </a:xfrm>
              <a:custGeom>
                <a:avLst/>
                <a:gdLst>
                  <a:gd name="connsiteX0" fmla="*/ 55306 w 58991"/>
                  <a:gd name="connsiteY0" fmla="*/ 29198 h 58721"/>
                  <a:gd name="connsiteX1" fmla="*/ 23418 w 58991"/>
                  <a:gd name="connsiteY1" fmla="*/ 58582 h 58721"/>
                  <a:gd name="connsiteX2" fmla="*/ -3519 w 58991"/>
                  <a:gd name="connsiteY2" fmla="*/ 32654 h 58721"/>
                  <a:gd name="connsiteX3" fmla="*/ -3351 w 58991"/>
                  <a:gd name="connsiteY3" fmla="*/ 29198 h 58721"/>
                  <a:gd name="connsiteX4" fmla="*/ 28537 w 58991"/>
                  <a:gd name="connsiteY4" fmla="*/ -131 h 58721"/>
                  <a:gd name="connsiteX5" fmla="*/ 55472 w 58991"/>
                  <a:gd name="connsiteY5" fmla="*/ 25808 h 58721"/>
                  <a:gd name="connsiteX6" fmla="*/ 55306 w 58991"/>
                  <a:gd name="connsiteY6" fmla="*/ 29198 h 5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91" h="58721">
                    <a:moveTo>
                      <a:pt x="55306" y="29198"/>
                    </a:moveTo>
                    <a:cubicBezTo>
                      <a:pt x="53692" y="45665"/>
                      <a:pt x="39945" y="58298"/>
                      <a:pt x="23418" y="58582"/>
                    </a:cubicBezTo>
                    <a:cubicBezTo>
                      <a:pt x="8836" y="58860"/>
                      <a:pt x="-3239" y="47251"/>
                      <a:pt x="-3519" y="32654"/>
                    </a:cubicBezTo>
                    <a:cubicBezTo>
                      <a:pt x="-3519" y="31496"/>
                      <a:pt x="-3462" y="30344"/>
                      <a:pt x="-3351" y="29198"/>
                    </a:cubicBezTo>
                    <a:cubicBezTo>
                      <a:pt x="-1682" y="12753"/>
                      <a:pt x="12008" y="153"/>
                      <a:pt x="28537" y="-131"/>
                    </a:cubicBezTo>
                    <a:cubicBezTo>
                      <a:pt x="43119" y="-403"/>
                      <a:pt x="55195" y="11211"/>
                      <a:pt x="55472" y="25808"/>
                    </a:cubicBezTo>
                    <a:cubicBezTo>
                      <a:pt x="55472" y="26938"/>
                      <a:pt x="55417" y="28074"/>
                      <a:pt x="55306" y="29198"/>
                    </a:cubicBezTo>
                    <a:close/>
                  </a:path>
                </a:pathLst>
              </a:custGeom>
              <a:solidFill>
                <a:srgbClr val="5C5A5B"/>
              </a:solidFill>
              <a:ln w="5563" cap="flat">
                <a:noFill/>
                <a:prstDash val="solid"/>
                <a:miter/>
              </a:ln>
            </p:spPr>
            <p:txBody>
              <a:bodyPr rtlCol="0" anchor="ctr"/>
              <a:lstStyle/>
              <a:p>
                <a:endParaRPr lang="zh-CN" altLang="en-US"/>
              </a:p>
            </p:txBody>
          </p:sp>
          <p:sp>
            <p:nvSpPr>
              <p:cNvPr id="182" name="任意多边形: 形状 181">
                <a:extLst>
                  <a:ext uri="{FF2B5EF4-FFF2-40B4-BE49-F238E27FC236}">
                    <a16:creationId xmlns:a16="http://schemas.microsoft.com/office/drawing/2014/main" id="{30358C12-4176-E8E0-8D9C-0044A50B47C3}"/>
                  </a:ext>
                </a:extLst>
              </p:cNvPr>
              <p:cNvSpPr/>
              <p:nvPr/>
            </p:nvSpPr>
            <p:spPr>
              <a:xfrm>
                <a:off x="8644944" y="3127857"/>
                <a:ext cx="59045" cy="58720"/>
              </a:xfrm>
              <a:custGeom>
                <a:avLst/>
                <a:gdLst>
                  <a:gd name="connsiteX0" fmla="*/ 55360 w 59045"/>
                  <a:gd name="connsiteY0" fmla="*/ 29197 h 58720"/>
                  <a:gd name="connsiteX1" fmla="*/ 23472 w 59045"/>
                  <a:gd name="connsiteY1" fmla="*/ 58581 h 58720"/>
                  <a:gd name="connsiteX2" fmla="*/ -3519 w 59045"/>
                  <a:gd name="connsiteY2" fmla="*/ 32586 h 58720"/>
                  <a:gd name="connsiteX3" fmla="*/ -3354 w 59045"/>
                  <a:gd name="connsiteY3" fmla="*/ 29197 h 58720"/>
                  <a:gd name="connsiteX4" fmla="*/ 28592 w 59045"/>
                  <a:gd name="connsiteY4" fmla="*/ -132 h 58720"/>
                  <a:gd name="connsiteX5" fmla="*/ 55526 w 59045"/>
                  <a:gd name="connsiteY5" fmla="*/ 25924 h 58720"/>
                  <a:gd name="connsiteX6" fmla="*/ 55360 w 59045"/>
                  <a:gd name="connsiteY6" fmla="*/ 29197 h 58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045" h="58720">
                    <a:moveTo>
                      <a:pt x="55360" y="29197"/>
                    </a:moveTo>
                    <a:cubicBezTo>
                      <a:pt x="53689" y="45653"/>
                      <a:pt x="39999" y="58269"/>
                      <a:pt x="23472" y="58581"/>
                    </a:cubicBezTo>
                    <a:cubicBezTo>
                      <a:pt x="8836" y="58853"/>
                      <a:pt x="-3242" y="47216"/>
                      <a:pt x="-3519" y="32586"/>
                    </a:cubicBezTo>
                    <a:cubicBezTo>
                      <a:pt x="-3519" y="31456"/>
                      <a:pt x="-3462" y="30321"/>
                      <a:pt x="-3354" y="29197"/>
                    </a:cubicBezTo>
                    <a:cubicBezTo>
                      <a:pt x="-1628" y="12757"/>
                      <a:pt x="12062" y="174"/>
                      <a:pt x="28592" y="-132"/>
                    </a:cubicBezTo>
                    <a:cubicBezTo>
                      <a:pt x="43227" y="-371"/>
                      <a:pt x="55249" y="11293"/>
                      <a:pt x="55526" y="25924"/>
                    </a:cubicBezTo>
                    <a:cubicBezTo>
                      <a:pt x="55526" y="27015"/>
                      <a:pt x="55472" y="28111"/>
                      <a:pt x="55360" y="29197"/>
                    </a:cubicBezTo>
                    <a:close/>
                  </a:path>
                </a:pathLst>
              </a:custGeom>
              <a:solidFill>
                <a:srgbClr val="5C5A5B"/>
              </a:solidFill>
              <a:ln w="5563" cap="flat">
                <a:noFill/>
                <a:prstDash val="solid"/>
                <a:miter/>
              </a:ln>
            </p:spPr>
            <p:txBody>
              <a:bodyPr rtlCol="0" anchor="ctr"/>
              <a:lstStyle/>
              <a:p>
                <a:endParaRPr lang="zh-CN" altLang="en-US"/>
              </a:p>
            </p:txBody>
          </p:sp>
          <p:sp>
            <p:nvSpPr>
              <p:cNvPr id="183" name="任意多边形: 形状 182">
                <a:extLst>
                  <a:ext uri="{FF2B5EF4-FFF2-40B4-BE49-F238E27FC236}">
                    <a16:creationId xmlns:a16="http://schemas.microsoft.com/office/drawing/2014/main" id="{66FCE1EA-DBA7-AA41-BB75-C5989E750E6B}"/>
                  </a:ext>
                </a:extLst>
              </p:cNvPr>
              <p:cNvSpPr/>
              <p:nvPr/>
            </p:nvSpPr>
            <p:spPr>
              <a:xfrm>
                <a:off x="7896766" y="1734238"/>
                <a:ext cx="162335" cy="282709"/>
              </a:xfrm>
              <a:custGeom>
                <a:avLst/>
                <a:gdLst>
                  <a:gd name="connsiteX0" fmla="*/ 137570 w 162335"/>
                  <a:gd name="connsiteY0" fmla="*/ 282709 h 282709"/>
                  <a:gd name="connsiteX1" fmla="*/ 0 w 162335"/>
                  <a:gd name="connsiteY1" fmla="*/ 282709 h 282709"/>
                  <a:gd name="connsiteX2" fmla="*/ 24709 w 162335"/>
                  <a:gd name="connsiteY2" fmla="*/ 0 h 282709"/>
                  <a:gd name="connsiteX3" fmla="*/ 162335 w 162335"/>
                  <a:gd name="connsiteY3" fmla="*/ 0 h 282709"/>
                  <a:gd name="connsiteX4" fmla="*/ 137570 w 162335"/>
                  <a:gd name="connsiteY4" fmla="*/ 282709 h 282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335" h="282709">
                    <a:moveTo>
                      <a:pt x="137570" y="282709"/>
                    </a:moveTo>
                    <a:lnTo>
                      <a:pt x="0" y="282709"/>
                    </a:lnTo>
                    <a:lnTo>
                      <a:pt x="24709" y="0"/>
                    </a:lnTo>
                    <a:lnTo>
                      <a:pt x="162335" y="0"/>
                    </a:lnTo>
                    <a:lnTo>
                      <a:pt x="137570" y="282709"/>
                    </a:lnTo>
                    <a:close/>
                  </a:path>
                </a:pathLst>
              </a:custGeom>
              <a:solidFill>
                <a:srgbClr val="4ABDCA"/>
              </a:solidFill>
              <a:ln w="5563" cap="flat">
                <a:noFill/>
                <a:prstDash val="solid"/>
                <a:miter/>
              </a:ln>
            </p:spPr>
            <p:txBody>
              <a:bodyPr rtlCol="0" anchor="ctr"/>
              <a:lstStyle/>
              <a:p>
                <a:endParaRPr lang="zh-CN" altLang="en-US"/>
              </a:p>
            </p:txBody>
          </p:sp>
          <p:sp>
            <p:nvSpPr>
              <p:cNvPr id="184" name="任意多边形: 形状 183">
                <a:extLst>
                  <a:ext uri="{FF2B5EF4-FFF2-40B4-BE49-F238E27FC236}">
                    <a16:creationId xmlns:a16="http://schemas.microsoft.com/office/drawing/2014/main" id="{8093F4F3-6619-945B-F9AD-BDEA4337C2B9}"/>
                  </a:ext>
                </a:extLst>
              </p:cNvPr>
              <p:cNvSpPr/>
              <p:nvPr/>
            </p:nvSpPr>
            <p:spPr>
              <a:xfrm>
                <a:off x="7890451" y="1728172"/>
                <a:ext cx="174827" cy="295064"/>
              </a:xfrm>
              <a:custGeom>
                <a:avLst/>
                <a:gdLst>
                  <a:gd name="connsiteX0" fmla="*/ 140311 w 174827"/>
                  <a:gd name="connsiteY0" fmla="*/ 294928 h 295064"/>
                  <a:gd name="connsiteX1" fmla="*/ 2739 w 174827"/>
                  <a:gd name="connsiteY1" fmla="*/ 294928 h 295064"/>
                  <a:gd name="connsiteX2" fmla="*/ -1878 w 174827"/>
                  <a:gd name="connsiteY2" fmla="*/ 292869 h 295064"/>
                  <a:gd name="connsiteX3" fmla="*/ -3492 w 174827"/>
                  <a:gd name="connsiteY3" fmla="*/ 288083 h 295064"/>
                  <a:gd name="connsiteX4" fmla="*/ 21217 w 174827"/>
                  <a:gd name="connsiteY4" fmla="*/ 5430 h 295064"/>
                  <a:gd name="connsiteX5" fmla="*/ 27451 w 174827"/>
                  <a:gd name="connsiteY5" fmla="*/ -135 h 295064"/>
                  <a:gd name="connsiteX6" fmla="*/ 165077 w 174827"/>
                  <a:gd name="connsiteY6" fmla="*/ -135 h 295064"/>
                  <a:gd name="connsiteX7" fmla="*/ 171307 w 174827"/>
                  <a:gd name="connsiteY7" fmla="*/ 6187 h 295064"/>
                  <a:gd name="connsiteX8" fmla="*/ 171307 w 174827"/>
                  <a:gd name="connsiteY8" fmla="*/ 6710 h 295064"/>
                  <a:gd name="connsiteX9" fmla="*/ 146544 w 174827"/>
                  <a:gd name="connsiteY9" fmla="*/ 289363 h 295064"/>
                  <a:gd name="connsiteX10" fmla="*/ 140311 w 174827"/>
                  <a:gd name="connsiteY10" fmla="*/ 294928 h 295064"/>
                  <a:gd name="connsiteX11" fmla="*/ 9584 w 174827"/>
                  <a:gd name="connsiteY11" fmla="*/ 282351 h 295064"/>
                  <a:gd name="connsiteX12" fmla="*/ 134745 w 174827"/>
                  <a:gd name="connsiteY12" fmla="*/ 282351 h 295064"/>
                  <a:gd name="connsiteX13" fmla="*/ 158397 w 174827"/>
                  <a:gd name="connsiteY13" fmla="*/ 12275 h 295064"/>
                  <a:gd name="connsiteX14" fmla="*/ 33404 w 174827"/>
                  <a:gd name="connsiteY14" fmla="*/ 12275 h 29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4827" h="295064">
                    <a:moveTo>
                      <a:pt x="140311" y="294928"/>
                    </a:moveTo>
                    <a:lnTo>
                      <a:pt x="2739" y="294928"/>
                    </a:lnTo>
                    <a:cubicBezTo>
                      <a:pt x="959" y="294945"/>
                      <a:pt x="-709" y="294194"/>
                      <a:pt x="-1878" y="292869"/>
                    </a:cubicBezTo>
                    <a:cubicBezTo>
                      <a:pt x="-3046" y="291573"/>
                      <a:pt x="-3660" y="289836"/>
                      <a:pt x="-3492" y="288083"/>
                    </a:cubicBezTo>
                    <a:lnTo>
                      <a:pt x="21217" y="5430"/>
                    </a:lnTo>
                    <a:cubicBezTo>
                      <a:pt x="21606" y="2263"/>
                      <a:pt x="24277" y="-130"/>
                      <a:pt x="27451" y="-135"/>
                    </a:cubicBezTo>
                    <a:lnTo>
                      <a:pt x="165077" y="-135"/>
                    </a:lnTo>
                    <a:cubicBezTo>
                      <a:pt x="168525" y="-119"/>
                      <a:pt x="171364" y="2708"/>
                      <a:pt x="171307" y="6187"/>
                    </a:cubicBezTo>
                    <a:cubicBezTo>
                      <a:pt x="171307" y="6359"/>
                      <a:pt x="171307" y="6537"/>
                      <a:pt x="171307" y="6710"/>
                    </a:cubicBezTo>
                    <a:lnTo>
                      <a:pt x="146544" y="289363"/>
                    </a:lnTo>
                    <a:cubicBezTo>
                      <a:pt x="146210" y="292541"/>
                      <a:pt x="143482" y="294945"/>
                      <a:pt x="140311" y="294928"/>
                    </a:cubicBezTo>
                    <a:close/>
                    <a:moveTo>
                      <a:pt x="9584" y="282351"/>
                    </a:moveTo>
                    <a:lnTo>
                      <a:pt x="134745" y="282351"/>
                    </a:lnTo>
                    <a:lnTo>
                      <a:pt x="158397" y="12275"/>
                    </a:lnTo>
                    <a:lnTo>
                      <a:pt x="33404" y="12275"/>
                    </a:lnTo>
                    <a:close/>
                  </a:path>
                </a:pathLst>
              </a:custGeom>
              <a:solidFill>
                <a:srgbClr val="4ABDCA"/>
              </a:solidFill>
              <a:ln w="5563" cap="flat">
                <a:noFill/>
                <a:prstDash val="solid"/>
                <a:miter/>
              </a:ln>
            </p:spPr>
            <p:txBody>
              <a:bodyPr rtlCol="0" anchor="ctr"/>
              <a:lstStyle/>
              <a:p>
                <a:endParaRPr lang="zh-CN" altLang="en-US"/>
              </a:p>
            </p:txBody>
          </p:sp>
          <p:sp>
            <p:nvSpPr>
              <p:cNvPr id="185" name="任意多边形: 形状 184">
                <a:extLst>
                  <a:ext uri="{FF2B5EF4-FFF2-40B4-BE49-F238E27FC236}">
                    <a16:creationId xmlns:a16="http://schemas.microsoft.com/office/drawing/2014/main" id="{826DF2AE-9186-DD11-44DC-DB280DAF628F}"/>
                  </a:ext>
                </a:extLst>
              </p:cNvPr>
              <p:cNvSpPr/>
              <p:nvPr/>
            </p:nvSpPr>
            <p:spPr>
              <a:xfrm>
                <a:off x="8597362" y="2052008"/>
                <a:ext cx="137737" cy="126662"/>
              </a:xfrm>
              <a:custGeom>
                <a:avLst/>
                <a:gdLst>
                  <a:gd name="connsiteX0" fmla="*/ 126663 w 137737"/>
                  <a:gd name="connsiteY0" fmla="*/ 126663 h 126662"/>
                  <a:gd name="connsiteX1" fmla="*/ 0 w 137737"/>
                  <a:gd name="connsiteY1" fmla="*/ 126663 h 126662"/>
                  <a:gd name="connsiteX2" fmla="*/ 11130 w 137737"/>
                  <a:gd name="connsiteY2" fmla="*/ 0 h 126662"/>
                  <a:gd name="connsiteX3" fmla="*/ 137737 w 137737"/>
                  <a:gd name="connsiteY3" fmla="*/ 0 h 126662"/>
                  <a:gd name="connsiteX4" fmla="*/ 126663 w 137737"/>
                  <a:gd name="connsiteY4" fmla="*/ 126663 h 126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737" h="126662">
                    <a:moveTo>
                      <a:pt x="126663" y="126663"/>
                    </a:moveTo>
                    <a:lnTo>
                      <a:pt x="0" y="126663"/>
                    </a:lnTo>
                    <a:lnTo>
                      <a:pt x="11130" y="0"/>
                    </a:lnTo>
                    <a:lnTo>
                      <a:pt x="137737" y="0"/>
                    </a:lnTo>
                    <a:lnTo>
                      <a:pt x="126663" y="126663"/>
                    </a:lnTo>
                    <a:close/>
                  </a:path>
                </a:pathLst>
              </a:custGeom>
              <a:solidFill>
                <a:srgbClr val="FFFCF7"/>
              </a:solidFill>
              <a:ln w="5563" cap="flat">
                <a:noFill/>
                <a:prstDash val="solid"/>
                <a:miter/>
              </a:ln>
            </p:spPr>
            <p:txBody>
              <a:bodyPr rtlCol="0" anchor="ctr"/>
              <a:lstStyle/>
              <a:p>
                <a:endParaRPr lang="zh-CN" altLang="en-US"/>
              </a:p>
            </p:txBody>
          </p:sp>
          <p:sp>
            <p:nvSpPr>
              <p:cNvPr id="186" name="任意多边形: 形状 185">
                <a:extLst>
                  <a:ext uri="{FF2B5EF4-FFF2-40B4-BE49-F238E27FC236}">
                    <a16:creationId xmlns:a16="http://schemas.microsoft.com/office/drawing/2014/main" id="{B9364177-5FD1-F61C-9C7E-77E6081825BF}"/>
                  </a:ext>
                </a:extLst>
              </p:cNvPr>
              <p:cNvSpPr/>
              <p:nvPr/>
            </p:nvSpPr>
            <p:spPr>
              <a:xfrm>
                <a:off x="8591102" y="2045886"/>
                <a:ext cx="150314" cy="139073"/>
              </a:xfrm>
              <a:custGeom>
                <a:avLst/>
                <a:gdLst>
                  <a:gd name="connsiteX0" fmla="*/ 129403 w 150314"/>
                  <a:gd name="connsiteY0" fmla="*/ 138938 h 139073"/>
                  <a:gd name="connsiteX1" fmla="*/ 2742 w 150314"/>
                  <a:gd name="connsiteY1" fmla="*/ 138938 h 139073"/>
                  <a:gd name="connsiteX2" fmla="*/ -1878 w 150314"/>
                  <a:gd name="connsiteY2" fmla="*/ 136879 h 139073"/>
                  <a:gd name="connsiteX3" fmla="*/ -3492 w 150314"/>
                  <a:gd name="connsiteY3" fmla="*/ 132092 h 139073"/>
                  <a:gd name="connsiteX4" fmla="*/ 7638 w 150314"/>
                  <a:gd name="connsiteY4" fmla="*/ 5430 h 139073"/>
                  <a:gd name="connsiteX5" fmla="*/ 13872 w 150314"/>
                  <a:gd name="connsiteY5" fmla="*/ -135 h 139073"/>
                  <a:gd name="connsiteX6" fmla="*/ 140533 w 150314"/>
                  <a:gd name="connsiteY6" fmla="*/ -135 h 139073"/>
                  <a:gd name="connsiteX7" fmla="*/ 145153 w 150314"/>
                  <a:gd name="connsiteY7" fmla="*/ 1868 h 139073"/>
                  <a:gd name="connsiteX8" fmla="*/ 146767 w 150314"/>
                  <a:gd name="connsiteY8" fmla="*/ 6654 h 139073"/>
                  <a:gd name="connsiteX9" fmla="*/ 135637 w 150314"/>
                  <a:gd name="connsiteY9" fmla="*/ 133317 h 139073"/>
                  <a:gd name="connsiteX10" fmla="*/ 129403 w 150314"/>
                  <a:gd name="connsiteY10" fmla="*/ 138938 h 139073"/>
                  <a:gd name="connsiteX11" fmla="*/ 9587 w 150314"/>
                  <a:gd name="connsiteY11" fmla="*/ 126360 h 139073"/>
                  <a:gd name="connsiteX12" fmla="*/ 123615 w 150314"/>
                  <a:gd name="connsiteY12" fmla="*/ 126360 h 139073"/>
                  <a:gd name="connsiteX13" fmla="*/ 133634 w 150314"/>
                  <a:gd name="connsiteY13" fmla="*/ 12275 h 139073"/>
                  <a:gd name="connsiteX14" fmla="*/ 19603 w 150314"/>
                  <a:gd name="connsiteY14" fmla="*/ 12275 h 139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0314" h="139073">
                    <a:moveTo>
                      <a:pt x="129403" y="138938"/>
                    </a:moveTo>
                    <a:lnTo>
                      <a:pt x="2742" y="138938"/>
                    </a:lnTo>
                    <a:cubicBezTo>
                      <a:pt x="959" y="138921"/>
                      <a:pt x="-709" y="138175"/>
                      <a:pt x="-1878" y="136879"/>
                    </a:cubicBezTo>
                    <a:cubicBezTo>
                      <a:pt x="-3046" y="135576"/>
                      <a:pt x="-3660" y="133845"/>
                      <a:pt x="-3492" y="132092"/>
                    </a:cubicBezTo>
                    <a:lnTo>
                      <a:pt x="7638" y="5430"/>
                    </a:lnTo>
                    <a:cubicBezTo>
                      <a:pt x="7973" y="2252"/>
                      <a:pt x="10698" y="-152"/>
                      <a:pt x="13872" y="-135"/>
                    </a:cubicBezTo>
                    <a:lnTo>
                      <a:pt x="140533" y="-135"/>
                    </a:lnTo>
                    <a:cubicBezTo>
                      <a:pt x="142259" y="-146"/>
                      <a:pt x="143984" y="583"/>
                      <a:pt x="145153" y="1868"/>
                    </a:cubicBezTo>
                    <a:cubicBezTo>
                      <a:pt x="146378" y="3159"/>
                      <a:pt x="146933" y="4901"/>
                      <a:pt x="146767" y="6654"/>
                    </a:cubicBezTo>
                    <a:lnTo>
                      <a:pt x="135637" y="133317"/>
                    </a:lnTo>
                    <a:cubicBezTo>
                      <a:pt x="135302" y="136506"/>
                      <a:pt x="132631" y="138927"/>
                      <a:pt x="129403" y="138938"/>
                    </a:cubicBezTo>
                    <a:close/>
                    <a:moveTo>
                      <a:pt x="9587" y="126360"/>
                    </a:moveTo>
                    <a:lnTo>
                      <a:pt x="123615" y="126360"/>
                    </a:lnTo>
                    <a:lnTo>
                      <a:pt x="133634" y="12275"/>
                    </a:lnTo>
                    <a:lnTo>
                      <a:pt x="19603" y="12275"/>
                    </a:lnTo>
                    <a:close/>
                  </a:path>
                </a:pathLst>
              </a:custGeom>
              <a:solidFill>
                <a:srgbClr val="5C5A5B"/>
              </a:solidFill>
              <a:ln w="5563" cap="flat">
                <a:noFill/>
                <a:prstDash val="solid"/>
                <a:miter/>
              </a:ln>
            </p:spPr>
            <p:txBody>
              <a:bodyPr rtlCol="0" anchor="ctr"/>
              <a:lstStyle/>
              <a:p>
                <a:endParaRPr lang="zh-CN" altLang="en-US"/>
              </a:p>
            </p:txBody>
          </p:sp>
          <p:sp>
            <p:nvSpPr>
              <p:cNvPr id="187" name="任意多边形: 形状 186">
                <a:extLst>
                  <a:ext uri="{FF2B5EF4-FFF2-40B4-BE49-F238E27FC236}">
                    <a16:creationId xmlns:a16="http://schemas.microsoft.com/office/drawing/2014/main" id="{927ECBA4-B9DF-0059-A73C-1AFD59BD0802}"/>
                  </a:ext>
                </a:extLst>
              </p:cNvPr>
              <p:cNvSpPr/>
              <p:nvPr/>
            </p:nvSpPr>
            <p:spPr>
              <a:xfrm>
                <a:off x="8149200" y="1756999"/>
                <a:ext cx="612388" cy="12577"/>
              </a:xfrm>
              <a:custGeom>
                <a:avLst/>
                <a:gdLst>
                  <a:gd name="connsiteX0" fmla="*/ 602581 w 612388"/>
                  <a:gd name="connsiteY0" fmla="*/ 12442 h 12577"/>
                  <a:gd name="connsiteX1" fmla="*/ 2769 w 612388"/>
                  <a:gd name="connsiteY1" fmla="*/ 12442 h 12577"/>
                  <a:gd name="connsiteX2" fmla="*/ -3519 w 612388"/>
                  <a:gd name="connsiteY2" fmla="*/ 6153 h 12577"/>
                  <a:gd name="connsiteX3" fmla="*/ 2769 w 612388"/>
                  <a:gd name="connsiteY3" fmla="*/ -135 h 12577"/>
                  <a:gd name="connsiteX4" fmla="*/ 602581 w 612388"/>
                  <a:gd name="connsiteY4" fmla="*/ -135 h 12577"/>
                  <a:gd name="connsiteX5" fmla="*/ 608869 w 612388"/>
                  <a:gd name="connsiteY5" fmla="*/ 6153 h 12577"/>
                  <a:gd name="connsiteX6" fmla="*/ 602581 w 612388"/>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388" h="12577">
                    <a:moveTo>
                      <a:pt x="602581" y="12442"/>
                    </a:moveTo>
                    <a:lnTo>
                      <a:pt x="2769" y="12442"/>
                    </a:lnTo>
                    <a:cubicBezTo>
                      <a:pt x="-680" y="12442"/>
                      <a:pt x="-3519" y="9626"/>
                      <a:pt x="-3519" y="6153"/>
                    </a:cubicBezTo>
                    <a:cubicBezTo>
                      <a:pt x="-3519" y="2681"/>
                      <a:pt x="-680" y="-135"/>
                      <a:pt x="2769" y="-135"/>
                    </a:cubicBezTo>
                    <a:lnTo>
                      <a:pt x="602581" y="-135"/>
                    </a:lnTo>
                    <a:cubicBezTo>
                      <a:pt x="606032" y="-135"/>
                      <a:pt x="608869" y="2681"/>
                      <a:pt x="608869" y="6153"/>
                    </a:cubicBezTo>
                    <a:cubicBezTo>
                      <a:pt x="608869" y="9626"/>
                      <a:pt x="606032" y="12442"/>
                      <a:pt x="602581" y="12442"/>
                    </a:cubicBezTo>
                    <a:close/>
                  </a:path>
                </a:pathLst>
              </a:custGeom>
              <a:solidFill>
                <a:srgbClr val="FFFCF7"/>
              </a:solidFill>
              <a:ln w="5563" cap="flat">
                <a:noFill/>
                <a:prstDash val="solid"/>
                <a:miter/>
              </a:ln>
            </p:spPr>
            <p:txBody>
              <a:bodyPr rtlCol="0" anchor="ctr"/>
              <a:lstStyle/>
              <a:p>
                <a:endParaRPr lang="zh-CN" altLang="en-US"/>
              </a:p>
            </p:txBody>
          </p:sp>
          <p:sp>
            <p:nvSpPr>
              <p:cNvPr id="188" name="任意多边形: 形状 187">
                <a:extLst>
                  <a:ext uri="{FF2B5EF4-FFF2-40B4-BE49-F238E27FC236}">
                    <a16:creationId xmlns:a16="http://schemas.microsoft.com/office/drawing/2014/main" id="{74735F53-563A-883B-D822-E7E0E558A557}"/>
                  </a:ext>
                </a:extLst>
              </p:cNvPr>
              <p:cNvSpPr/>
              <p:nvPr/>
            </p:nvSpPr>
            <p:spPr>
              <a:xfrm>
                <a:off x="8149200" y="1846097"/>
                <a:ext cx="612388" cy="12577"/>
              </a:xfrm>
              <a:custGeom>
                <a:avLst/>
                <a:gdLst>
                  <a:gd name="connsiteX0" fmla="*/ 602581 w 612388"/>
                  <a:gd name="connsiteY0" fmla="*/ 12442 h 12577"/>
                  <a:gd name="connsiteX1" fmla="*/ 2769 w 612388"/>
                  <a:gd name="connsiteY1" fmla="*/ 12442 h 12577"/>
                  <a:gd name="connsiteX2" fmla="*/ -3519 w 612388"/>
                  <a:gd name="connsiteY2" fmla="*/ 6153 h 12577"/>
                  <a:gd name="connsiteX3" fmla="*/ 2769 w 612388"/>
                  <a:gd name="connsiteY3" fmla="*/ -135 h 12577"/>
                  <a:gd name="connsiteX4" fmla="*/ 602581 w 612388"/>
                  <a:gd name="connsiteY4" fmla="*/ -135 h 12577"/>
                  <a:gd name="connsiteX5" fmla="*/ 608869 w 612388"/>
                  <a:gd name="connsiteY5" fmla="*/ 6153 h 12577"/>
                  <a:gd name="connsiteX6" fmla="*/ 602581 w 612388"/>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388" h="12577">
                    <a:moveTo>
                      <a:pt x="602581" y="12442"/>
                    </a:moveTo>
                    <a:lnTo>
                      <a:pt x="2769" y="12442"/>
                    </a:lnTo>
                    <a:cubicBezTo>
                      <a:pt x="-680" y="12442"/>
                      <a:pt x="-3519" y="9626"/>
                      <a:pt x="-3519" y="6153"/>
                    </a:cubicBezTo>
                    <a:cubicBezTo>
                      <a:pt x="-3519" y="2681"/>
                      <a:pt x="-680" y="-135"/>
                      <a:pt x="2769" y="-135"/>
                    </a:cubicBezTo>
                    <a:lnTo>
                      <a:pt x="602581" y="-135"/>
                    </a:lnTo>
                    <a:cubicBezTo>
                      <a:pt x="606032" y="-135"/>
                      <a:pt x="608869" y="2681"/>
                      <a:pt x="608869" y="6153"/>
                    </a:cubicBezTo>
                    <a:cubicBezTo>
                      <a:pt x="608869" y="9626"/>
                      <a:pt x="606032" y="12442"/>
                      <a:pt x="602581" y="12442"/>
                    </a:cubicBezTo>
                    <a:close/>
                  </a:path>
                </a:pathLst>
              </a:custGeom>
              <a:solidFill>
                <a:srgbClr val="FFFCF7"/>
              </a:solidFill>
              <a:ln w="5563" cap="flat">
                <a:noFill/>
                <a:prstDash val="solid"/>
                <a:miter/>
              </a:ln>
            </p:spPr>
            <p:txBody>
              <a:bodyPr rtlCol="0" anchor="ctr"/>
              <a:lstStyle/>
              <a:p>
                <a:endParaRPr lang="zh-CN" altLang="en-US"/>
              </a:p>
            </p:txBody>
          </p:sp>
          <p:sp>
            <p:nvSpPr>
              <p:cNvPr id="189" name="任意多边形: 形状 188">
                <a:extLst>
                  <a:ext uri="{FF2B5EF4-FFF2-40B4-BE49-F238E27FC236}">
                    <a16:creationId xmlns:a16="http://schemas.microsoft.com/office/drawing/2014/main" id="{226A77CF-8B56-10B2-F93D-8A14FCCD7011}"/>
                  </a:ext>
                </a:extLst>
              </p:cNvPr>
              <p:cNvSpPr/>
              <p:nvPr/>
            </p:nvSpPr>
            <p:spPr>
              <a:xfrm>
                <a:off x="8149200" y="1917609"/>
                <a:ext cx="612388" cy="12577"/>
              </a:xfrm>
              <a:custGeom>
                <a:avLst/>
                <a:gdLst>
                  <a:gd name="connsiteX0" fmla="*/ 602581 w 612388"/>
                  <a:gd name="connsiteY0" fmla="*/ 12442 h 12577"/>
                  <a:gd name="connsiteX1" fmla="*/ 2769 w 612388"/>
                  <a:gd name="connsiteY1" fmla="*/ 12442 h 12577"/>
                  <a:gd name="connsiteX2" fmla="*/ -3519 w 612388"/>
                  <a:gd name="connsiteY2" fmla="*/ 6153 h 12577"/>
                  <a:gd name="connsiteX3" fmla="*/ 2769 w 612388"/>
                  <a:gd name="connsiteY3" fmla="*/ -135 h 12577"/>
                  <a:gd name="connsiteX4" fmla="*/ 602581 w 612388"/>
                  <a:gd name="connsiteY4" fmla="*/ -135 h 12577"/>
                  <a:gd name="connsiteX5" fmla="*/ 608869 w 612388"/>
                  <a:gd name="connsiteY5" fmla="*/ 6153 h 12577"/>
                  <a:gd name="connsiteX6" fmla="*/ 602581 w 612388"/>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388" h="12577">
                    <a:moveTo>
                      <a:pt x="602581" y="12442"/>
                    </a:moveTo>
                    <a:lnTo>
                      <a:pt x="2769" y="12442"/>
                    </a:lnTo>
                    <a:cubicBezTo>
                      <a:pt x="-680" y="12442"/>
                      <a:pt x="-3519" y="9626"/>
                      <a:pt x="-3519" y="6153"/>
                    </a:cubicBezTo>
                    <a:cubicBezTo>
                      <a:pt x="-3519" y="2681"/>
                      <a:pt x="-680" y="-135"/>
                      <a:pt x="2769" y="-135"/>
                    </a:cubicBezTo>
                    <a:lnTo>
                      <a:pt x="602581" y="-135"/>
                    </a:lnTo>
                    <a:cubicBezTo>
                      <a:pt x="606032" y="-135"/>
                      <a:pt x="608869" y="2681"/>
                      <a:pt x="608869" y="6153"/>
                    </a:cubicBezTo>
                    <a:cubicBezTo>
                      <a:pt x="608869" y="9626"/>
                      <a:pt x="606032" y="12442"/>
                      <a:pt x="602581" y="12442"/>
                    </a:cubicBezTo>
                    <a:close/>
                  </a:path>
                </a:pathLst>
              </a:custGeom>
              <a:solidFill>
                <a:srgbClr val="FFFCF7"/>
              </a:solidFill>
              <a:ln w="5563" cap="flat">
                <a:noFill/>
                <a:prstDash val="solid"/>
                <a:miter/>
              </a:ln>
            </p:spPr>
            <p:txBody>
              <a:bodyPr rtlCol="0" anchor="ctr"/>
              <a:lstStyle/>
              <a:p>
                <a:endParaRPr lang="zh-CN" altLang="en-US"/>
              </a:p>
            </p:txBody>
          </p:sp>
          <p:sp>
            <p:nvSpPr>
              <p:cNvPr id="190" name="任意多边形: 形状 189">
                <a:extLst>
                  <a:ext uri="{FF2B5EF4-FFF2-40B4-BE49-F238E27FC236}">
                    <a16:creationId xmlns:a16="http://schemas.microsoft.com/office/drawing/2014/main" id="{30015C25-8298-769B-CC06-8024EF601006}"/>
                  </a:ext>
                </a:extLst>
              </p:cNvPr>
              <p:cNvSpPr/>
              <p:nvPr/>
            </p:nvSpPr>
            <p:spPr>
              <a:xfrm>
                <a:off x="7899326" y="2087346"/>
                <a:ext cx="610162" cy="51644"/>
              </a:xfrm>
              <a:custGeom>
                <a:avLst/>
                <a:gdLst>
                  <a:gd name="connsiteX0" fmla="*/ 580820 w 610162"/>
                  <a:gd name="connsiteY0" fmla="*/ -135 h 51644"/>
                  <a:gd name="connsiteX1" fmla="*/ 22304 w 610162"/>
                  <a:gd name="connsiteY1" fmla="*/ -135 h 51644"/>
                  <a:gd name="connsiteX2" fmla="*/ -3519 w 610162"/>
                  <a:gd name="connsiteY2" fmla="*/ 25687 h 51644"/>
                  <a:gd name="connsiteX3" fmla="*/ 22304 w 610162"/>
                  <a:gd name="connsiteY3" fmla="*/ 51509 h 51644"/>
                  <a:gd name="connsiteX4" fmla="*/ 580820 w 610162"/>
                  <a:gd name="connsiteY4" fmla="*/ 51509 h 51644"/>
                  <a:gd name="connsiteX5" fmla="*/ 606644 w 610162"/>
                  <a:gd name="connsiteY5" fmla="*/ 25687 h 51644"/>
                  <a:gd name="connsiteX6" fmla="*/ 580820 w 610162"/>
                  <a:gd name="connsiteY6" fmla="*/ -135 h 51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0162" h="51644">
                    <a:moveTo>
                      <a:pt x="580820" y="-135"/>
                    </a:moveTo>
                    <a:lnTo>
                      <a:pt x="22304" y="-135"/>
                    </a:lnTo>
                    <a:cubicBezTo>
                      <a:pt x="8057" y="-135"/>
                      <a:pt x="-3519" y="11423"/>
                      <a:pt x="-3519" y="25687"/>
                    </a:cubicBezTo>
                    <a:cubicBezTo>
                      <a:pt x="-3519" y="39950"/>
                      <a:pt x="8057" y="51509"/>
                      <a:pt x="22304" y="51509"/>
                    </a:cubicBezTo>
                    <a:lnTo>
                      <a:pt x="580820" y="51509"/>
                    </a:lnTo>
                    <a:cubicBezTo>
                      <a:pt x="595068" y="51509"/>
                      <a:pt x="606644" y="39950"/>
                      <a:pt x="606644" y="25687"/>
                    </a:cubicBezTo>
                    <a:cubicBezTo>
                      <a:pt x="606644" y="11423"/>
                      <a:pt x="595068" y="-135"/>
                      <a:pt x="580820" y="-135"/>
                    </a:cubicBezTo>
                    <a:close/>
                  </a:path>
                </a:pathLst>
              </a:custGeom>
              <a:solidFill>
                <a:srgbClr val="F29DC4"/>
              </a:solidFill>
              <a:ln w="5563" cap="flat">
                <a:noFill/>
                <a:prstDash val="solid"/>
                <a:miter/>
              </a:ln>
            </p:spPr>
            <p:txBody>
              <a:bodyPr rtlCol="0" anchor="ctr"/>
              <a:lstStyle/>
              <a:p>
                <a:endParaRPr lang="zh-CN" altLang="en-US"/>
              </a:p>
            </p:txBody>
          </p:sp>
          <p:sp>
            <p:nvSpPr>
              <p:cNvPr id="191" name="任意多边形: 形状 190">
                <a:extLst>
                  <a:ext uri="{FF2B5EF4-FFF2-40B4-BE49-F238E27FC236}">
                    <a16:creationId xmlns:a16="http://schemas.microsoft.com/office/drawing/2014/main" id="{8C289EFE-D9D8-7909-6098-4B5902E41D5B}"/>
                  </a:ext>
                </a:extLst>
              </p:cNvPr>
              <p:cNvSpPr/>
              <p:nvPr/>
            </p:nvSpPr>
            <p:spPr>
              <a:xfrm>
                <a:off x="6440368" y="1521872"/>
                <a:ext cx="593244" cy="12577"/>
              </a:xfrm>
              <a:custGeom>
                <a:avLst/>
                <a:gdLst>
                  <a:gd name="connsiteX0" fmla="*/ 583437 w 593244"/>
                  <a:gd name="connsiteY0" fmla="*/ 12442 h 12577"/>
                  <a:gd name="connsiteX1" fmla="*/ 2771 w 593244"/>
                  <a:gd name="connsiteY1" fmla="*/ 12442 h 12577"/>
                  <a:gd name="connsiteX2" fmla="*/ -3519 w 593244"/>
                  <a:gd name="connsiteY2" fmla="*/ 6153 h 12577"/>
                  <a:gd name="connsiteX3" fmla="*/ 2771 w 593244"/>
                  <a:gd name="connsiteY3" fmla="*/ -135 h 12577"/>
                  <a:gd name="connsiteX4" fmla="*/ 583437 w 593244"/>
                  <a:gd name="connsiteY4" fmla="*/ -135 h 12577"/>
                  <a:gd name="connsiteX5" fmla="*/ 589725 w 593244"/>
                  <a:gd name="connsiteY5" fmla="*/ 6153 h 12577"/>
                  <a:gd name="connsiteX6" fmla="*/ 583437 w 593244"/>
                  <a:gd name="connsiteY6" fmla="*/ 12442 h 1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44" h="12577">
                    <a:moveTo>
                      <a:pt x="583437" y="12442"/>
                    </a:moveTo>
                    <a:lnTo>
                      <a:pt x="2771" y="12442"/>
                    </a:lnTo>
                    <a:cubicBezTo>
                      <a:pt x="-680" y="12442"/>
                      <a:pt x="-3519" y="9626"/>
                      <a:pt x="-3519" y="6153"/>
                    </a:cubicBezTo>
                    <a:cubicBezTo>
                      <a:pt x="-3519" y="2681"/>
                      <a:pt x="-680" y="-135"/>
                      <a:pt x="2771" y="-135"/>
                    </a:cubicBezTo>
                    <a:lnTo>
                      <a:pt x="583437" y="-135"/>
                    </a:lnTo>
                    <a:cubicBezTo>
                      <a:pt x="586888" y="-135"/>
                      <a:pt x="589725" y="2681"/>
                      <a:pt x="589725" y="6153"/>
                    </a:cubicBezTo>
                    <a:cubicBezTo>
                      <a:pt x="589725" y="9626"/>
                      <a:pt x="586888" y="12442"/>
                      <a:pt x="583437" y="12442"/>
                    </a:cubicBezTo>
                    <a:close/>
                  </a:path>
                </a:pathLst>
              </a:custGeom>
              <a:solidFill>
                <a:srgbClr val="5C5A5B"/>
              </a:solidFill>
              <a:ln w="5563" cap="flat">
                <a:noFill/>
                <a:prstDash val="solid"/>
                <a:miter/>
              </a:ln>
            </p:spPr>
            <p:txBody>
              <a:bodyPr rtlCol="0" anchor="ctr"/>
              <a:lstStyle/>
              <a:p>
                <a:endParaRPr lang="zh-CN" altLang="en-US"/>
              </a:p>
            </p:txBody>
          </p:sp>
          <p:sp>
            <p:nvSpPr>
              <p:cNvPr id="192" name="任意多边形: 形状 191">
                <a:extLst>
                  <a:ext uri="{FF2B5EF4-FFF2-40B4-BE49-F238E27FC236}">
                    <a16:creationId xmlns:a16="http://schemas.microsoft.com/office/drawing/2014/main" id="{3D82D4EF-A8BC-B281-42F0-0E1905DE020A}"/>
                  </a:ext>
                </a:extLst>
              </p:cNvPr>
              <p:cNvSpPr/>
              <p:nvPr/>
            </p:nvSpPr>
            <p:spPr>
              <a:xfrm>
                <a:off x="6439784" y="1591352"/>
                <a:ext cx="594414" cy="12579"/>
              </a:xfrm>
              <a:custGeom>
                <a:avLst/>
                <a:gdLst>
                  <a:gd name="connsiteX0" fmla="*/ 584021 w 594414"/>
                  <a:gd name="connsiteY0" fmla="*/ 12415 h 12579"/>
                  <a:gd name="connsiteX1" fmla="*/ 3355 w 594414"/>
                  <a:gd name="connsiteY1" fmla="*/ 12415 h 12579"/>
                  <a:gd name="connsiteX2" fmla="*/ -3490 w 594414"/>
                  <a:gd name="connsiteY2" fmla="*/ 6744 h 12579"/>
                  <a:gd name="connsiteX3" fmla="*/ 2184 w 594414"/>
                  <a:gd name="connsiteY3" fmla="*/ -106 h 12579"/>
                  <a:gd name="connsiteX4" fmla="*/ 3355 w 594414"/>
                  <a:gd name="connsiteY4" fmla="*/ -106 h 12579"/>
                  <a:gd name="connsiteX5" fmla="*/ 584021 w 594414"/>
                  <a:gd name="connsiteY5" fmla="*/ -106 h 12579"/>
                  <a:gd name="connsiteX6" fmla="*/ 590866 w 594414"/>
                  <a:gd name="connsiteY6" fmla="*/ 5565 h 12579"/>
                  <a:gd name="connsiteX7" fmla="*/ 585189 w 594414"/>
                  <a:gd name="connsiteY7" fmla="*/ 12415 h 12579"/>
                  <a:gd name="connsiteX8" fmla="*/ 584021 w 594414"/>
                  <a:gd name="connsiteY8" fmla="*/ 12415 h 1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4414" h="12579">
                    <a:moveTo>
                      <a:pt x="584021" y="12415"/>
                    </a:moveTo>
                    <a:lnTo>
                      <a:pt x="3355" y="12415"/>
                    </a:lnTo>
                    <a:cubicBezTo>
                      <a:pt x="-96" y="12744"/>
                      <a:pt x="-3158" y="10206"/>
                      <a:pt x="-3490" y="6744"/>
                    </a:cubicBezTo>
                    <a:cubicBezTo>
                      <a:pt x="-3824" y="3288"/>
                      <a:pt x="-1264" y="222"/>
                      <a:pt x="2184" y="-106"/>
                    </a:cubicBezTo>
                    <a:cubicBezTo>
                      <a:pt x="2575" y="-145"/>
                      <a:pt x="2964" y="-145"/>
                      <a:pt x="3355" y="-106"/>
                    </a:cubicBezTo>
                    <a:lnTo>
                      <a:pt x="584021" y="-106"/>
                    </a:lnTo>
                    <a:cubicBezTo>
                      <a:pt x="587472" y="-435"/>
                      <a:pt x="590532" y="2103"/>
                      <a:pt x="590866" y="5565"/>
                    </a:cubicBezTo>
                    <a:cubicBezTo>
                      <a:pt x="591200" y="9021"/>
                      <a:pt x="588640" y="12087"/>
                      <a:pt x="585189" y="12415"/>
                    </a:cubicBezTo>
                    <a:cubicBezTo>
                      <a:pt x="584801" y="12454"/>
                      <a:pt x="584410" y="12454"/>
                      <a:pt x="584021" y="12415"/>
                    </a:cubicBezTo>
                    <a:close/>
                  </a:path>
                </a:pathLst>
              </a:custGeom>
              <a:solidFill>
                <a:srgbClr val="5C5A5B"/>
              </a:solidFill>
              <a:ln w="5563" cap="flat">
                <a:noFill/>
                <a:prstDash val="solid"/>
                <a:miter/>
              </a:ln>
            </p:spPr>
            <p:txBody>
              <a:bodyPr rtlCol="0" anchor="ctr"/>
              <a:lstStyle/>
              <a:p>
                <a:endParaRPr lang="zh-CN" altLang="en-US"/>
              </a:p>
            </p:txBody>
          </p:sp>
        </p:grpSp>
      </p:grpSp>
    </p:spTree>
    <p:extLst>
      <p:ext uri="{BB962C8B-B14F-4D97-AF65-F5344CB8AC3E}">
        <p14:creationId xmlns:p14="http://schemas.microsoft.com/office/powerpoint/2010/main" val="29984611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75E87-DF5E-6484-797C-13CF95A92BDC}"/>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C82724CC-3E37-F95C-34B8-795BE4B3A29E}"/>
              </a:ext>
            </a:extLst>
          </p:cNvPr>
          <p:cNvSpPr>
            <a:spLocks noGrp="1"/>
          </p:cNvSpPr>
          <p:nvPr>
            <p:ph type="title"/>
          </p:nvPr>
        </p:nvSpPr>
        <p:spPr/>
        <p:txBody>
          <a:bodyPr/>
          <a:lstStyle/>
          <a:p>
            <a:r>
              <a:rPr lang="zh-CN" altLang="en-US"/>
              <a:t>确定开播时间</a:t>
            </a:r>
            <a:endParaRPr lang="zh-CN" altLang="en-US" dirty="0"/>
          </a:p>
        </p:txBody>
      </p:sp>
      <p:sp>
        <p:nvSpPr>
          <p:cNvPr id="4" name="灯片编号占位符 3">
            <a:extLst>
              <a:ext uri="{FF2B5EF4-FFF2-40B4-BE49-F238E27FC236}">
                <a16:creationId xmlns:a16="http://schemas.microsoft.com/office/drawing/2014/main" id="{4FD1FD0C-8015-0A1F-7F54-BCB0834F2735}"/>
              </a:ext>
            </a:extLst>
          </p:cNvPr>
          <p:cNvSpPr>
            <a:spLocks noGrp="1"/>
          </p:cNvSpPr>
          <p:nvPr>
            <p:ph type="sldNum" sz="quarter" idx="12"/>
          </p:nvPr>
        </p:nvSpPr>
        <p:spPr/>
        <p:txBody>
          <a:bodyPr/>
          <a:lstStyle/>
          <a:p>
            <a:fld id="{5DD3DB80-B894-403A-B48E-6FDC1A72010E}" type="slidenum">
              <a:rPr lang="zh-CN" altLang="en-US" smtClean="0"/>
              <a:t>47</a:t>
            </a:fld>
            <a:endParaRPr lang="zh-CN" altLang="en-US"/>
          </a:p>
        </p:txBody>
      </p:sp>
      <p:grpSp>
        <p:nvGrpSpPr>
          <p:cNvPr id="5" name="组合 4">
            <a:extLst>
              <a:ext uri="{FF2B5EF4-FFF2-40B4-BE49-F238E27FC236}">
                <a16:creationId xmlns:a16="http://schemas.microsoft.com/office/drawing/2014/main" id="{922C40A1-652D-4456-0FCB-1C237846C34F}"/>
              </a:ext>
            </a:extLst>
          </p:cNvPr>
          <p:cNvGrpSpPr/>
          <p:nvPr/>
        </p:nvGrpSpPr>
        <p:grpSpPr>
          <a:xfrm>
            <a:off x="669924" y="1466020"/>
            <a:ext cx="10850563" cy="4676157"/>
            <a:chOff x="669924" y="1661464"/>
            <a:chExt cx="10850563" cy="4676157"/>
          </a:xfrm>
        </p:grpSpPr>
        <p:grpSp>
          <p:nvGrpSpPr>
            <p:cNvPr id="3" name="组合 2">
              <a:extLst>
                <a:ext uri="{FF2B5EF4-FFF2-40B4-BE49-F238E27FC236}">
                  <a16:creationId xmlns:a16="http://schemas.microsoft.com/office/drawing/2014/main" id="{B4E409F8-D197-3B89-4CE9-73DCD9B2AC54}"/>
                </a:ext>
              </a:extLst>
            </p:cNvPr>
            <p:cNvGrpSpPr/>
            <p:nvPr/>
          </p:nvGrpSpPr>
          <p:grpSpPr>
            <a:xfrm>
              <a:off x="669924" y="1734070"/>
              <a:ext cx="5598303" cy="4383157"/>
              <a:chOff x="5922184" y="1838772"/>
              <a:chExt cx="5598303" cy="4383157"/>
            </a:xfrm>
          </p:grpSpPr>
          <p:grpSp>
            <p:nvGrpSpPr>
              <p:cNvPr id="37" name="组合 36">
                <a:extLst>
                  <a:ext uri="{FF2B5EF4-FFF2-40B4-BE49-F238E27FC236}">
                    <a16:creationId xmlns:a16="http://schemas.microsoft.com/office/drawing/2014/main" id="{6FC7A4E5-4116-0737-E4E0-E5AD1001A180}"/>
                  </a:ext>
                </a:extLst>
              </p:cNvPr>
              <p:cNvGrpSpPr/>
              <p:nvPr/>
            </p:nvGrpSpPr>
            <p:grpSpPr>
              <a:xfrm>
                <a:off x="5922184" y="1838772"/>
                <a:ext cx="5598303" cy="1295164"/>
                <a:chOff x="4572000" y="3311911"/>
                <a:chExt cx="5598303" cy="1295164"/>
              </a:xfrm>
            </p:grpSpPr>
            <p:sp>
              <p:nvSpPr>
                <p:cNvPr id="50" name="矩形 49">
                  <a:extLst>
                    <a:ext uri="{FF2B5EF4-FFF2-40B4-BE49-F238E27FC236}">
                      <a16:creationId xmlns:a16="http://schemas.microsoft.com/office/drawing/2014/main" id="{3447531A-B534-9B15-12A7-49B02DA4B7B5}"/>
                    </a:ext>
                  </a:extLst>
                </p:cNvPr>
                <p:cNvSpPr/>
                <p:nvPr/>
              </p:nvSpPr>
              <p:spPr>
                <a:xfrm>
                  <a:off x="4572000" y="3311911"/>
                  <a:ext cx="5598303" cy="1288336"/>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a:extLst>
                    <a:ext uri="{FF2B5EF4-FFF2-40B4-BE49-F238E27FC236}">
                      <a16:creationId xmlns:a16="http://schemas.microsoft.com/office/drawing/2014/main" id="{4DF6E11C-CE73-DC16-EAEB-8BF939413700}"/>
                    </a:ext>
                  </a:extLst>
                </p:cNvPr>
                <p:cNvGrpSpPr/>
                <p:nvPr/>
              </p:nvGrpSpPr>
              <p:grpSpPr>
                <a:xfrm>
                  <a:off x="4894197" y="3352205"/>
                  <a:ext cx="5113403" cy="1254870"/>
                  <a:chOff x="4894197" y="3352205"/>
                  <a:chExt cx="5113403" cy="1254870"/>
                </a:xfrm>
              </p:grpSpPr>
              <p:sp>
                <p:nvSpPr>
                  <p:cNvPr id="52" name="矩形 51">
                    <a:extLst>
                      <a:ext uri="{FF2B5EF4-FFF2-40B4-BE49-F238E27FC236}">
                        <a16:creationId xmlns:a16="http://schemas.microsoft.com/office/drawing/2014/main" id="{41CA489C-06F9-850E-A19C-CA97B9A5FDF9}"/>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lang="zh-CN" altLang="en-US" sz="1600" b="1">
                        <a:solidFill>
                          <a:schemeClr val="tx1"/>
                        </a:solidFill>
                        <a:latin typeface="Arial" panose="020B0604020202020204" pitchFamily="34" charset="0"/>
                        <a:ea typeface="微软雅黑" panose="020B0503020204020204" pitchFamily="34" charset="-122"/>
                      </a:rPr>
                      <a:t>首次开播</a:t>
                    </a:r>
                    <a:endParaRPr lang="zh-CN" altLang="en-US" sz="1600" b="1" dirty="0">
                      <a:solidFill>
                        <a:schemeClr val="tx1"/>
                      </a:solidFill>
                      <a:latin typeface="Arial" panose="020B0604020202020204" pitchFamily="34" charset="0"/>
                      <a:ea typeface="微软雅黑" panose="020B0503020204020204" pitchFamily="34" charset="-122"/>
                    </a:endParaRPr>
                  </a:p>
                </p:txBody>
              </p:sp>
              <p:sp>
                <p:nvSpPr>
                  <p:cNvPr id="53" name="矩形 52">
                    <a:extLst>
                      <a:ext uri="{FF2B5EF4-FFF2-40B4-BE49-F238E27FC236}">
                        <a16:creationId xmlns:a16="http://schemas.microsoft.com/office/drawing/2014/main" id="{3F662E45-46D3-9A09-54AB-36B74E2C0227}"/>
                      </a:ext>
                    </a:extLst>
                  </p:cNvPr>
                  <p:cNvSpPr/>
                  <p:nvPr/>
                </p:nvSpPr>
                <p:spPr>
                  <a:xfrm>
                    <a:off x="5268484" y="3692493"/>
                    <a:ext cx="4739116" cy="914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达人和商家首次开播，建议商家根据行业属性进行时段选择，比如节假日前，流量相对处于较高水平，并且考虑购买后可以及时进行核销。</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54" name="矩形 53">
                    <a:extLst>
                      <a:ext uri="{FF2B5EF4-FFF2-40B4-BE49-F238E27FC236}">
                        <a16:creationId xmlns:a16="http://schemas.microsoft.com/office/drawing/2014/main" id="{F843754E-8FBC-7C70-5DEB-DA3C4C1BB8E1}"/>
                      </a:ext>
                    </a:extLst>
                  </p:cNvPr>
                  <p:cNvSpPr/>
                  <p:nvPr/>
                </p:nvSpPr>
                <p:spPr>
                  <a:xfrm>
                    <a:off x="4894197" y="3540629"/>
                    <a:ext cx="332818" cy="332818"/>
                  </a:xfrm>
                  <a:prstGeom prst="rect">
                    <a:avLst/>
                  </a:prstGeom>
                  <a:solidFill>
                    <a:schemeClr val="tx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Arial" panose="020B0604020202020204" pitchFamily="34" charset="0"/>
                        <a:ea typeface="微软雅黑" panose="020B0503020204020204" pitchFamily="34" charset="-122"/>
                      </a:rPr>
                      <a:t>1</a:t>
                    </a:r>
                    <a:endParaRPr lang="zh-CN" altLang="en-US" sz="1400" dirty="0">
                      <a:solidFill>
                        <a:schemeClr val="tx1"/>
                      </a:solidFill>
                      <a:latin typeface="Arial" panose="020B0604020202020204" pitchFamily="34" charset="0"/>
                      <a:ea typeface="微软雅黑" panose="020B0503020204020204" pitchFamily="34" charset="-122"/>
                    </a:endParaRPr>
                  </a:p>
                </p:txBody>
              </p:sp>
            </p:grpSp>
          </p:grpSp>
          <p:grpSp>
            <p:nvGrpSpPr>
              <p:cNvPr id="38" name="组合 37">
                <a:extLst>
                  <a:ext uri="{FF2B5EF4-FFF2-40B4-BE49-F238E27FC236}">
                    <a16:creationId xmlns:a16="http://schemas.microsoft.com/office/drawing/2014/main" id="{D146C0AD-5D14-EE5A-F6BB-393E0EF1BE45}"/>
                  </a:ext>
                </a:extLst>
              </p:cNvPr>
              <p:cNvGrpSpPr/>
              <p:nvPr/>
            </p:nvGrpSpPr>
            <p:grpSpPr>
              <a:xfrm>
                <a:off x="5922184" y="3429000"/>
                <a:ext cx="5598303" cy="1295164"/>
                <a:chOff x="4572000" y="3311911"/>
                <a:chExt cx="5598303" cy="1295164"/>
              </a:xfrm>
            </p:grpSpPr>
            <p:sp>
              <p:nvSpPr>
                <p:cNvPr id="45" name="矩形 44">
                  <a:extLst>
                    <a:ext uri="{FF2B5EF4-FFF2-40B4-BE49-F238E27FC236}">
                      <a16:creationId xmlns:a16="http://schemas.microsoft.com/office/drawing/2014/main" id="{3F1895A0-9E1B-3AB2-50D1-7F21C1C18567}"/>
                    </a:ext>
                  </a:extLst>
                </p:cNvPr>
                <p:cNvSpPr/>
                <p:nvPr/>
              </p:nvSpPr>
              <p:spPr>
                <a:xfrm>
                  <a:off x="4572000" y="3311911"/>
                  <a:ext cx="5598303" cy="128833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a:extLst>
                    <a:ext uri="{FF2B5EF4-FFF2-40B4-BE49-F238E27FC236}">
                      <a16:creationId xmlns:a16="http://schemas.microsoft.com/office/drawing/2014/main" id="{63F670C2-ACEF-42ED-4E30-AD719D7E0D6D}"/>
                    </a:ext>
                  </a:extLst>
                </p:cNvPr>
                <p:cNvGrpSpPr/>
                <p:nvPr/>
              </p:nvGrpSpPr>
              <p:grpSpPr>
                <a:xfrm>
                  <a:off x="4894197" y="3352205"/>
                  <a:ext cx="5113403" cy="1254870"/>
                  <a:chOff x="4894197" y="3352205"/>
                  <a:chExt cx="5113403" cy="1254870"/>
                </a:xfrm>
              </p:grpSpPr>
              <p:sp>
                <p:nvSpPr>
                  <p:cNvPr id="47" name="矩形 46">
                    <a:extLst>
                      <a:ext uri="{FF2B5EF4-FFF2-40B4-BE49-F238E27FC236}">
                        <a16:creationId xmlns:a16="http://schemas.microsoft.com/office/drawing/2014/main" id="{67887894-16D2-0AEB-7E86-938F8817B9F2}"/>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lang="zh-CN" altLang="en-US" sz="1600" b="1">
                        <a:solidFill>
                          <a:schemeClr val="tx1"/>
                        </a:solidFill>
                        <a:latin typeface="Arial" panose="020B0604020202020204" pitchFamily="34" charset="0"/>
                        <a:ea typeface="微软雅黑" panose="020B0503020204020204" pitchFamily="34" charset="-122"/>
                      </a:rPr>
                      <a:t>节假日开播</a:t>
                    </a:r>
                    <a:endParaRPr lang="zh-CN" altLang="en-US" sz="1600" b="1" dirty="0">
                      <a:solidFill>
                        <a:schemeClr val="tx1"/>
                      </a:solidFill>
                      <a:latin typeface="Arial" panose="020B0604020202020204" pitchFamily="34" charset="0"/>
                      <a:ea typeface="微软雅黑" panose="020B0503020204020204" pitchFamily="34" charset="-122"/>
                    </a:endParaRPr>
                  </a:p>
                </p:txBody>
              </p:sp>
              <p:sp>
                <p:nvSpPr>
                  <p:cNvPr id="48" name="矩形 47">
                    <a:extLst>
                      <a:ext uri="{FF2B5EF4-FFF2-40B4-BE49-F238E27FC236}">
                        <a16:creationId xmlns:a16="http://schemas.microsoft.com/office/drawing/2014/main" id="{335457B7-181A-92ED-D72D-B5381F3F5FF6}"/>
                      </a:ext>
                    </a:extLst>
                  </p:cNvPr>
                  <p:cNvSpPr/>
                  <p:nvPr/>
                </p:nvSpPr>
                <p:spPr>
                  <a:xfrm>
                    <a:off x="5268484" y="3692493"/>
                    <a:ext cx="4739116" cy="914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节假日用户需求增加，流量竞争激烈，建议可在节前</a:t>
                    </a:r>
                    <a:r>
                      <a:rPr kumimoji="1" lang="en-US" altLang="zh-CN" sz="1200">
                        <a:solidFill>
                          <a:schemeClr val="tx1"/>
                        </a:solidFill>
                        <a:latin typeface="Arial" panose="020B0604020202020204" pitchFamily="34" charset="0"/>
                        <a:ea typeface="微软雅黑" panose="020B0503020204020204" pitchFamily="34" charset="-122"/>
                      </a:rPr>
                      <a:t>3</a:t>
                    </a:r>
                    <a:r>
                      <a:rPr kumimoji="1" lang="zh-CN" altLang="en-US" sz="1200">
                        <a:solidFill>
                          <a:schemeClr val="tx1"/>
                        </a:solidFill>
                        <a:latin typeface="Arial" panose="020B0604020202020204" pitchFamily="34" charset="0"/>
                        <a:ea typeface="微软雅黑" panose="020B0503020204020204" pitchFamily="34" charset="-122"/>
                      </a:rPr>
                      <a:t>天左右进行预热，节日前一天开播。不同行业用户决策周期有所不同，可根据实际情况，将预热和开播时间进行提前。</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49" name="矩形 48">
                    <a:extLst>
                      <a:ext uri="{FF2B5EF4-FFF2-40B4-BE49-F238E27FC236}">
                        <a16:creationId xmlns:a16="http://schemas.microsoft.com/office/drawing/2014/main" id="{C3364067-692E-44D4-4B3D-C943BA2CF11D}"/>
                      </a:ext>
                    </a:extLst>
                  </p:cNvPr>
                  <p:cNvSpPr/>
                  <p:nvPr/>
                </p:nvSpPr>
                <p:spPr>
                  <a:xfrm>
                    <a:off x="4894197" y="3540629"/>
                    <a:ext cx="332818" cy="3328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rial" panose="020B0604020202020204" pitchFamily="34" charset="0"/>
                        <a:ea typeface="微软雅黑" panose="020B0503020204020204" pitchFamily="34" charset="-122"/>
                      </a:rPr>
                      <a:t>2</a:t>
                    </a:r>
                    <a:endParaRPr lang="zh-CN" altLang="en-US" sz="1400" dirty="0">
                      <a:latin typeface="Arial" panose="020B0604020202020204" pitchFamily="34" charset="0"/>
                      <a:ea typeface="微软雅黑" panose="020B0503020204020204" pitchFamily="34" charset="-122"/>
                    </a:endParaRPr>
                  </a:p>
                </p:txBody>
              </p:sp>
            </p:grpSp>
          </p:grpSp>
          <p:grpSp>
            <p:nvGrpSpPr>
              <p:cNvPr id="39" name="组合 38">
                <a:extLst>
                  <a:ext uri="{FF2B5EF4-FFF2-40B4-BE49-F238E27FC236}">
                    <a16:creationId xmlns:a16="http://schemas.microsoft.com/office/drawing/2014/main" id="{E9F8AD40-5CC2-56AD-52C0-DE57226F48E3}"/>
                  </a:ext>
                </a:extLst>
              </p:cNvPr>
              <p:cNvGrpSpPr/>
              <p:nvPr/>
            </p:nvGrpSpPr>
            <p:grpSpPr>
              <a:xfrm>
                <a:off x="5922184" y="4926765"/>
                <a:ext cx="5598303" cy="1295164"/>
                <a:chOff x="4572000" y="3311911"/>
                <a:chExt cx="5598303" cy="1295164"/>
              </a:xfrm>
            </p:grpSpPr>
            <p:sp>
              <p:nvSpPr>
                <p:cNvPr id="40" name="矩形 39">
                  <a:extLst>
                    <a:ext uri="{FF2B5EF4-FFF2-40B4-BE49-F238E27FC236}">
                      <a16:creationId xmlns:a16="http://schemas.microsoft.com/office/drawing/2014/main" id="{9BB44340-A12B-A39A-9B60-5872E96BE5B8}"/>
                    </a:ext>
                  </a:extLst>
                </p:cNvPr>
                <p:cNvSpPr/>
                <p:nvPr/>
              </p:nvSpPr>
              <p:spPr>
                <a:xfrm>
                  <a:off x="4572000" y="3311911"/>
                  <a:ext cx="5598303" cy="1295164"/>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a:extLst>
                    <a:ext uri="{FF2B5EF4-FFF2-40B4-BE49-F238E27FC236}">
                      <a16:creationId xmlns:a16="http://schemas.microsoft.com/office/drawing/2014/main" id="{92992F03-7BA9-9DC8-F7CC-1C6CA01FEF4C}"/>
                    </a:ext>
                  </a:extLst>
                </p:cNvPr>
                <p:cNvGrpSpPr/>
                <p:nvPr/>
              </p:nvGrpSpPr>
              <p:grpSpPr>
                <a:xfrm>
                  <a:off x="4894197" y="3352205"/>
                  <a:ext cx="5113403" cy="1254870"/>
                  <a:chOff x="4894197" y="3352205"/>
                  <a:chExt cx="5113403" cy="1254870"/>
                </a:xfrm>
              </p:grpSpPr>
              <p:sp>
                <p:nvSpPr>
                  <p:cNvPr id="42" name="矩形 41">
                    <a:extLst>
                      <a:ext uri="{FF2B5EF4-FFF2-40B4-BE49-F238E27FC236}">
                        <a16:creationId xmlns:a16="http://schemas.microsoft.com/office/drawing/2014/main" id="{8FACEF25-24E7-5F46-DBE3-49456962648B}"/>
                      </a:ext>
                    </a:extLst>
                  </p:cNvPr>
                  <p:cNvSpPr/>
                  <p:nvPr/>
                </p:nvSpPr>
                <p:spPr>
                  <a:xfrm>
                    <a:off x="5268484" y="3352205"/>
                    <a:ext cx="4739116"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0" lang="zh-CN" altLang="en-US" sz="1600" b="1" i="0" u="none" strike="noStrike" kern="1200" cap="none" spc="0" normalizeH="0" baseline="0" noProof="0">
                        <a:ln>
                          <a:noFill/>
                        </a:ln>
                        <a:solidFill>
                          <a:schemeClr val="tx1">
                            <a:lumMod val="95000"/>
                            <a:lumOff val="5000"/>
                          </a:schemeClr>
                        </a:solidFill>
                        <a:effectLst/>
                        <a:uLnTx/>
                        <a:uFillTx/>
                        <a:latin typeface="Arial" panose="020B0604020202020204" pitchFamily="34" charset="0"/>
                        <a:ea typeface="微软雅黑" panose="020B0503020204020204" pitchFamily="34" charset="-122"/>
                      </a:rPr>
                      <a:t>日常开播</a:t>
                    </a:r>
                    <a:endParaRPr kumimoji="0" lang="en-US" altLang="zh-CN" sz="16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微软雅黑" panose="020B0503020204020204" pitchFamily="34" charset="-122"/>
                    </a:endParaRPr>
                  </a:p>
                </p:txBody>
              </p:sp>
              <p:sp>
                <p:nvSpPr>
                  <p:cNvPr id="43" name="矩形 42">
                    <a:extLst>
                      <a:ext uri="{FF2B5EF4-FFF2-40B4-BE49-F238E27FC236}">
                        <a16:creationId xmlns:a16="http://schemas.microsoft.com/office/drawing/2014/main" id="{E1B5A66E-1B47-D27F-8286-B479EC726552}"/>
                      </a:ext>
                    </a:extLst>
                  </p:cNvPr>
                  <p:cNvSpPr/>
                  <p:nvPr/>
                </p:nvSpPr>
                <p:spPr>
                  <a:xfrm>
                    <a:off x="5268484" y="3692493"/>
                    <a:ext cx="4739116" cy="914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日常开播时段的选择，商家自播可结合自身时间和用户流量高峰进行选择。建议将开播时间放在周五用户需求较为旺盛的时间段，周末可进行集中履约，达人自播根据自身账号情况进行灵活选择即可</a:t>
                    </a:r>
                    <a:endParaRPr kumimoji="1" lang="en-US" altLang="zh-CN" sz="1200" dirty="0">
                      <a:solidFill>
                        <a:schemeClr val="tx1"/>
                      </a:solidFill>
                      <a:latin typeface="Arial" panose="020B0604020202020204" pitchFamily="34" charset="0"/>
                      <a:ea typeface="微软雅黑" panose="020B0503020204020204" pitchFamily="34" charset="-122"/>
                    </a:endParaRPr>
                  </a:p>
                </p:txBody>
              </p:sp>
              <p:sp>
                <p:nvSpPr>
                  <p:cNvPr id="44" name="矩形 43">
                    <a:extLst>
                      <a:ext uri="{FF2B5EF4-FFF2-40B4-BE49-F238E27FC236}">
                        <a16:creationId xmlns:a16="http://schemas.microsoft.com/office/drawing/2014/main" id="{0BEEC884-3022-E3A3-2BE3-A8928D179C42}"/>
                      </a:ext>
                    </a:extLst>
                  </p:cNvPr>
                  <p:cNvSpPr/>
                  <p:nvPr/>
                </p:nvSpPr>
                <p:spPr>
                  <a:xfrm>
                    <a:off x="4894197" y="3540629"/>
                    <a:ext cx="332818" cy="332818"/>
                  </a:xfrm>
                  <a:prstGeom prst="rect">
                    <a:avLst/>
                  </a:prstGeom>
                  <a:solidFill>
                    <a:schemeClr val="tx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Arial" panose="020B0604020202020204" pitchFamily="34" charset="0"/>
                        <a:ea typeface="微软雅黑" panose="020B0503020204020204" pitchFamily="34" charset="-122"/>
                      </a:rPr>
                      <a:t>3</a:t>
                    </a:r>
                    <a:endParaRPr lang="zh-CN" altLang="en-US" sz="1400" dirty="0">
                      <a:solidFill>
                        <a:schemeClr val="tx1"/>
                      </a:solidFill>
                      <a:latin typeface="Arial" panose="020B0604020202020204" pitchFamily="34" charset="0"/>
                      <a:ea typeface="微软雅黑" panose="020B0503020204020204" pitchFamily="34" charset="-122"/>
                    </a:endParaRPr>
                  </a:p>
                </p:txBody>
              </p:sp>
            </p:grpSp>
          </p:grpSp>
        </p:grpSp>
        <p:grpSp>
          <p:nvGrpSpPr>
            <p:cNvPr id="55" name="组合 54">
              <a:extLst>
                <a:ext uri="{FF2B5EF4-FFF2-40B4-BE49-F238E27FC236}">
                  <a16:creationId xmlns:a16="http://schemas.microsoft.com/office/drawing/2014/main" id="{0621568B-E3F2-F42E-6568-178E06D32B5A}"/>
                </a:ext>
              </a:extLst>
            </p:cNvPr>
            <p:cNvGrpSpPr/>
            <p:nvPr/>
          </p:nvGrpSpPr>
          <p:grpSpPr>
            <a:xfrm>
              <a:off x="6511828" y="1661464"/>
              <a:ext cx="5008659" cy="2290001"/>
              <a:chOff x="6511828" y="1661464"/>
              <a:chExt cx="5008659" cy="2290001"/>
            </a:xfrm>
          </p:grpSpPr>
          <p:pic>
            <p:nvPicPr>
              <p:cNvPr id="56" name="图片 55">
                <a:extLst>
                  <a:ext uri="{FF2B5EF4-FFF2-40B4-BE49-F238E27FC236}">
                    <a16:creationId xmlns:a16="http://schemas.microsoft.com/office/drawing/2014/main" id="{4D89E188-66AB-9156-734F-FEEE82864460}"/>
                  </a:ext>
                </a:extLst>
              </p:cNvPr>
              <p:cNvPicPr>
                <a:picLocks noChangeAspect="1"/>
              </p:cNvPicPr>
              <p:nvPr/>
            </p:nvPicPr>
            <p:blipFill>
              <a:blip r:embed="rId2"/>
              <a:stretch>
                <a:fillRect/>
              </a:stretch>
            </p:blipFill>
            <p:spPr>
              <a:xfrm>
                <a:off x="6511828" y="1661464"/>
                <a:ext cx="5008659" cy="1891552"/>
              </a:xfrm>
              <a:prstGeom prst="rect">
                <a:avLst/>
              </a:prstGeom>
            </p:spPr>
          </p:pic>
          <p:sp>
            <p:nvSpPr>
              <p:cNvPr id="57" name="文本框 56">
                <a:extLst>
                  <a:ext uri="{FF2B5EF4-FFF2-40B4-BE49-F238E27FC236}">
                    <a16:creationId xmlns:a16="http://schemas.microsoft.com/office/drawing/2014/main" id="{5A6F9488-4681-47DA-4C49-808928408DCE}"/>
                  </a:ext>
                </a:extLst>
              </p:cNvPr>
              <p:cNvSpPr txBox="1"/>
              <p:nvPr/>
            </p:nvSpPr>
            <p:spPr>
              <a:xfrm>
                <a:off x="7492447" y="3643688"/>
                <a:ext cx="3047418" cy="307777"/>
              </a:xfrm>
              <a:prstGeom prst="rect">
                <a:avLst/>
              </a:prstGeom>
              <a:noFill/>
            </p:spPr>
            <p:txBody>
              <a:bodyPr wrap="square">
                <a:spAutoFit/>
              </a:bodyPr>
              <a:lstStyle/>
              <a:p>
                <a:pPr algn="ctr"/>
                <a:r>
                  <a:rPr lang="zh-CN" altLang="en-US" sz="1400" b="1"/>
                  <a:t>单位直播时长曝光pv-分时段</a:t>
                </a:r>
              </a:p>
            </p:txBody>
          </p:sp>
        </p:grpSp>
        <p:grpSp>
          <p:nvGrpSpPr>
            <p:cNvPr id="58" name="组合 57">
              <a:extLst>
                <a:ext uri="{FF2B5EF4-FFF2-40B4-BE49-F238E27FC236}">
                  <a16:creationId xmlns:a16="http://schemas.microsoft.com/office/drawing/2014/main" id="{92F62DCA-44A1-2AA0-460E-0BA1E5E7E1ED}"/>
                </a:ext>
              </a:extLst>
            </p:cNvPr>
            <p:cNvGrpSpPr/>
            <p:nvPr/>
          </p:nvGrpSpPr>
          <p:grpSpPr>
            <a:xfrm>
              <a:off x="6511827" y="4042138"/>
              <a:ext cx="5008659" cy="2295483"/>
              <a:chOff x="6511827" y="4042138"/>
              <a:chExt cx="5008659" cy="2295483"/>
            </a:xfrm>
          </p:grpSpPr>
          <p:pic>
            <p:nvPicPr>
              <p:cNvPr id="59" name="图片 58">
                <a:extLst>
                  <a:ext uri="{FF2B5EF4-FFF2-40B4-BE49-F238E27FC236}">
                    <a16:creationId xmlns:a16="http://schemas.microsoft.com/office/drawing/2014/main" id="{A020904B-CDB5-DECA-5E31-5773B859CAD8}"/>
                  </a:ext>
                </a:extLst>
              </p:cNvPr>
              <p:cNvPicPr>
                <a:picLocks noChangeAspect="1"/>
              </p:cNvPicPr>
              <p:nvPr/>
            </p:nvPicPr>
            <p:blipFill>
              <a:blip r:embed="rId3"/>
              <a:stretch>
                <a:fillRect/>
              </a:stretch>
            </p:blipFill>
            <p:spPr>
              <a:xfrm>
                <a:off x="6511827" y="4042138"/>
                <a:ext cx="5008659" cy="1906810"/>
              </a:xfrm>
              <a:prstGeom prst="rect">
                <a:avLst/>
              </a:prstGeom>
            </p:spPr>
          </p:pic>
          <p:sp>
            <p:nvSpPr>
              <p:cNvPr id="60" name="文本框 59">
                <a:extLst>
                  <a:ext uri="{FF2B5EF4-FFF2-40B4-BE49-F238E27FC236}">
                    <a16:creationId xmlns:a16="http://schemas.microsoft.com/office/drawing/2014/main" id="{802C5956-FB64-9116-514D-605CE5F117E5}"/>
                  </a:ext>
                </a:extLst>
              </p:cNvPr>
              <p:cNvSpPr txBox="1"/>
              <p:nvPr/>
            </p:nvSpPr>
            <p:spPr>
              <a:xfrm>
                <a:off x="7492447" y="6029844"/>
                <a:ext cx="3047418" cy="307777"/>
              </a:xfrm>
              <a:prstGeom prst="rect">
                <a:avLst/>
              </a:prstGeom>
              <a:noFill/>
            </p:spPr>
            <p:txBody>
              <a:bodyPr wrap="square">
                <a:spAutoFit/>
              </a:bodyPr>
              <a:lstStyle/>
              <a:p>
                <a:pPr algn="ctr"/>
                <a:r>
                  <a:rPr lang="zh-CN" altLang="en-US" sz="1400" b="1"/>
                  <a:t>单位直播时长曝光pv-分天</a:t>
                </a:r>
              </a:p>
            </p:txBody>
          </p:sp>
        </p:grpSp>
      </p:grpSp>
    </p:spTree>
    <p:extLst>
      <p:ext uri="{BB962C8B-B14F-4D97-AF65-F5344CB8AC3E}">
        <p14:creationId xmlns:p14="http://schemas.microsoft.com/office/powerpoint/2010/main" val="34334998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直播前预热方式</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48</a:t>
            </a:fld>
            <a:endParaRPr lang="zh-CN" altLang="en-US"/>
          </a:p>
        </p:txBody>
      </p:sp>
      <p:graphicFrame>
        <p:nvGraphicFramePr>
          <p:cNvPr id="3" name="表格 2">
            <a:extLst>
              <a:ext uri="{FF2B5EF4-FFF2-40B4-BE49-F238E27FC236}">
                <a16:creationId xmlns:a16="http://schemas.microsoft.com/office/drawing/2014/main" id="{BD9CA44F-BE91-6C60-A9BC-089831101A8C}"/>
              </a:ext>
            </a:extLst>
          </p:cNvPr>
          <p:cNvGraphicFramePr>
            <a:graphicFrameLocks noGrp="1"/>
          </p:cNvGraphicFramePr>
          <p:nvPr>
            <p:extLst>
              <p:ext uri="{D42A27DB-BD31-4B8C-83A1-F6EECF244321}">
                <p14:modId xmlns:p14="http://schemas.microsoft.com/office/powerpoint/2010/main" val="1369630756"/>
              </p:ext>
            </p:extLst>
          </p:nvPr>
        </p:nvGraphicFramePr>
        <p:xfrm>
          <a:off x="669925" y="1123950"/>
          <a:ext cx="10850564" cy="5567820"/>
        </p:xfrm>
        <a:graphic>
          <a:graphicData uri="http://schemas.openxmlformats.org/drawingml/2006/table">
            <a:tbl>
              <a:tblPr>
                <a:tableStyleId>{5C22544A-7EE6-4342-B048-85BDC9FD1C3A}</a:tableStyleId>
              </a:tblPr>
              <a:tblGrid>
                <a:gridCol w="1116994">
                  <a:extLst>
                    <a:ext uri="{9D8B030D-6E8A-4147-A177-3AD203B41FA5}">
                      <a16:colId xmlns:a16="http://schemas.microsoft.com/office/drawing/2014/main" val="1886473780"/>
                    </a:ext>
                  </a:extLst>
                </a:gridCol>
                <a:gridCol w="4139231">
                  <a:extLst>
                    <a:ext uri="{9D8B030D-6E8A-4147-A177-3AD203B41FA5}">
                      <a16:colId xmlns:a16="http://schemas.microsoft.com/office/drawing/2014/main" val="2738869203"/>
                    </a:ext>
                  </a:extLst>
                </a:gridCol>
                <a:gridCol w="5594339">
                  <a:extLst>
                    <a:ext uri="{9D8B030D-6E8A-4147-A177-3AD203B41FA5}">
                      <a16:colId xmlns:a16="http://schemas.microsoft.com/office/drawing/2014/main" val="497698266"/>
                    </a:ext>
                  </a:extLst>
                </a:gridCol>
              </a:tblGrid>
              <a:tr h="386281">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主要方式</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具体内容</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示例</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1786397502"/>
                  </a:ext>
                </a:extLst>
              </a:tr>
              <a:tr h="1826282">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账号预热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个人简介文案预热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账号昵称：在直播前，将账号昵称更新，可在昵称中提示：</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今晚</a:t>
                      </a:r>
                      <a:r>
                        <a:rPr lang="en-US" altLang="zh-CN" sz="1200" b="0" i="0" u="sng" strike="noStrike">
                          <a:solidFill>
                            <a:schemeClr val="tx1"/>
                          </a:solidFill>
                          <a:effectLst/>
                          <a:latin typeface="微软雅黑" panose="020B0503020204020204" pitchFamily="34" charset="-122"/>
                          <a:ea typeface="微软雅黑" panose="020B0503020204020204" pitchFamily="34" charset="-122"/>
                        </a:rPr>
                        <a:t>8</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点直播</a:t>
                      </a:r>
                      <a:endParaRPr lang="en-US" altLang="zh-CN" sz="1200" b="0" i="0" u="sng"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个人简介：以文案的形式展示直播时间：</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直播时间</a:t>
                      </a:r>
                      <a:r>
                        <a:rPr lang="en-US" altLang="zh-CN" sz="1200" b="0" i="0" u="sng" strike="noStrike">
                          <a:solidFill>
                            <a:schemeClr val="tx1"/>
                          </a:solidFill>
                          <a:effectLst/>
                          <a:latin typeface="微软雅黑" panose="020B0503020204020204" pitchFamily="34" charset="-122"/>
                          <a:ea typeface="微软雅黑" panose="020B0503020204020204" pitchFamily="34" charset="-122"/>
                        </a:rPr>
                        <a:t>10</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a:t>
                      </a:r>
                      <a:r>
                        <a:rPr lang="en-US" altLang="zh-CN" sz="1200" b="0" i="0" u="sng" strike="noStrike">
                          <a:solidFill>
                            <a:schemeClr val="tx1"/>
                          </a:solidFill>
                          <a:effectLst/>
                          <a:latin typeface="微软雅黑" panose="020B0503020204020204" pitchFamily="34" charset="-122"/>
                          <a:ea typeface="微软雅黑" panose="020B0503020204020204" pitchFamily="34" charset="-122"/>
                        </a:rPr>
                        <a:t>00-23</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a:t>
                      </a:r>
                      <a:r>
                        <a:rPr lang="en-US" altLang="zh-CN" sz="1200" b="0" i="0" u="sng" strike="noStrike">
                          <a:solidFill>
                            <a:schemeClr val="tx1"/>
                          </a:solidFill>
                          <a:effectLst/>
                          <a:latin typeface="微软雅黑" panose="020B0503020204020204" pitchFamily="34" charset="-122"/>
                          <a:ea typeface="微软雅黑" panose="020B0503020204020204" pitchFamily="34" charset="-122"/>
                        </a:rPr>
                        <a:t>00</a:t>
                      </a:r>
                      <a:r>
                        <a:rPr lang="zh-CN" altLang="en-US" sz="1200" b="0" i="0" u="sng" strike="noStrike">
                          <a:solidFill>
                            <a:schemeClr val="tx1"/>
                          </a:solidFill>
                          <a:effectLst/>
                          <a:latin typeface="微软雅黑" panose="020B0503020204020204" pitchFamily="34" charset="-122"/>
                          <a:ea typeface="微软雅黑" panose="020B0503020204020204" pitchFamily="34" charset="-122"/>
                        </a:rPr>
                        <a:t>，精彩不容错过</a:t>
                      </a:r>
                      <a:r>
                        <a:rPr lang="en-US" altLang="zh-CN" sz="1200" b="0" i="0" u="sng" strike="noStrike">
                          <a:solidFill>
                            <a:schemeClr val="tx1"/>
                          </a:solidFill>
                          <a:effectLst/>
                          <a:latin typeface="微软雅黑" panose="020B0503020204020204" pitchFamily="34" charset="-122"/>
                          <a:ea typeface="微软雅黑" panose="020B0503020204020204" pitchFamily="34" charset="-122"/>
                        </a:rPr>
                        <a: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613191995"/>
                  </a:ext>
                </a:extLst>
              </a:tr>
              <a:tr h="2001602">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短视频预热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在开播前</a:t>
                      </a:r>
                      <a:r>
                        <a:rPr lang="en-US" altLang="zh-CN"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1-3</a:t>
                      </a:r>
                      <a:r>
                        <a:rPr lang="zh-CN" altLang="en-US"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天、开播当天、开播前</a:t>
                      </a:r>
                      <a:r>
                        <a:rPr lang="en-US" altLang="zh-CN"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2-4</a:t>
                      </a:r>
                      <a:r>
                        <a:rPr lang="zh-CN" altLang="en-US"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小时</a:t>
                      </a: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进行短视频预热，并选取优质短视频进行加热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1" i="0" u="none" strike="noStrike">
                          <a:solidFill>
                            <a:srgbClr val="FF0000"/>
                          </a:solidFill>
                          <a:effectLst/>
                          <a:latin typeface="微软雅黑" panose="020B0503020204020204" pitchFamily="34" charset="-122"/>
                          <a:ea typeface="微软雅黑" panose="020B0503020204020204" pitchFamily="34" charset="-122"/>
                        </a:rPr>
                        <a:t>注：高客单价商品务必提前预热</a:t>
                      </a:r>
                      <a:endParaRPr lang="en-US" altLang="zh-CN" sz="1200" b="1" i="0" u="none" strike="noStrike">
                        <a:solidFill>
                          <a:srgbClr val="FF0000"/>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小技巧：</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发布短视频时添加「直播倒计时</a:t>
                      </a: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贴纸</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发布视频时，在屏幕右侧的</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贴纸</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工具中选择</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直播预告</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贴纸，设置好开播时间，即可发布</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条直播预告视频</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4293677008"/>
                  </a:ext>
                </a:extLst>
              </a:tr>
              <a:tr h="615785">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粉丝群预热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提前在粉丝群预热</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直播信息也可设置粉丝专享优惠</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52476017"/>
                  </a:ext>
                </a:extLst>
              </a:tr>
              <a:tr h="635296">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私域宣发</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海报宣发</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站外粉丝群、朋友圈、微博等平台进行私域宣发，为直播间导流</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167817407"/>
                  </a:ext>
                </a:extLst>
              </a:tr>
            </a:tbl>
          </a:graphicData>
        </a:graphic>
      </p:graphicFrame>
      <p:grpSp>
        <p:nvGrpSpPr>
          <p:cNvPr id="5" name="组合 4">
            <a:extLst>
              <a:ext uri="{FF2B5EF4-FFF2-40B4-BE49-F238E27FC236}">
                <a16:creationId xmlns:a16="http://schemas.microsoft.com/office/drawing/2014/main" id="{DE04BB5F-8A93-EDC1-46AB-40F56150D063}"/>
              </a:ext>
            </a:extLst>
          </p:cNvPr>
          <p:cNvGrpSpPr/>
          <p:nvPr/>
        </p:nvGrpSpPr>
        <p:grpSpPr>
          <a:xfrm>
            <a:off x="6720429" y="1540692"/>
            <a:ext cx="3909664" cy="1775405"/>
            <a:chOff x="6727409" y="1641972"/>
            <a:chExt cx="3909664" cy="1775405"/>
          </a:xfrm>
        </p:grpSpPr>
        <p:pic>
          <p:nvPicPr>
            <p:cNvPr id="6" name="图片 5">
              <a:extLst>
                <a:ext uri="{FF2B5EF4-FFF2-40B4-BE49-F238E27FC236}">
                  <a16:creationId xmlns:a16="http://schemas.microsoft.com/office/drawing/2014/main" id="{47B7066C-4569-85E1-38BA-41A65FBDFCA2}"/>
                </a:ext>
              </a:extLst>
            </p:cNvPr>
            <p:cNvPicPr>
              <a:picLocks noChangeAspect="1"/>
            </p:cNvPicPr>
            <p:nvPr/>
          </p:nvPicPr>
          <p:blipFill>
            <a:blip r:embed="rId2"/>
            <a:stretch>
              <a:fillRect/>
            </a:stretch>
          </p:blipFill>
          <p:spPr>
            <a:xfrm>
              <a:off x="6727409" y="1641972"/>
              <a:ext cx="1883190" cy="1743925"/>
            </a:xfrm>
            <a:prstGeom prst="rect">
              <a:avLst/>
            </a:prstGeom>
          </p:spPr>
        </p:pic>
        <p:pic>
          <p:nvPicPr>
            <p:cNvPr id="7" name="图片 6">
              <a:extLst>
                <a:ext uri="{FF2B5EF4-FFF2-40B4-BE49-F238E27FC236}">
                  <a16:creationId xmlns:a16="http://schemas.microsoft.com/office/drawing/2014/main" id="{01286E4C-C8AD-D1A4-1103-33AEECC9F9A6}"/>
                </a:ext>
              </a:extLst>
            </p:cNvPr>
            <p:cNvPicPr>
              <a:picLocks noChangeAspect="1"/>
            </p:cNvPicPr>
            <p:nvPr/>
          </p:nvPicPr>
          <p:blipFill>
            <a:blip r:embed="rId3"/>
            <a:stretch>
              <a:fillRect/>
            </a:stretch>
          </p:blipFill>
          <p:spPr>
            <a:xfrm>
              <a:off x="8753883" y="1641972"/>
              <a:ext cx="1883190" cy="1775405"/>
            </a:xfrm>
            <a:prstGeom prst="rect">
              <a:avLst/>
            </a:prstGeom>
          </p:spPr>
        </p:pic>
      </p:grpSp>
      <p:pic>
        <p:nvPicPr>
          <p:cNvPr id="8" name="图片 7">
            <a:extLst>
              <a:ext uri="{FF2B5EF4-FFF2-40B4-BE49-F238E27FC236}">
                <a16:creationId xmlns:a16="http://schemas.microsoft.com/office/drawing/2014/main" id="{B574D1C5-8B5A-907C-ED88-6DD12302DECE}"/>
              </a:ext>
            </a:extLst>
          </p:cNvPr>
          <p:cNvPicPr>
            <a:picLocks noChangeAspect="1"/>
          </p:cNvPicPr>
          <p:nvPr/>
        </p:nvPicPr>
        <p:blipFill>
          <a:blip r:embed="rId4"/>
          <a:stretch>
            <a:fillRect/>
          </a:stretch>
        </p:blipFill>
        <p:spPr>
          <a:xfrm>
            <a:off x="5952771" y="3391903"/>
            <a:ext cx="2041763" cy="1743924"/>
          </a:xfrm>
          <a:prstGeom prst="rect">
            <a:avLst/>
          </a:prstGeom>
        </p:spPr>
      </p:pic>
      <p:pic>
        <p:nvPicPr>
          <p:cNvPr id="9" name="图片 8">
            <a:extLst>
              <a:ext uri="{FF2B5EF4-FFF2-40B4-BE49-F238E27FC236}">
                <a16:creationId xmlns:a16="http://schemas.microsoft.com/office/drawing/2014/main" id="{31765BB7-A694-9995-383B-F53021DBE535}"/>
              </a:ext>
            </a:extLst>
          </p:cNvPr>
          <p:cNvPicPr>
            <a:picLocks noChangeAspect="1"/>
          </p:cNvPicPr>
          <p:nvPr/>
        </p:nvPicPr>
        <p:blipFill>
          <a:blip r:embed="rId5"/>
          <a:stretch>
            <a:fillRect/>
          </a:stretch>
        </p:blipFill>
        <p:spPr>
          <a:xfrm>
            <a:off x="8063405" y="3391903"/>
            <a:ext cx="2135474" cy="1817310"/>
          </a:xfrm>
          <a:prstGeom prst="rect">
            <a:avLst/>
          </a:prstGeom>
        </p:spPr>
      </p:pic>
      <p:pic>
        <p:nvPicPr>
          <p:cNvPr id="10" name="图片 9">
            <a:extLst>
              <a:ext uri="{FF2B5EF4-FFF2-40B4-BE49-F238E27FC236}">
                <a16:creationId xmlns:a16="http://schemas.microsoft.com/office/drawing/2014/main" id="{7C65D82A-E09B-CA4F-402B-83469CE11137}"/>
              </a:ext>
            </a:extLst>
          </p:cNvPr>
          <p:cNvPicPr>
            <a:picLocks noChangeAspect="1"/>
          </p:cNvPicPr>
          <p:nvPr/>
        </p:nvPicPr>
        <p:blipFill>
          <a:blip r:embed="rId6"/>
          <a:stretch>
            <a:fillRect/>
          </a:stretch>
        </p:blipFill>
        <p:spPr>
          <a:xfrm>
            <a:off x="10267750" y="3411347"/>
            <a:ext cx="1122042" cy="1743924"/>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2F10B-F9CF-087E-01E5-BEB16361C972}"/>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029D8787-0235-35CF-19E1-5D2F7B2D44E2}"/>
              </a:ext>
            </a:extLst>
          </p:cNvPr>
          <p:cNvSpPr>
            <a:spLocks noGrp="1"/>
          </p:cNvSpPr>
          <p:nvPr>
            <p:ph type="title"/>
          </p:nvPr>
        </p:nvSpPr>
        <p:spPr/>
        <p:txBody>
          <a:bodyPr/>
          <a:lstStyle/>
          <a:p>
            <a:r>
              <a:rPr lang="zh-CN" altLang="en-US"/>
              <a:t>直播预热加热节奏</a:t>
            </a:r>
            <a:endParaRPr lang="zh-CN" altLang="en-US" dirty="0"/>
          </a:p>
        </p:txBody>
      </p:sp>
      <p:sp>
        <p:nvSpPr>
          <p:cNvPr id="4" name="灯片编号占位符 3">
            <a:extLst>
              <a:ext uri="{FF2B5EF4-FFF2-40B4-BE49-F238E27FC236}">
                <a16:creationId xmlns:a16="http://schemas.microsoft.com/office/drawing/2014/main" id="{4DCD26D0-02A2-B628-5142-A7386F0413F3}"/>
              </a:ext>
            </a:extLst>
          </p:cNvPr>
          <p:cNvSpPr>
            <a:spLocks noGrp="1"/>
          </p:cNvSpPr>
          <p:nvPr>
            <p:ph type="sldNum" sz="quarter" idx="12"/>
          </p:nvPr>
        </p:nvSpPr>
        <p:spPr/>
        <p:txBody>
          <a:bodyPr/>
          <a:lstStyle/>
          <a:p>
            <a:fld id="{5DD3DB80-B894-403A-B48E-6FDC1A72010E}" type="slidenum">
              <a:rPr lang="zh-CN" altLang="en-US" smtClean="0"/>
              <a:t>49</a:t>
            </a:fld>
            <a:endParaRPr lang="zh-CN" altLang="en-US"/>
          </a:p>
        </p:txBody>
      </p:sp>
      <p:grpSp>
        <p:nvGrpSpPr>
          <p:cNvPr id="3" name="组合 2">
            <a:extLst>
              <a:ext uri="{FF2B5EF4-FFF2-40B4-BE49-F238E27FC236}">
                <a16:creationId xmlns:a16="http://schemas.microsoft.com/office/drawing/2014/main" id="{21B6B8B9-DA1E-2FA5-05BE-6A50867B7063}"/>
              </a:ext>
            </a:extLst>
          </p:cNvPr>
          <p:cNvGrpSpPr/>
          <p:nvPr/>
        </p:nvGrpSpPr>
        <p:grpSpPr>
          <a:xfrm>
            <a:off x="0" y="2119582"/>
            <a:ext cx="12192000" cy="3313798"/>
            <a:chOff x="0" y="2859479"/>
            <a:chExt cx="12192000" cy="3313798"/>
          </a:xfrm>
        </p:grpSpPr>
        <p:cxnSp>
          <p:nvCxnSpPr>
            <p:cNvPr id="5" name="直接连接符 4">
              <a:extLst>
                <a:ext uri="{FF2B5EF4-FFF2-40B4-BE49-F238E27FC236}">
                  <a16:creationId xmlns:a16="http://schemas.microsoft.com/office/drawing/2014/main" id="{045E98B8-2722-E801-5F38-2568622FC8CD}"/>
                </a:ext>
              </a:extLst>
            </p:cNvPr>
            <p:cNvCxnSpPr/>
            <p:nvPr/>
          </p:nvCxnSpPr>
          <p:spPr>
            <a:xfrm>
              <a:off x="0" y="4437033"/>
              <a:ext cx="12192000" cy="0"/>
            </a:xfrm>
            <a:prstGeom prst="line">
              <a:avLst/>
            </a:prstGeom>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id="{C4D0026B-2C07-DBD4-FCB6-8801D2158140}"/>
                </a:ext>
              </a:extLst>
            </p:cNvPr>
            <p:cNvGrpSpPr/>
            <p:nvPr/>
          </p:nvGrpSpPr>
          <p:grpSpPr>
            <a:xfrm>
              <a:off x="2945641" y="4010582"/>
              <a:ext cx="1988320" cy="2162695"/>
              <a:chOff x="3793393" y="3604182"/>
              <a:chExt cx="1988320" cy="2162695"/>
            </a:xfrm>
          </p:grpSpPr>
          <p:sp>
            <p:nvSpPr>
              <p:cNvPr id="27" name="文本框 26">
                <a:extLst>
                  <a:ext uri="{FF2B5EF4-FFF2-40B4-BE49-F238E27FC236}">
                    <a16:creationId xmlns:a16="http://schemas.microsoft.com/office/drawing/2014/main" id="{4B3462AA-727D-FEB0-351A-DA9DA9EE9B4C}"/>
                  </a:ext>
                </a:extLst>
              </p:cNvPr>
              <p:cNvSpPr txBox="1"/>
              <p:nvPr/>
            </p:nvSpPr>
            <p:spPr>
              <a:xfrm>
                <a:off x="4374224" y="3604182"/>
                <a:ext cx="826658" cy="826658"/>
              </a:xfrm>
              <a:prstGeom prst="roundRect">
                <a:avLst>
                  <a:gd name="adj" fmla="val 50000"/>
                </a:avLst>
              </a:prstGeom>
              <a:solidFill>
                <a:schemeClr val="accent2"/>
              </a:solidFill>
              <a:ln w="19050">
                <a:solidFill>
                  <a:schemeClr val="bg1"/>
                </a:solidFill>
                <a:prstDash val="solid"/>
              </a:ln>
            </p:spPr>
            <p:txBody>
              <a:bodyPr wrap="none" lIns="91440" tIns="45720" rIns="91440" bIns="45720" rtlCol="0" anchor="ctr" anchorCtr="0">
                <a:noAutofit/>
              </a:bodyPr>
              <a:lstStyle>
                <a:defPPr>
                  <a:defRPr lang="zh-CN"/>
                </a:defPPr>
                <a:lvl1pPr algn="ctr">
                  <a:defRPr kumimoji="1" sz="2400" b="1"/>
                </a:lvl1pPr>
              </a:lstStyle>
              <a:p>
                <a:r>
                  <a:rPr lang="en-US" altLang="zh-CN" dirty="0">
                    <a:solidFill>
                      <a:schemeClr val="bg1"/>
                    </a:solidFill>
                    <a:latin typeface="Arial" panose="020B0604020202020204" pitchFamily="34" charset="0"/>
                    <a:ea typeface="微软雅黑" panose="020B0503020204020204" pitchFamily="34" charset="-122"/>
                  </a:rPr>
                  <a:t>02</a:t>
                </a:r>
                <a:endParaRPr lang="zh-CN" altLang="en-US" dirty="0">
                  <a:solidFill>
                    <a:schemeClr val="bg1"/>
                  </a:solidFill>
                  <a:latin typeface="Arial" panose="020B0604020202020204" pitchFamily="34" charset="0"/>
                  <a:ea typeface="微软雅黑" panose="020B0503020204020204" pitchFamily="34" charset="-122"/>
                </a:endParaRPr>
              </a:p>
            </p:txBody>
          </p:sp>
          <p:grpSp>
            <p:nvGrpSpPr>
              <p:cNvPr id="28" name="组合 27">
                <a:extLst>
                  <a:ext uri="{FF2B5EF4-FFF2-40B4-BE49-F238E27FC236}">
                    <a16:creationId xmlns:a16="http://schemas.microsoft.com/office/drawing/2014/main" id="{4F09DCFA-4489-537C-D33F-B7594F3A2E75}"/>
                  </a:ext>
                </a:extLst>
              </p:cNvPr>
              <p:cNvGrpSpPr/>
              <p:nvPr/>
            </p:nvGrpSpPr>
            <p:grpSpPr>
              <a:xfrm>
                <a:off x="3793393" y="4790157"/>
                <a:ext cx="1988320" cy="976720"/>
                <a:chOff x="3538966" y="4338296"/>
                <a:chExt cx="1988320" cy="976720"/>
              </a:xfrm>
            </p:grpSpPr>
            <p:sp>
              <p:nvSpPr>
                <p:cNvPr id="29" name="矩形: 圆角 28">
                  <a:extLst>
                    <a:ext uri="{FF2B5EF4-FFF2-40B4-BE49-F238E27FC236}">
                      <a16:creationId xmlns:a16="http://schemas.microsoft.com/office/drawing/2014/main" id="{3EFA73C4-D878-54BA-7BC0-3736849E16A0}"/>
                    </a:ext>
                  </a:extLst>
                </p:cNvPr>
                <p:cNvSpPr/>
                <p:nvPr/>
              </p:nvSpPr>
              <p:spPr>
                <a:xfrm>
                  <a:off x="3711137" y="4338296"/>
                  <a:ext cx="1579863" cy="371296"/>
                </a:xfrm>
                <a:prstGeom prst="roundRect">
                  <a:avLst>
                    <a:gd name="adj" fmla="val 16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spAutoFit/>
                </a:bodyPr>
                <a:lstStyle/>
                <a:p>
                  <a:pPr algn="ctr"/>
                  <a:r>
                    <a:rPr kumimoji="1" lang="zh-CN" altLang="en-US" sz="1600" b="1">
                      <a:solidFill>
                        <a:srgbClr val="FFFFFF"/>
                      </a:solidFill>
                      <a:latin typeface="Arial" panose="020B0604020202020204" pitchFamily="34" charset="0"/>
                      <a:ea typeface="微软雅黑" panose="020B0503020204020204" pitchFamily="34" charset="-122"/>
                    </a:rPr>
                    <a:t>开播当天</a:t>
                  </a:r>
                  <a:endParaRPr kumimoji="1" lang="en-US" altLang="zh-CN" sz="1600" b="1" dirty="0">
                    <a:solidFill>
                      <a:srgbClr val="FFFFFF"/>
                    </a:solidFill>
                    <a:latin typeface="Arial" panose="020B0604020202020204" pitchFamily="34" charset="0"/>
                    <a:ea typeface="微软雅黑" panose="020B0503020204020204" pitchFamily="34" charset="-122"/>
                  </a:endParaRPr>
                </a:p>
              </p:txBody>
            </p:sp>
            <p:sp>
              <p:nvSpPr>
                <p:cNvPr id="30" name="矩形 29">
                  <a:extLst>
                    <a:ext uri="{FF2B5EF4-FFF2-40B4-BE49-F238E27FC236}">
                      <a16:creationId xmlns:a16="http://schemas.microsoft.com/office/drawing/2014/main" id="{4B65F998-8E8F-5716-2FBA-48920D25D97D}"/>
                    </a:ext>
                  </a:extLst>
                </p:cNvPr>
                <p:cNvSpPr/>
                <p:nvPr/>
              </p:nvSpPr>
              <p:spPr>
                <a:xfrm>
                  <a:off x="3538966" y="4766276"/>
                  <a:ext cx="1988320" cy="5487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gn="ct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多渠道宣发，账号文案、简介预热</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7" name="组合 6">
              <a:extLst>
                <a:ext uri="{FF2B5EF4-FFF2-40B4-BE49-F238E27FC236}">
                  <a16:creationId xmlns:a16="http://schemas.microsoft.com/office/drawing/2014/main" id="{8CBFACB3-780D-6093-A25C-F9093E5B1E94}"/>
                </a:ext>
              </a:extLst>
            </p:cNvPr>
            <p:cNvGrpSpPr/>
            <p:nvPr/>
          </p:nvGrpSpPr>
          <p:grpSpPr>
            <a:xfrm>
              <a:off x="751557" y="2859479"/>
              <a:ext cx="1988320" cy="1977761"/>
              <a:chOff x="1168567" y="2453079"/>
              <a:chExt cx="1988320" cy="1977761"/>
            </a:xfrm>
          </p:grpSpPr>
          <p:sp>
            <p:nvSpPr>
              <p:cNvPr id="23" name="文本框 22">
                <a:extLst>
                  <a:ext uri="{FF2B5EF4-FFF2-40B4-BE49-F238E27FC236}">
                    <a16:creationId xmlns:a16="http://schemas.microsoft.com/office/drawing/2014/main" id="{331217C9-98AD-C739-F2A8-D4521B73C23F}"/>
                  </a:ext>
                </a:extLst>
              </p:cNvPr>
              <p:cNvSpPr txBox="1"/>
              <p:nvPr/>
            </p:nvSpPr>
            <p:spPr>
              <a:xfrm>
                <a:off x="1749398" y="3604182"/>
                <a:ext cx="826658" cy="826658"/>
              </a:xfrm>
              <a:prstGeom prst="roundRect">
                <a:avLst>
                  <a:gd name="adj" fmla="val 50000"/>
                </a:avLst>
              </a:prstGeom>
              <a:solidFill>
                <a:schemeClr val="accent1"/>
              </a:solidFill>
              <a:ln w="19050">
                <a:solidFill>
                  <a:schemeClr val="bg1"/>
                </a:solidFill>
                <a:prstDash val="solid"/>
              </a:ln>
            </p:spPr>
            <p:txBody>
              <a:bodyPr wrap="none" lIns="91440" tIns="45720" rIns="91440" bIns="45720" rtlCol="0" anchor="ctr" anchorCtr="0">
                <a:noAutofit/>
              </a:bodyPr>
              <a:lstStyle/>
              <a:p>
                <a:pPr algn="ctr"/>
                <a:r>
                  <a:rPr kumimoji="1" lang="en-US" altLang="zh-CN" sz="2400" b="1" dirty="0">
                    <a:solidFill>
                      <a:schemeClr val="bg1"/>
                    </a:solidFill>
                    <a:latin typeface="Arial" panose="020B0604020202020204" pitchFamily="34" charset="0"/>
                    <a:ea typeface="微软雅黑" panose="020B0503020204020204" pitchFamily="34" charset="-122"/>
                  </a:rPr>
                  <a:t>01</a:t>
                </a:r>
                <a:endParaRPr kumimoji="1" lang="zh-CN" altLang="en-US" sz="2400" b="1" dirty="0">
                  <a:solidFill>
                    <a:schemeClr val="bg1"/>
                  </a:solidFill>
                  <a:latin typeface="Arial" panose="020B0604020202020204" pitchFamily="34" charset="0"/>
                  <a:ea typeface="微软雅黑" panose="020B0503020204020204" pitchFamily="34" charset="-122"/>
                </a:endParaRPr>
              </a:p>
            </p:txBody>
          </p:sp>
          <p:grpSp>
            <p:nvGrpSpPr>
              <p:cNvPr id="24" name="组合 23">
                <a:extLst>
                  <a:ext uri="{FF2B5EF4-FFF2-40B4-BE49-F238E27FC236}">
                    <a16:creationId xmlns:a16="http://schemas.microsoft.com/office/drawing/2014/main" id="{89F5AE7E-E039-EFD5-56FE-1115D4D353D3}"/>
                  </a:ext>
                </a:extLst>
              </p:cNvPr>
              <p:cNvGrpSpPr/>
              <p:nvPr/>
            </p:nvGrpSpPr>
            <p:grpSpPr>
              <a:xfrm>
                <a:off x="1168567" y="2453079"/>
                <a:ext cx="1988320" cy="966138"/>
                <a:chOff x="3538966" y="4860872"/>
                <a:chExt cx="1988320" cy="966138"/>
              </a:xfrm>
            </p:grpSpPr>
            <p:sp>
              <p:nvSpPr>
                <p:cNvPr id="25" name="矩形: 圆角 24">
                  <a:extLst>
                    <a:ext uri="{FF2B5EF4-FFF2-40B4-BE49-F238E27FC236}">
                      <a16:creationId xmlns:a16="http://schemas.microsoft.com/office/drawing/2014/main" id="{4464BDBC-0B5C-9A46-7916-9E03C310DE70}"/>
                    </a:ext>
                  </a:extLst>
                </p:cNvPr>
                <p:cNvSpPr/>
                <p:nvPr/>
              </p:nvSpPr>
              <p:spPr>
                <a:xfrm>
                  <a:off x="3711137" y="5455714"/>
                  <a:ext cx="1579863" cy="371296"/>
                </a:xfrm>
                <a:prstGeom prst="roundRect">
                  <a:avLst>
                    <a:gd name="adj" fmla="val 16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spAutoFit/>
                </a:bodyPr>
                <a:lstStyle/>
                <a:p>
                  <a:pPr algn="ctr"/>
                  <a:r>
                    <a:rPr kumimoji="1" lang="zh-CN" altLang="en-US" sz="1600" b="1">
                      <a:solidFill>
                        <a:srgbClr val="FFFFFF"/>
                      </a:solidFill>
                      <a:latin typeface="Arial" panose="020B0604020202020204" pitchFamily="34" charset="0"/>
                      <a:ea typeface="微软雅黑" panose="020B0503020204020204" pitchFamily="34" charset="-122"/>
                    </a:rPr>
                    <a:t>开播前</a:t>
                  </a:r>
                  <a:r>
                    <a:rPr kumimoji="1" lang="en-US" altLang="zh-CN" sz="1600" b="1">
                      <a:solidFill>
                        <a:srgbClr val="FFFFFF"/>
                      </a:solidFill>
                      <a:latin typeface="Arial" panose="020B0604020202020204" pitchFamily="34" charset="0"/>
                      <a:ea typeface="微软雅黑" panose="020B0503020204020204" pitchFamily="34" charset="-122"/>
                    </a:rPr>
                    <a:t>1</a:t>
                  </a:r>
                  <a:r>
                    <a:rPr kumimoji="1" lang="zh-CN" altLang="en-US" sz="1600" b="1">
                      <a:solidFill>
                        <a:srgbClr val="FFFFFF"/>
                      </a:solidFill>
                      <a:latin typeface="Arial" panose="020B0604020202020204" pitchFamily="34" charset="0"/>
                      <a:ea typeface="微软雅黑" panose="020B0503020204020204" pitchFamily="34" charset="-122"/>
                    </a:rPr>
                    <a:t>天</a:t>
                  </a:r>
                  <a:endParaRPr kumimoji="1" lang="en-US" altLang="zh-CN" sz="1600" b="1" dirty="0">
                    <a:solidFill>
                      <a:srgbClr val="FFFFFF"/>
                    </a:solidFill>
                    <a:latin typeface="Arial" panose="020B0604020202020204" pitchFamily="34" charset="0"/>
                    <a:ea typeface="微软雅黑" panose="020B0503020204020204" pitchFamily="34" charset="-122"/>
                  </a:endParaRPr>
                </a:p>
              </p:txBody>
            </p:sp>
            <p:sp>
              <p:nvSpPr>
                <p:cNvPr id="26" name="矩形 25">
                  <a:extLst>
                    <a:ext uri="{FF2B5EF4-FFF2-40B4-BE49-F238E27FC236}">
                      <a16:creationId xmlns:a16="http://schemas.microsoft.com/office/drawing/2014/main" id="{A053FFC7-B06F-6AB1-C002-A41844D05A6F}"/>
                    </a:ext>
                  </a:extLst>
                </p:cNvPr>
                <p:cNvSpPr/>
                <p:nvPr/>
              </p:nvSpPr>
              <p:spPr>
                <a:xfrm>
                  <a:off x="3538966" y="4860872"/>
                  <a:ext cx="1988320" cy="5487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gn="ct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发布一条预热短视频，搭配私域海报宣发</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8" name="组合 7">
              <a:extLst>
                <a:ext uri="{FF2B5EF4-FFF2-40B4-BE49-F238E27FC236}">
                  <a16:creationId xmlns:a16="http://schemas.microsoft.com/office/drawing/2014/main" id="{68ACC3FB-5A68-B382-FA9E-D93571F91107}"/>
                </a:ext>
              </a:extLst>
            </p:cNvPr>
            <p:cNvGrpSpPr/>
            <p:nvPr/>
          </p:nvGrpSpPr>
          <p:grpSpPr>
            <a:xfrm>
              <a:off x="4697676" y="2859479"/>
              <a:ext cx="2808304" cy="1977761"/>
              <a:chOff x="5970882" y="2453079"/>
              <a:chExt cx="2808304" cy="1977761"/>
            </a:xfrm>
          </p:grpSpPr>
          <p:sp>
            <p:nvSpPr>
              <p:cNvPr id="19" name="文本框 18">
                <a:extLst>
                  <a:ext uri="{FF2B5EF4-FFF2-40B4-BE49-F238E27FC236}">
                    <a16:creationId xmlns:a16="http://schemas.microsoft.com/office/drawing/2014/main" id="{7A9F1ABA-0BDD-B489-74A6-B899385882C7}"/>
                  </a:ext>
                </a:extLst>
              </p:cNvPr>
              <p:cNvSpPr txBox="1"/>
              <p:nvPr/>
            </p:nvSpPr>
            <p:spPr>
              <a:xfrm>
                <a:off x="6993762" y="3604182"/>
                <a:ext cx="826658" cy="826658"/>
              </a:xfrm>
              <a:prstGeom prst="roundRect">
                <a:avLst>
                  <a:gd name="adj" fmla="val 50000"/>
                </a:avLst>
              </a:prstGeom>
              <a:solidFill>
                <a:schemeClr val="accent3"/>
              </a:solidFill>
              <a:ln w="19050">
                <a:solidFill>
                  <a:schemeClr val="bg1"/>
                </a:solidFill>
                <a:prstDash val="solid"/>
              </a:ln>
            </p:spPr>
            <p:txBody>
              <a:bodyPr wrap="none" lIns="91440" tIns="45720" rIns="91440" bIns="45720" rtlCol="0" anchor="ctr" anchorCtr="0">
                <a:noAutofit/>
              </a:bodyPr>
              <a:lstStyle>
                <a:defPPr>
                  <a:defRPr lang="zh-CN"/>
                </a:defPPr>
                <a:lvl1pPr algn="ctr">
                  <a:defRPr kumimoji="1" sz="2400" b="1"/>
                </a:lvl1pPr>
              </a:lstStyle>
              <a:p>
                <a:r>
                  <a:rPr lang="en-US" altLang="zh-CN" dirty="0">
                    <a:solidFill>
                      <a:schemeClr val="bg1"/>
                    </a:solidFill>
                    <a:latin typeface="Arial" panose="020B0604020202020204" pitchFamily="34" charset="0"/>
                    <a:ea typeface="微软雅黑" panose="020B0503020204020204" pitchFamily="34" charset="-122"/>
                  </a:rPr>
                  <a:t>03</a:t>
                </a:r>
                <a:endParaRPr lang="zh-CN" altLang="en-US" dirty="0">
                  <a:solidFill>
                    <a:schemeClr val="bg1"/>
                  </a:solidFill>
                  <a:latin typeface="Arial" panose="020B0604020202020204" pitchFamily="34" charset="0"/>
                  <a:ea typeface="微软雅黑" panose="020B0503020204020204" pitchFamily="34" charset="-122"/>
                </a:endParaRPr>
              </a:p>
            </p:txBody>
          </p:sp>
          <p:grpSp>
            <p:nvGrpSpPr>
              <p:cNvPr id="20" name="组合 19">
                <a:extLst>
                  <a:ext uri="{FF2B5EF4-FFF2-40B4-BE49-F238E27FC236}">
                    <a16:creationId xmlns:a16="http://schemas.microsoft.com/office/drawing/2014/main" id="{ECA9200E-AE81-93BD-FEAF-B74CB3E21713}"/>
                  </a:ext>
                </a:extLst>
              </p:cNvPr>
              <p:cNvGrpSpPr/>
              <p:nvPr/>
            </p:nvGrpSpPr>
            <p:grpSpPr>
              <a:xfrm>
                <a:off x="5970882" y="2453079"/>
                <a:ext cx="2808304" cy="966138"/>
                <a:chOff x="3096917" y="4860872"/>
                <a:chExt cx="2808304" cy="966138"/>
              </a:xfrm>
            </p:grpSpPr>
            <p:sp>
              <p:nvSpPr>
                <p:cNvPr id="21" name="矩形: 圆角 20">
                  <a:extLst>
                    <a:ext uri="{FF2B5EF4-FFF2-40B4-BE49-F238E27FC236}">
                      <a16:creationId xmlns:a16="http://schemas.microsoft.com/office/drawing/2014/main" id="{AFA0C121-D7BE-F1E1-FDBD-308461466188}"/>
                    </a:ext>
                  </a:extLst>
                </p:cNvPr>
                <p:cNvSpPr/>
                <p:nvPr/>
              </p:nvSpPr>
              <p:spPr>
                <a:xfrm>
                  <a:off x="3711137" y="5455714"/>
                  <a:ext cx="1579863" cy="371296"/>
                </a:xfrm>
                <a:prstGeom prst="roundRect">
                  <a:avLst>
                    <a:gd name="adj" fmla="val 16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spAutoFit/>
                </a:bodyPr>
                <a:lstStyle/>
                <a:p>
                  <a:pPr algn="ctr"/>
                  <a:r>
                    <a:rPr kumimoji="1" lang="zh-CN" altLang="en-US" sz="1600" b="1">
                      <a:solidFill>
                        <a:srgbClr val="FFFFFF"/>
                      </a:solidFill>
                      <a:latin typeface="Arial" panose="020B0604020202020204" pitchFamily="34" charset="0"/>
                      <a:ea typeface="微软雅黑" panose="020B0503020204020204" pitchFamily="34" charset="-122"/>
                    </a:rPr>
                    <a:t>直播前</a:t>
                  </a:r>
                  <a:r>
                    <a:rPr kumimoji="1" lang="en-US" altLang="zh-CN" sz="1600" b="1">
                      <a:solidFill>
                        <a:srgbClr val="FFFFFF"/>
                      </a:solidFill>
                      <a:latin typeface="Arial" panose="020B0604020202020204" pitchFamily="34" charset="0"/>
                      <a:ea typeface="微软雅黑" panose="020B0503020204020204" pitchFamily="34" charset="-122"/>
                    </a:rPr>
                    <a:t>2-4</a:t>
                  </a:r>
                  <a:r>
                    <a:rPr kumimoji="1" lang="zh-CN" altLang="en-US" sz="1600" b="1">
                      <a:solidFill>
                        <a:srgbClr val="FFFFFF"/>
                      </a:solidFill>
                      <a:latin typeface="Arial" panose="020B0604020202020204" pitchFamily="34" charset="0"/>
                      <a:ea typeface="微软雅黑" panose="020B0503020204020204" pitchFamily="34" charset="-122"/>
                    </a:rPr>
                    <a:t>小时</a:t>
                  </a:r>
                  <a:endParaRPr kumimoji="1" lang="en-US" altLang="zh-CN" sz="1600" b="1" dirty="0">
                    <a:solidFill>
                      <a:srgbClr val="FFFFFF"/>
                    </a:solidFill>
                    <a:latin typeface="Arial" panose="020B0604020202020204" pitchFamily="34" charset="0"/>
                    <a:ea typeface="微软雅黑" panose="020B0503020204020204" pitchFamily="34" charset="-122"/>
                  </a:endParaRPr>
                </a:p>
              </p:txBody>
            </p:sp>
            <p:sp>
              <p:nvSpPr>
                <p:cNvPr id="22" name="矩形 21">
                  <a:extLst>
                    <a:ext uri="{FF2B5EF4-FFF2-40B4-BE49-F238E27FC236}">
                      <a16:creationId xmlns:a16="http://schemas.microsoft.com/office/drawing/2014/main" id="{4F405CFC-C5B3-EA41-53A8-55A391020701}"/>
                    </a:ext>
                  </a:extLst>
                </p:cNvPr>
                <p:cNvSpPr/>
                <p:nvPr/>
              </p:nvSpPr>
              <p:spPr>
                <a:xfrm>
                  <a:off x="3096917" y="4860872"/>
                  <a:ext cx="2808304" cy="5487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gn="ct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每半小时</a:t>
                  </a:r>
                  <a:r>
                    <a:rPr kumimoji="1" lang="en-US" altLang="zh-CN" sz="1200">
                      <a:solidFill>
                        <a:schemeClr val="tx1"/>
                      </a:solidFill>
                      <a:latin typeface="Arial" panose="020B0604020202020204" pitchFamily="34" charset="0"/>
                      <a:ea typeface="微软雅黑" panose="020B0503020204020204" pitchFamily="34" charset="-122"/>
                    </a:rPr>
                    <a:t>/1</a:t>
                  </a:r>
                  <a:r>
                    <a:rPr kumimoji="1" lang="zh-CN" altLang="en-US" sz="1200">
                      <a:solidFill>
                        <a:schemeClr val="tx1"/>
                      </a:solidFill>
                      <a:latin typeface="Arial" panose="020B0604020202020204" pitchFamily="34" charset="0"/>
                      <a:ea typeface="微软雅黑" panose="020B0503020204020204" pitchFamily="34" charset="-122"/>
                    </a:rPr>
                    <a:t>小时发布</a:t>
                  </a:r>
                  <a:r>
                    <a:rPr kumimoji="1" lang="en-US" altLang="zh-CN" sz="1200">
                      <a:solidFill>
                        <a:schemeClr val="tx1"/>
                      </a:solidFill>
                      <a:latin typeface="Arial" panose="020B0604020202020204" pitchFamily="34" charset="0"/>
                      <a:ea typeface="微软雅黑" panose="020B0503020204020204" pitchFamily="34" charset="-122"/>
                    </a:rPr>
                    <a:t>1</a:t>
                  </a:r>
                  <a:r>
                    <a:rPr kumimoji="1" lang="zh-CN" altLang="en-US" sz="1200">
                      <a:solidFill>
                        <a:schemeClr val="tx1"/>
                      </a:solidFill>
                      <a:latin typeface="Arial" panose="020B0604020202020204" pitchFamily="34" charset="0"/>
                      <a:ea typeface="微软雅黑" panose="020B0503020204020204" pitchFamily="34" charset="-122"/>
                    </a:rPr>
                    <a:t>条预热短视频，进行小额巨量本地推投放</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9" name="组合 8">
              <a:extLst>
                <a:ext uri="{FF2B5EF4-FFF2-40B4-BE49-F238E27FC236}">
                  <a16:creationId xmlns:a16="http://schemas.microsoft.com/office/drawing/2014/main" id="{2DA1E691-5315-9C2E-C82A-A87A28C26A11}"/>
                </a:ext>
              </a:extLst>
            </p:cNvPr>
            <p:cNvGrpSpPr/>
            <p:nvPr/>
          </p:nvGrpSpPr>
          <p:grpSpPr>
            <a:xfrm>
              <a:off x="7333809" y="4010582"/>
              <a:ext cx="1988320" cy="2162695"/>
              <a:chOff x="3793393" y="3604182"/>
              <a:chExt cx="1988320" cy="2162695"/>
            </a:xfrm>
          </p:grpSpPr>
          <p:sp>
            <p:nvSpPr>
              <p:cNvPr id="15" name="文本框 14">
                <a:extLst>
                  <a:ext uri="{FF2B5EF4-FFF2-40B4-BE49-F238E27FC236}">
                    <a16:creationId xmlns:a16="http://schemas.microsoft.com/office/drawing/2014/main" id="{EBEDF6DD-80EE-1FE4-10D3-4C7028B39102}"/>
                  </a:ext>
                </a:extLst>
              </p:cNvPr>
              <p:cNvSpPr txBox="1"/>
              <p:nvPr/>
            </p:nvSpPr>
            <p:spPr>
              <a:xfrm>
                <a:off x="4374224" y="3604182"/>
                <a:ext cx="826658" cy="826658"/>
              </a:xfrm>
              <a:prstGeom prst="roundRect">
                <a:avLst>
                  <a:gd name="adj" fmla="val 50000"/>
                </a:avLst>
              </a:prstGeom>
              <a:solidFill>
                <a:schemeClr val="accent4"/>
              </a:solidFill>
              <a:ln w="19050">
                <a:solidFill>
                  <a:schemeClr val="bg1"/>
                </a:solidFill>
                <a:prstDash val="solid"/>
              </a:ln>
            </p:spPr>
            <p:txBody>
              <a:bodyPr wrap="none" lIns="91440" tIns="45720" rIns="91440" bIns="45720" rtlCol="0" anchor="ctr" anchorCtr="0">
                <a:noAutofit/>
              </a:bodyPr>
              <a:lstStyle>
                <a:defPPr>
                  <a:defRPr lang="zh-CN"/>
                </a:defPPr>
                <a:lvl1pPr algn="ctr">
                  <a:defRPr kumimoji="1" sz="2400" b="1"/>
                </a:lvl1pPr>
              </a:lstStyle>
              <a:p>
                <a:r>
                  <a:rPr lang="en-US" altLang="zh-CN" dirty="0">
                    <a:solidFill>
                      <a:schemeClr val="bg1"/>
                    </a:solidFill>
                    <a:latin typeface="Arial" panose="020B0604020202020204" pitchFamily="34" charset="0"/>
                    <a:ea typeface="微软雅黑" panose="020B0503020204020204" pitchFamily="34" charset="-122"/>
                  </a:rPr>
                  <a:t>04</a:t>
                </a:r>
                <a:endParaRPr lang="zh-CN" altLang="en-US" dirty="0">
                  <a:solidFill>
                    <a:schemeClr val="bg1"/>
                  </a:solidFill>
                  <a:latin typeface="Arial" panose="020B0604020202020204" pitchFamily="34" charset="0"/>
                  <a:ea typeface="微软雅黑" panose="020B0503020204020204" pitchFamily="34" charset="-122"/>
                </a:endParaRPr>
              </a:p>
            </p:txBody>
          </p:sp>
          <p:grpSp>
            <p:nvGrpSpPr>
              <p:cNvPr id="16" name="组合 15">
                <a:extLst>
                  <a:ext uri="{FF2B5EF4-FFF2-40B4-BE49-F238E27FC236}">
                    <a16:creationId xmlns:a16="http://schemas.microsoft.com/office/drawing/2014/main" id="{A376F660-3036-13E3-94E3-2DC9A487E287}"/>
                  </a:ext>
                </a:extLst>
              </p:cNvPr>
              <p:cNvGrpSpPr/>
              <p:nvPr/>
            </p:nvGrpSpPr>
            <p:grpSpPr>
              <a:xfrm>
                <a:off x="3793393" y="4790157"/>
                <a:ext cx="1988320" cy="976720"/>
                <a:chOff x="3538966" y="4338296"/>
                <a:chExt cx="1988320" cy="976720"/>
              </a:xfrm>
            </p:grpSpPr>
            <p:sp>
              <p:nvSpPr>
                <p:cNvPr id="17" name="矩形: 圆角 16">
                  <a:extLst>
                    <a:ext uri="{FF2B5EF4-FFF2-40B4-BE49-F238E27FC236}">
                      <a16:creationId xmlns:a16="http://schemas.microsoft.com/office/drawing/2014/main" id="{67D304C3-799A-37B3-40B4-350BBF693F35}"/>
                    </a:ext>
                  </a:extLst>
                </p:cNvPr>
                <p:cNvSpPr/>
                <p:nvPr/>
              </p:nvSpPr>
              <p:spPr>
                <a:xfrm>
                  <a:off x="3711137" y="4338296"/>
                  <a:ext cx="1579863" cy="371296"/>
                </a:xfrm>
                <a:prstGeom prst="roundRect">
                  <a:avLst>
                    <a:gd name="adj" fmla="val 16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spAutoFit/>
                </a:bodyPr>
                <a:lstStyle/>
                <a:p>
                  <a:pPr algn="ctr"/>
                  <a:r>
                    <a:rPr kumimoji="1" lang="zh-CN" altLang="en-US" sz="1600" b="1">
                      <a:solidFill>
                        <a:srgbClr val="FFFFFF"/>
                      </a:solidFill>
                      <a:latin typeface="Arial" panose="020B0604020202020204" pitchFamily="34" charset="0"/>
                      <a:ea typeface="微软雅黑" panose="020B0503020204020204" pitchFamily="34" charset="-122"/>
                    </a:rPr>
                    <a:t>直播前</a:t>
                  </a:r>
                  <a:r>
                    <a:rPr kumimoji="1" lang="en-US" altLang="zh-CN" sz="1600" b="1">
                      <a:solidFill>
                        <a:srgbClr val="FFFFFF"/>
                      </a:solidFill>
                      <a:latin typeface="Arial" panose="020B0604020202020204" pitchFamily="34" charset="0"/>
                      <a:ea typeface="微软雅黑" panose="020B0503020204020204" pitchFamily="34" charset="-122"/>
                    </a:rPr>
                    <a:t>30min</a:t>
                  </a:r>
                  <a:endParaRPr kumimoji="1" lang="en-US" altLang="zh-CN" sz="1600" b="1" dirty="0">
                    <a:solidFill>
                      <a:srgbClr val="FFFFFF"/>
                    </a:solidFill>
                    <a:latin typeface="Arial" panose="020B0604020202020204" pitchFamily="34" charset="0"/>
                    <a:ea typeface="微软雅黑" panose="020B0503020204020204" pitchFamily="34" charset="-122"/>
                  </a:endParaRPr>
                </a:p>
              </p:txBody>
            </p:sp>
            <p:sp>
              <p:nvSpPr>
                <p:cNvPr id="18" name="矩形 17">
                  <a:extLst>
                    <a:ext uri="{FF2B5EF4-FFF2-40B4-BE49-F238E27FC236}">
                      <a16:creationId xmlns:a16="http://schemas.microsoft.com/office/drawing/2014/main" id="{5D6CE2F9-C2EF-2F76-2F9D-CEDF578AD5B5}"/>
                    </a:ext>
                  </a:extLst>
                </p:cNvPr>
                <p:cNvSpPr/>
                <p:nvPr/>
              </p:nvSpPr>
              <p:spPr>
                <a:xfrm>
                  <a:off x="3538966" y="4766276"/>
                  <a:ext cx="1988320" cy="5487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gn="ct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选取播放较好的短视频，加大巨量本地推投放</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nvGrpSpPr>
            <p:cNvPr id="10" name="组合 9">
              <a:extLst>
                <a:ext uri="{FF2B5EF4-FFF2-40B4-BE49-F238E27FC236}">
                  <a16:creationId xmlns:a16="http://schemas.microsoft.com/office/drawing/2014/main" id="{64B9DEFF-C189-5AAE-27EE-1AE0C174E61A}"/>
                </a:ext>
              </a:extLst>
            </p:cNvPr>
            <p:cNvGrpSpPr/>
            <p:nvPr/>
          </p:nvGrpSpPr>
          <p:grpSpPr>
            <a:xfrm>
              <a:off x="9527893" y="2859479"/>
              <a:ext cx="1988320" cy="1977761"/>
              <a:chOff x="6412931" y="2453079"/>
              <a:chExt cx="1988320" cy="1977761"/>
            </a:xfrm>
          </p:grpSpPr>
          <p:sp>
            <p:nvSpPr>
              <p:cNvPr id="11" name="文本框 10">
                <a:extLst>
                  <a:ext uri="{FF2B5EF4-FFF2-40B4-BE49-F238E27FC236}">
                    <a16:creationId xmlns:a16="http://schemas.microsoft.com/office/drawing/2014/main" id="{B927776E-8692-0097-6471-CB0F570E72F5}"/>
                  </a:ext>
                </a:extLst>
              </p:cNvPr>
              <p:cNvSpPr txBox="1"/>
              <p:nvPr/>
            </p:nvSpPr>
            <p:spPr>
              <a:xfrm>
                <a:off x="6993762" y="3604182"/>
                <a:ext cx="826658" cy="826658"/>
              </a:xfrm>
              <a:prstGeom prst="roundRect">
                <a:avLst>
                  <a:gd name="adj" fmla="val 50000"/>
                </a:avLst>
              </a:prstGeom>
              <a:solidFill>
                <a:schemeClr val="accent5"/>
              </a:solidFill>
              <a:ln w="19050">
                <a:solidFill>
                  <a:schemeClr val="bg1"/>
                </a:solidFill>
                <a:prstDash val="solid"/>
              </a:ln>
            </p:spPr>
            <p:txBody>
              <a:bodyPr wrap="none" lIns="91440" tIns="45720" rIns="91440" bIns="45720" rtlCol="0" anchor="ctr" anchorCtr="0">
                <a:noAutofit/>
              </a:bodyPr>
              <a:lstStyle>
                <a:defPPr>
                  <a:defRPr lang="zh-CN"/>
                </a:defPPr>
                <a:lvl1pPr algn="ctr">
                  <a:defRPr kumimoji="1" sz="2400" b="1"/>
                </a:lvl1pPr>
              </a:lstStyle>
              <a:p>
                <a:r>
                  <a:rPr lang="en-US" altLang="zh-CN" dirty="0">
                    <a:solidFill>
                      <a:schemeClr val="bg1"/>
                    </a:solidFill>
                    <a:latin typeface="Arial" panose="020B0604020202020204" pitchFamily="34" charset="0"/>
                    <a:ea typeface="微软雅黑" panose="020B0503020204020204" pitchFamily="34" charset="-122"/>
                  </a:rPr>
                  <a:t>05</a:t>
                </a:r>
                <a:endParaRPr lang="zh-CN" altLang="en-US" dirty="0">
                  <a:solidFill>
                    <a:schemeClr val="bg1"/>
                  </a:solidFill>
                  <a:latin typeface="Arial" panose="020B0604020202020204" pitchFamily="34" charset="0"/>
                  <a:ea typeface="微软雅黑" panose="020B0503020204020204" pitchFamily="34" charset="-122"/>
                </a:endParaRPr>
              </a:p>
            </p:txBody>
          </p:sp>
          <p:grpSp>
            <p:nvGrpSpPr>
              <p:cNvPr id="12" name="组合 11">
                <a:extLst>
                  <a:ext uri="{FF2B5EF4-FFF2-40B4-BE49-F238E27FC236}">
                    <a16:creationId xmlns:a16="http://schemas.microsoft.com/office/drawing/2014/main" id="{1FD02DCB-3917-B2B7-C920-D85DD7A3710C}"/>
                  </a:ext>
                </a:extLst>
              </p:cNvPr>
              <p:cNvGrpSpPr/>
              <p:nvPr/>
            </p:nvGrpSpPr>
            <p:grpSpPr>
              <a:xfrm>
                <a:off x="6412931" y="2453079"/>
                <a:ext cx="1988320" cy="966138"/>
                <a:chOff x="3538966" y="4860872"/>
                <a:chExt cx="1988320" cy="966138"/>
              </a:xfrm>
            </p:grpSpPr>
            <p:sp>
              <p:nvSpPr>
                <p:cNvPr id="13" name="矩形: 圆角 12">
                  <a:extLst>
                    <a:ext uri="{FF2B5EF4-FFF2-40B4-BE49-F238E27FC236}">
                      <a16:creationId xmlns:a16="http://schemas.microsoft.com/office/drawing/2014/main" id="{BDBFF0A0-B1B8-A015-6E44-2B63F9F41313}"/>
                    </a:ext>
                  </a:extLst>
                </p:cNvPr>
                <p:cNvSpPr/>
                <p:nvPr/>
              </p:nvSpPr>
              <p:spPr>
                <a:xfrm>
                  <a:off x="3711137" y="5455714"/>
                  <a:ext cx="1579863" cy="371296"/>
                </a:xfrm>
                <a:prstGeom prst="roundRect">
                  <a:avLst>
                    <a:gd name="adj" fmla="val 16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spAutoFit/>
                </a:bodyPr>
                <a:lstStyle/>
                <a:p>
                  <a:pPr algn="ctr"/>
                  <a:r>
                    <a:rPr kumimoji="1" lang="zh-CN" altLang="en-US" sz="1600" b="1">
                      <a:solidFill>
                        <a:srgbClr val="FFFFFF"/>
                      </a:solidFill>
                      <a:latin typeface="Arial" panose="020B0604020202020204" pitchFamily="34" charset="0"/>
                      <a:ea typeface="微软雅黑" panose="020B0503020204020204" pitchFamily="34" charset="-122"/>
                    </a:rPr>
                    <a:t>直播过程中</a:t>
                  </a:r>
                  <a:endParaRPr kumimoji="1" lang="en-US" altLang="zh-CN" sz="1600" b="1" dirty="0">
                    <a:solidFill>
                      <a:srgbClr val="FFFFFF"/>
                    </a:solidFill>
                    <a:latin typeface="Arial" panose="020B0604020202020204" pitchFamily="34" charset="0"/>
                    <a:ea typeface="微软雅黑" panose="020B0503020204020204" pitchFamily="34" charset="-122"/>
                  </a:endParaRPr>
                </a:p>
              </p:txBody>
            </p:sp>
            <p:sp>
              <p:nvSpPr>
                <p:cNvPr id="14" name="矩形 13">
                  <a:extLst>
                    <a:ext uri="{FF2B5EF4-FFF2-40B4-BE49-F238E27FC236}">
                      <a16:creationId xmlns:a16="http://schemas.microsoft.com/office/drawing/2014/main" id="{EE684A44-3713-87D5-8722-BEB0C539AD65}"/>
                    </a:ext>
                  </a:extLst>
                </p:cNvPr>
                <p:cNvSpPr/>
                <p:nvPr/>
              </p:nvSpPr>
              <p:spPr>
                <a:xfrm>
                  <a:off x="3538966" y="4860872"/>
                  <a:ext cx="1988320" cy="3086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gn="ctr">
                    <a:lnSpc>
                      <a:spcPct val="130000"/>
                    </a:lnSpc>
                  </a:pPr>
                  <a:r>
                    <a:rPr kumimoji="1" lang="zh-CN" altLang="en-US" sz="1200">
                      <a:solidFill>
                        <a:schemeClr val="tx1"/>
                      </a:solidFill>
                      <a:latin typeface="Arial" panose="020B0604020202020204" pitchFamily="34" charset="0"/>
                      <a:ea typeface="微软雅黑" panose="020B0503020204020204" pitchFamily="34" charset="-122"/>
                    </a:rPr>
                    <a:t>每半小时发布</a:t>
                  </a:r>
                  <a:r>
                    <a:rPr kumimoji="1" lang="en-US" altLang="zh-CN" sz="1200">
                      <a:solidFill>
                        <a:schemeClr val="tx1"/>
                      </a:solidFill>
                      <a:latin typeface="Arial" panose="020B0604020202020204" pitchFamily="34" charset="0"/>
                      <a:ea typeface="微软雅黑" panose="020B0503020204020204" pitchFamily="34" charset="-122"/>
                    </a:rPr>
                    <a:t>1</a:t>
                  </a:r>
                  <a:r>
                    <a:rPr kumimoji="1" lang="zh-CN" altLang="en-US" sz="1200">
                      <a:solidFill>
                        <a:schemeClr val="tx1"/>
                      </a:solidFill>
                      <a:latin typeface="Arial" panose="020B0604020202020204" pitchFamily="34" charset="0"/>
                      <a:ea typeface="微软雅黑" panose="020B0503020204020204" pitchFamily="34" charset="-122"/>
                    </a:rPr>
                    <a:t>条直播切片</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grpSp>
    </p:spTree>
    <p:extLst>
      <p:ext uri="{BB962C8B-B14F-4D97-AF65-F5344CB8AC3E}">
        <p14:creationId xmlns:p14="http://schemas.microsoft.com/office/powerpoint/2010/main" val="8230151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6C95F-B704-F423-550D-71A21037C325}"/>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AA9DBFB-B9B7-D82C-6B55-CC97A804B878}"/>
              </a:ext>
            </a:extLst>
          </p:cNvPr>
          <p:cNvSpPr>
            <a:spLocks noGrp="1"/>
          </p:cNvSpPr>
          <p:nvPr>
            <p:ph type="title"/>
          </p:nvPr>
        </p:nvSpPr>
        <p:spPr/>
        <p:txBody>
          <a:bodyPr/>
          <a:lstStyle/>
          <a:p>
            <a:r>
              <a:rPr lang="zh-CN" altLang="en-US"/>
              <a:t>直播伴侣开播</a:t>
            </a:r>
            <a:endParaRPr lang="zh-CN" altLang="en-US" dirty="0"/>
          </a:p>
        </p:txBody>
      </p:sp>
      <p:sp>
        <p:nvSpPr>
          <p:cNvPr id="4" name="灯片编号占位符 3">
            <a:extLst>
              <a:ext uri="{FF2B5EF4-FFF2-40B4-BE49-F238E27FC236}">
                <a16:creationId xmlns:a16="http://schemas.microsoft.com/office/drawing/2014/main" id="{41A93801-E393-6827-7E20-452FFC65AC1A}"/>
              </a:ext>
            </a:extLst>
          </p:cNvPr>
          <p:cNvSpPr>
            <a:spLocks noGrp="1"/>
          </p:cNvSpPr>
          <p:nvPr>
            <p:ph type="sldNum" sz="quarter" idx="12"/>
          </p:nvPr>
        </p:nvSpPr>
        <p:spPr/>
        <p:txBody>
          <a:bodyPr/>
          <a:lstStyle/>
          <a:p>
            <a:fld id="{5DD3DB80-B894-403A-B48E-6FDC1A72010E}" type="slidenum">
              <a:rPr lang="zh-CN" altLang="en-US" smtClean="0"/>
              <a:t>50</a:t>
            </a:fld>
            <a:endParaRPr lang="zh-CN" altLang="en-US"/>
          </a:p>
        </p:txBody>
      </p:sp>
      <p:grpSp>
        <p:nvGrpSpPr>
          <p:cNvPr id="3" name="组合 2">
            <a:extLst>
              <a:ext uri="{FF2B5EF4-FFF2-40B4-BE49-F238E27FC236}">
                <a16:creationId xmlns:a16="http://schemas.microsoft.com/office/drawing/2014/main" id="{76478E3D-27D1-7C52-3DA3-825AAAB3D35F}"/>
              </a:ext>
            </a:extLst>
          </p:cNvPr>
          <p:cNvGrpSpPr/>
          <p:nvPr/>
        </p:nvGrpSpPr>
        <p:grpSpPr>
          <a:xfrm>
            <a:off x="669924" y="1312269"/>
            <a:ext cx="11035792" cy="4928194"/>
            <a:chOff x="669924" y="1312269"/>
            <a:chExt cx="11035792" cy="4928194"/>
          </a:xfrm>
        </p:grpSpPr>
        <p:pic>
          <p:nvPicPr>
            <p:cNvPr id="5" name="图片 4">
              <a:extLst>
                <a:ext uri="{FF2B5EF4-FFF2-40B4-BE49-F238E27FC236}">
                  <a16:creationId xmlns:a16="http://schemas.microsoft.com/office/drawing/2014/main" id="{81A14693-69E8-558E-E5A7-D694E9FF2510}"/>
                </a:ext>
              </a:extLst>
            </p:cNvPr>
            <p:cNvPicPr>
              <a:picLocks noChangeAspect="1"/>
            </p:cNvPicPr>
            <p:nvPr/>
          </p:nvPicPr>
          <p:blipFill>
            <a:blip r:embed="rId2"/>
            <a:stretch>
              <a:fillRect/>
            </a:stretch>
          </p:blipFill>
          <p:spPr>
            <a:xfrm>
              <a:off x="669924" y="2196073"/>
              <a:ext cx="7143118" cy="4044390"/>
            </a:xfrm>
            <a:prstGeom prst="rect">
              <a:avLst/>
            </a:prstGeom>
          </p:spPr>
        </p:pic>
        <p:sp>
          <p:nvSpPr>
            <p:cNvPr id="6" name="箭头: V 形 5">
              <a:extLst>
                <a:ext uri="{FF2B5EF4-FFF2-40B4-BE49-F238E27FC236}">
                  <a16:creationId xmlns:a16="http://schemas.microsoft.com/office/drawing/2014/main" id="{0E2995E8-CD95-45F4-7B92-6AB129AC416C}"/>
                </a:ext>
              </a:extLst>
            </p:cNvPr>
            <p:cNvSpPr/>
            <p:nvPr/>
          </p:nvSpPr>
          <p:spPr>
            <a:xfrm>
              <a:off x="1781510" y="1312269"/>
              <a:ext cx="2624136" cy="649154"/>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chemeClr val="bg1"/>
                  </a:solidFill>
                </a:rPr>
                <a:t>下载并登入</a:t>
              </a:r>
              <a:r>
                <a:rPr lang="zh-CN" altLang="en-US" sz="1600" b="1">
                  <a:solidFill>
                    <a:schemeClr val="bg1"/>
                  </a:solidFill>
                </a:rPr>
                <a:t>直播伴侣</a:t>
              </a:r>
              <a:r>
                <a:rPr lang="zh-CN" altLang="en-US" sz="1600">
                  <a:solidFill>
                    <a:schemeClr val="bg1"/>
                  </a:solidFill>
                </a:rPr>
                <a:t>软件界面如下图</a:t>
              </a:r>
            </a:p>
          </p:txBody>
        </p:sp>
        <p:sp>
          <p:nvSpPr>
            <p:cNvPr id="7" name="箭头: 五边形 6">
              <a:extLst>
                <a:ext uri="{FF2B5EF4-FFF2-40B4-BE49-F238E27FC236}">
                  <a16:creationId xmlns:a16="http://schemas.microsoft.com/office/drawing/2014/main" id="{F02A1944-CCA0-D2F3-E81B-61F733CA7270}"/>
                </a:ext>
              </a:extLst>
            </p:cNvPr>
            <p:cNvSpPr/>
            <p:nvPr/>
          </p:nvSpPr>
          <p:spPr>
            <a:xfrm>
              <a:off x="669924" y="1312269"/>
              <a:ext cx="1375085" cy="649154"/>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操作步骤：</a:t>
              </a:r>
            </a:p>
          </p:txBody>
        </p:sp>
        <p:sp>
          <p:nvSpPr>
            <p:cNvPr id="8" name="箭头: V 形 7">
              <a:extLst>
                <a:ext uri="{FF2B5EF4-FFF2-40B4-BE49-F238E27FC236}">
                  <a16:creationId xmlns:a16="http://schemas.microsoft.com/office/drawing/2014/main" id="{3BE69A3E-E2C5-DD3E-64A8-929F07F112BC}"/>
                </a:ext>
              </a:extLst>
            </p:cNvPr>
            <p:cNvSpPr/>
            <p:nvPr/>
          </p:nvSpPr>
          <p:spPr>
            <a:xfrm>
              <a:off x="4174132" y="1312269"/>
              <a:ext cx="2729240" cy="649154"/>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chemeClr val="bg1"/>
                  </a:solidFill>
                </a:rPr>
                <a:t>布置要展示的直播画面点击</a:t>
              </a:r>
              <a:r>
                <a:rPr lang="zh-CN" altLang="en-US" sz="1600" b="1">
                  <a:solidFill>
                    <a:schemeClr val="bg1"/>
                  </a:solidFill>
                </a:rPr>
                <a:t>左上红色区域</a:t>
              </a:r>
            </a:p>
          </p:txBody>
        </p:sp>
        <p:sp>
          <p:nvSpPr>
            <p:cNvPr id="9" name="箭头: V 形 8">
              <a:extLst>
                <a:ext uri="{FF2B5EF4-FFF2-40B4-BE49-F238E27FC236}">
                  <a16:creationId xmlns:a16="http://schemas.microsoft.com/office/drawing/2014/main" id="{BB7B0483-044F-D1AF-BB51-76EB06E0511A}"/>
                </a:ext>
              </a:extLst>
            </p:cNvPr>
            <p:cNvSpPr/>
            <p:nvPr/>
          </p:nvSpPr>
          <p:spPr>
            <a:xfrm>
              <a:off x="6663722" y="1312269"/>
              <a:ext cx="2481445" cy="649154"/>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chemeClr val="bg1"/>
                  </a:solidFill>
                </a:rPr>
                <a:t>点击</a:t>
              </a:r>
              <a:r>
                <a:rPr lang="zh-CN" altLang="en-US" sz="1600" b="1">
                  <a:solidFill>
                    <a:schemeClr val="bg1"/>
                  </a:solidFill>
                </a:rPr>
                <a:t>添加素材</a:t>
              </a:r>
              <a:r>
                <a:rPr lang="zh-CN" altLang="en-US" sz="1600">
                  <a:solidFill>
                    <a:schemeClr val="bg1"/>
                  </a:solidFill>
                </a:rPr>
                <a:t>按钮</a:t>
              </a:r>
              <a:endParaRPr lang="en-US" altLang="zh-CN" sz="1600">
                <a:solidFill>
                  <a:schemeClr val="bg1"/>
                </a:solidFill>
              </a:endParaRPr>
            </a:p>
            <a:p>
              <a:pPr algn="ctr"/>
              <a:r>
                <a:rPr lang="zh-CN" altLang="en-US" sz="1600">
                  <a:solidFill>
                    <a:schemeClr val="bg1"/>
                  </a:solidFill>
                </a:rPr>
                <a:t>添加各种类型素材</a:t>
              </a:r>
            </a:p>
          </p:txBody>
        </p:sp>
        <p:sp>
          <p:nvSpPr>
            <p:cNvPr id="10" name="箭头: V 形 9">
              <a:extLst>
                <a:ext uri="{FF2B5EF4-FFF2-40B4-BE49-F238E27FC236}">
                  <a16:creationId xmlns:a16="http://schemas.microsoft.com/office/drawing/2014/main" id="{EACD1A17-C745-1A44-33BD-3B6704713DD4}"/>
                </a:ext>
              </a:extLst>
            </p:cNvPr>
            <p:cNvSpPr/>
            <p:nvPr/>
          </p:nvSpPr>
          <p:spPr>
            <a:xfrm>
              <a:off x="8921798" y="1312269"/>
              <a:ext cx="2598689" cy="649154"/>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chemeClr val="bg1"/>
                  </a:solidFill>
                </a:rPr>
                <a:t>点击按钮</a:t>
              </a:r>
              <a:r>
                <a:rPr lang="zh-CN" altLang="en-US" sz="1600" b="1">
                  <a:solidFill>
                    <a:schemeClr val="bg1"/>
                  </a:solidFill>
                </a:rPr>
                <a:t>开始直播</a:t>
              </a:r>
              <a:endParaRPr lang="en-US" altLang="zh-CN" sz="1600" b="1">
                <a:solidFill>
                  <a:schemeClr val="bg1"/>
                </a:solidFill>
              </a:endParaRPr>
            </a:p>
            <a:p>
              <a:pPr algn="ctr"/>
              <a:r>
                <a:rPr lang="zh-CN" altLang="en-US" sz="1600">
                  <a:solidFill>
                    <a:schemeClr val="bg1"/>
                  </a:solidFill>
                </a:rPr>
                <a:t>直播正式开始</a:t>
              </a:r>
            </a:p>
          </p:txBody>
        </p:sp>
        <p:sp>
          <p:nvSpPr>
            <p:cNvPr id="11" name="文本框 10">
              <a:extLst>
                <a:ext uri="{FF2B5EF4-FFF2-40B4-BE49-F238E27FC236}">
                  <a16:creationId xmlns:a16="http://schemas.microsoft.com/office/drawing/2014/main" id="{28B6FA67-A47E-FC09-BE7F-063C21615AD2}"/>
                </a:ext>
              </a:extLst>
            </p:cNvPr>
            <p:cNvSpPr txBox="1"/>
            <p:nvPr/>
          </p:nvSpPr>
          <p:spPr>
            <a:xfrm>
              <a:off x="7813042" y="3429000"/>
              <a:ext cx="3892674" cy="2252283"/>
            </a:xfrm>
            <a:prstGeom prst="rect">
              <a:avLst/>
            </a:prstGeom>
            <a:noFill/>
          </p:spPr>
          <p:txBody>
            <a:bodyPr wrap="square">
              <a:spAutoFit/>
            </a:bodyPr>
            <a:lstStyle/>
            <a:p>
              <a:pPr marL="171450" indent="-171450">
                <a:lnSpc>
                  <a:spcPct val="200000"/>
                </a:lnSpc>
                <a:buFont typeface="Arial" panose="020B0604020202020204" pitchFamily="34" charset="0"/>
                <a:buChar char="•"/>
              </a:pPr>
              <a:r>
                <a:rPr lang="zh-CN" altLang="en-US" sz="1200" b="1"/>
                <a:t>红色框区域：</a:t>
              </a:r>
              <a:r>
                <a:rPr lang="zh-CN" altLang="en-US" sz="1200"/>
                <a:t>管理场景、添加素材、切换横竖屏</a:t>
              </a:r>
              <a:endParaRPr lang="en-US" altLang="zh-CN" sz="1200"/>
            </a:p>
            <a:p>
              <a:pPr marL="171450" indent="-171450">
                <a:lnSpc>
                  <a:spcPct val="200000"/>
                </a:lnSpc>
                <a:buFont typeface="Arial" panose="020B0604020202020204" pitchFamily="34" charset="0"/>
                <a:buChar char="•"/>
              </a:pPr>
              <a:r>
                <a:rPr lang="zh-CN" altLang="en-US" sz="1200" b="1"/>
                <a:t>蓝色框区域：</a:t>
              </a:r>
              <a:r>
                <a:rPr lang="zh-CN" altLang="en-US" sz="1200"/>
                <a:t>常用直播功能</a:t>
              </a:r>
              <a:endParaRPr lang="en-US" altLang="zh-CN" sz="1200"/>
            </a:p>
            <a:p>
              <a:pPr marL="171450" indent="-171450">
                <a:lnSpc>
                  <a:spcPct val="200000"/>
                </a:lnSpc>
                <a:buFont typeface="Arial" panose="020B0604020202020204" pitchFamily="34" charset="0"/>
                <a:buChar char="•"/>
              </a:pPr>
              <a:r>
                <a:rPr lang="zh-CN" altLang="en-US" sz="1200" b="1"/>
                <a:t>绿色框区域：</a:t>
              </a:r>
              <a:r>
                <a:rPr lang="zh-CN" altLang="en-US" sz="1200"/>
                <a:t>开关播控制、性能占用情况、官方公告</a:t>
              </a:r>
              <a:endParaRPr lang="en-US" altLang="zh-CN" sz="1200"/>
            </a:p>
            <a:p>
              <a:pPr marL="171450" indent="-171450">
                <a:lnSpc>
                  <a:spcPct val="200000"/>
                </a:lnSpc>
                <a:buFont typeface="Arial" panose="020B0604020202020204" pitchFamily="34" charset="0"/>
                <a:buChar char="•"/>
              </a:pPr>
              <a:r>
                <a:rPr lang="zh-CN" altLang="en-US" sz="1200" b="1"/>
                <a:t>黄色框区域：</a:t>
              </a:r>
              <a:r>
                <a:rPr lang="zh-CN" altLang="en-US" sz="1200"/>
                <a:t>直播榜单</a:t>
              </a:r>
              <a:endParaRPr lang="en-US" altLang="zh-CN" sz="1200"/>
            </a:p>
            <a:p>
              <a:pPr marL="171450" indent="-171450">
                <a:lnSpc>
                  <a:spcPct val="200000"/>
                </a:lnSpc>
                <a:buFont typeface="Arial" panose="020B0604020202020204" pitchFamily="34" charset="0"/>
                <a:buChar char="•"/>
              </a:pPr>
              <a:r>
                <a:rPr lang="zh-CN" altLang="en-US" sz="1200" b="1"/>
                <a:t>白色框区域：</a:t>
              </a:r>
              <a:r>
                <a:rPr lang="zh-CN" altLang="en-US" sz="1200"/>
                <a:t>弹幕窗口</a:t>
              </a:r>
              <a:endParaRPr lang="en-US" altLang="zh-CN" sz="1200"/>
            </a:p>
            <a:p>
              <a:pPr marL="171450" indent="-171450">
                <a:lnSpc>
                  <a:spcPct val="200000"/>
                </a:lnSpc>
                <a:buFont typeface="Arial" panose="020B0604020202020204" pitchFamily="34" charset="0"/>
                <a:buChar char="•"/>
              </a:pPr>
              <a:r>
                <a:rPr lang="zh-CN" altLang="en-US" sz="1200" b="1"/>
                <a:t>中央区域：</a:t>
              </a:r>
              <a:r>
                <a:rPr lang="zh-CN" altLang="en-US" sz="1200"/>
                <a:t>直播画面采集预览</a:t>
              </a:r>
            </a:p>
          </p:txBody>
        </p:sp>
      </p:grpSp>
    </p:spTree>
    <p:extLst>
      <p:ext uri="{BB962C8B-B14F-4D97-AF65-F5344CB8AC3E}">
        <p14:creationId xmlns:p14="http://schemas.microsoft.com/office/powerpoint/2010/main" val="26613679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F84B5-6904-7CD6-3619-EB9EA75C0A2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6E8986B5-D1A1-6F67-DE46-3735A878D6CE}"/>
              </a:ext>
            </a:extLst>
          </p:cNvPr>
          <p:cNvSpPr>
            <a:spLocks noGrp="1"/>
          </p:cNvSpPr>
          <p:nvPr>
            <p:ph type="title"/>
          </p:nvPr>
        </p:nvSpPr>
        <p:spPr/>
        <p:txBody>
          <a:bodyPr/>
          <a:lstStyle/>
          <a:p>
            <a:r>
              <a:rPr lang="zh-CN" altLang="en-US"/>
              <a:t>抖音</a:t>
            </a:r>
            <a:r>
              <a:rPr lang="en-US" altLang="zh-CN"/>
              <a:t>APP</a:t>
            </a:r>
            <a:r>
              <a:rPr lang="zh-CN" altLang="en-US"/>
              <a:t>开播</a:t>
            </a:r>
            <a:endParaRPr lang="zh-CN" altLang="en-US" dirty="0"/>
          </a:p>
        </p:txBody>
      </p:sp>
      <p:sp>
        <p:nvSpPr>
          <p:cNvPr id="4" name="灯片编号占位符 3">
            <a:extLst>
              <a:ext uri="{FF2B5EF4-FFF2-40B4-BE49-F238E27FC236}">
                <a16:creationId xmlns:a16="http://schemas.microsoft.com/office/drawing/2014/main" id="{24F1C2C1-66FB-F1E9-96B1-DAA52F1AA2A2}"/>
              </a:ext>
            </a:extLst>
          </p:cNvPr>
          <p:cNvSpPr>
            <a:spLocks noGrp="1"/>
          </p:cNvSpPr>
          <p:nvPr>
            <p:ph type="sldNum" sz="quarter" idx="12"/>
          </p:nvPr>
        </p:nvSpPr>
        <p:spPr/>
        <p:txBody>
          <a:bodyPr/>
          <a:lstStyle/>
          <a:p>
            <a:fld id="{5DD3DB80-B894-403A-B48E-6FDC1A72010E}" type="slidenum">
              <a:rPr lang="zh-CN" altLang="en-US" smtClean="0"/>
              <a:t>51</a:t>
            </a:fld>
            <a:endParaRPr lang="zh-CN" altLang="en-US"/>
          </a:p>
        </p:txBody>
      </p:sp>
      <p:pic>
        <p:nvPicPr>
          <p:cNvPr id="12" name="图片 11">
            <a:extLst>
              <a:ext uri="{FF2B5EF4-FFF2-40B4-BE49-F238E27FC236}">
                <a16:creationId xmlns:a16="http://schemas.microsoft.com/office/drawing/2014/main" id="{B48782A9-92A0-DC66-5317-5EF3A159F5CA}"/>
              </a:ext>
            </a:extLst>
          </p:cNvPr>
          <p:cNvPicPr>
            <a:picLocks noChangeAspect="1"/>
          </p:cNvPicPr>
          <p:nvPr/>
        </p:nvPicPr>
        <p:blipFill>
          <a:blip r:embed="rId2"/>
          <a:stretch>
            <a:fillRect/>
          </a:stretch>
        </p:blipFill>
        <p:spPr>
          <a:xfrm>
            <a:off x="1290098" y="1301864"/>
            <a:ext cx="9610213" cy="5144980"/>
          </a:xfrm>
          <a:prstGeom prst="rect">
            <a:avLst/>
          </a:prstGeom>
        </p:spPr>
      </p:pic>
    </p:spTree>
    <p:extLst>
      <p:ext uri="{BB962C8B-B14F-4D97-AF65-F5344CB8AC3E}">
        <p14:creationId xmlns:p14="http://schemas.microsoft.com/office/powerpoint/2010/main" val="30656113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开播</a:t>
            </a:r>
            <a:r>
              <a:rPr lang="en-US" altLang="zh-CN"/>
              <a:t>20</a:t>
            </a:r>
            <a:r>
              <a:rPr lang="zh-CN" altLang="en-US"/>
              <a:t>分钟</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52</a:t>
            </a:fld>
            <a:endParaRPr lang="zh-CN" altLang="en-US"/>
          </a:p>
        </p:txBody>
      </p:sp>
      <p:grpSp>
        <p:nvGrpSpPr>
          <p:cNvPr id="38" name="组合 37">
            <a:extLst>
              <a:ext uri="{FF2B5EF4-FFF2-40B4-BE49-F238E27FC236}">
                <a16:creationId xmlns:a16="http://schemas.microsoft.com/office/drawing/2014/main" id="{744472E5-CE74-6988-9BBE-27758A2F682B}"/>
              </a:ext>
            </a:extLst>
          </p:cNvPr>
          <p:cNvGrpSpPr/>
          <p:nvPr/>
        </p:nvGrpSpPr>
        <p:grpSpPr>
          <a:xfrm>
            <a:off x="1276199" y="2286410"/>
            <a:ext cx="9638011" cy="3329532"/>
            <a:chOff x="1135480" y="2006645"/>
            <a:chExt cx="9638011" cy="3329532"/>
          </a:xfrm>
        </p:grpSpPr>
        <p:grpSp>
          <p:nvGrpSpPr>
            <p:cNvPr id="39" name="组合 38">
              <a:extLst>
                <a:ext uri="{FF2B5EF4-FFF2-40B4-BE49-F238E27FC236}">
                  <a16:creationId xmlns:a16="http://schemas.microsoft.com/office/drawing/2014/main" id="{222F672A-C176-C246-BE47-BF755F59CD74}"/>
                </a:ext>
              </a:extLst>
            </p:cNvPr>
            <p:cNvGrpSpPr/>
            <p:nvPr/>
          </p:nvGrpSpPr>
          <p:grpSpPr>
            <a:xfrm>
              <a:off x="1135480" y="2006645"/>
              <a:ext cx="4403171" cy="3329532"/>
              <a:chOff x="1135480" y="2006645"/>
              <a:chExt cx="4403171" cy="3329532"/>
            </a:xfrm>
          </p:grpSpPr>
          <p:grpSp>
            <p:nvGrpSpPr>
              <p:cNvPr id="49" name="组合 48">
                <a:extLst>
                  <a:ext uri="{FF2B5EF4-FFF2-40B4-BE49-F238E27FC236}">
                    <a16:creationId xmlns:a16="http://schemas.microsoft.com/office/drawing/2014/main" id="{55AF9915-C4A8-5958-C15F-4813B2708B78}"/>
                  </a:ext>
                </a:extLst>
              </p:cNvPr>
              <p:cNvGrpSpPr/>
              <p:nvPr/>
            </p:nvGrpSpPr>
            <p:grpSpPr>
              <a:xfrm>
                <a:off x="1135480" y="2006645"/>
                <a:ext cx="1169773" cy="1169773"/>
                <a:chOff x="7001564" y="1526208"/>
                <a:chExt cx="4041994" cy="4041994"/>
              </a:xfrm>
            </p:grpSpPr>
            <p:sp>
              <p:nvSpPr>
                <p:cNvPr id="55" name="任意多边形: 形状 54">
                  <a:extLst>
                    <a:ext uri="{FF2B5EF4-FFF2-40B4-BE49-F238E27FC236}">
                      <a16:creationId xmlns:a16="http://schemas.microsoft.com/office/drawing/2014/main" id="{51C8ABA3-8397-B3DD-8029-0730CE6E542D}"/>
                    </a:ext>
                  </a:extLst>
                </p:cNvPr>
                <p:cNvSpPr/>
                <p:nvPr/>
              </p:nvSpPr>
              <p:spPr>
                <a:xfrm>
                  <a:off x="7259150" y="1783794"/>
                  <a:ext cx="3526819" cy="3526819"/>
                </a:xfrm>
                <a:custGeom>
                  <a:avLst/>
                  <a:gdLst>
                    <a:gd name="connsiteX0" fmla="*/ 1763410 w 3526820"/>
                    <a:gd name="connsiteY0" fmla="*/ 0 h 3526820"/>
                    <a:gd name="connsiteX1" fmla="*/ 3526820 w 3526820"/>
                    <a:gd name="connsiteY1" fmla="*/ 1763410 h 3526820"/>
                    <a:gd name="connsiteX2" fmla="*/ 1763410 w 3526820"/>
                    <a:gd name="connsiteY2" fmla="*/ 3526820 h 3526820"/>
                    <a:gd name="connsiteX3" fmla="*/ 0 w 3526820"/>
                    <a:gd name="connsiteY3" fmla="*/ 1763410 h 3526820"/>
                    <a:gd name="connsiteX4" fmla="*/ 1763410 w 3526820"/>
                    <a:gd name="connsiteY4" fmla="*/ 0 h 352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26820" h="3526820">
                      <a:moveTo>
                        <a:pt x="1763410" y="0"/>
                      </a:moveTo>
                      <a:cubicBezTo>
                        <a:pt x="2737314" y="0"/>
                        <a:pt x="3526820" y="789506"/>
                        <a:pt x="3526820" y="1763410"/>
                      </a:cubicBezTo>
                      <a:cubicBezTo>
                        <a:pt x="3526820" y="2737314"/>
                        <a:pt x="2737314" y="3526820"/>
                        <a:pt x="1763410" y="3526820"/>
                      </a:cubicBezTo>
                      <a:cubicBezTo>
                        <a:pt x="789506" y="3526820"/>
                        <a:pt x="0" y="2737314"/>
                        <a:pt x="0" y="1763410"/>
                      </a:cubicBezTo>
                      <a:cubicBezTo>
                        <a:pt x="0" y="789506"/>
                        <a:pt x="789506" y="0"/>
                        <a:pt x="1763410" y="0"/>
                      </a:cubicBezTo>
                      <a:close/>
                    </a:path>
                  </a:pathLst>
                </a:custGeom>
                <a:blipFill>
                  <a:blip r:embed="rId2"/>
                  <a:stretch>
                    <a:fillRect/>
                  </a:stretch>
                </a:blipFill>
                <a:ln w="38100">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endParaRPr lang="zh-CN" altLang="en-US"/>
                </a:p>
              </p:txBody>
            </p:sp>
            <p:sp>
              <p:nvSpPr>
                <p:cNvPr id="56" name="椭圆 55">
                  <a:extLst>
                    <a:ext uri="{FF2B5EF4-FFF2-40B4-BE49-F238E27FC236}">
                      <a16:creationId xmlns:a16="http://schemas.microsoft.com/office/drawing/2014/main" id="{183C5E2C-73DE-7EA4-BA9B-A359599530DF}"/>
                    </a:ext>
                  </a:extLst>
                </p:cNvPr>
                <p:cNvSpPr/>
                <p:nvPr/>
              </p:nvSpPr>
              <p:spPr>
                <a:xfrm>
                  <a:off x="7001564" y="1526208"/>
                  <a:ext cx="4041994" cy="4041994"/>
                </a:xfrm>
                <a:prstGeom prst="ellips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50" name="组合 49">
                <a:extLst>
                  <a:ext uri="{FF2B5EF4-FFF2-40B4-BE49-F238E27FC236}">
                    <a16:creationId xmlns:a16="http://schemas.microsoft.com/office/drawing/2014/main" id="{485AD672-A9E7-2C1F-6B41-2DD22D8FD25A}"/>
                  </a:ext>
                </a:extLst>
              </p:cNvPr>
              <p:cNvGrpSpPr/>
              <p:nvPr/>
            </p:nvGrpSpPr>
            <p:grpSpPr>
              <a:xfrm>
                <a:off x="2756263" y="2081192"/>
                <a:ext cx="2782388" cy="3254985"/>
                <a:chOff x="2756263" y="2081192"/>
                <a:chExt cx="2782388" cy="3254985"/>
              </a:xfrm>
            </p:grpSpPr>
            <p:sp>
              <p:nvSpPr>
                <p:cNvPr id="51" name="矩形: 圆角 50">
                  <a:extLst>
                    <a:ext uri="{FF2B5EF4-FFF2-40B4-BE49-F238E27FC236}">
                      <a16:creationId xmlns:a16="http://schemas.microsoft.com/office/drawing/2014/main" id="{CEA56755-015A-377C-BE7B-2CDB90FFA5C9}"/>
                    </a:ext>
                  </a:extLst>
                </p:cNvPr>
                <p:cNvSpPr/>
                <p:nvPr/>
              </p:nvSpPr>
              <p:spPr>
                <a:xfrm>
                  <a:off x="2756263" y="2081192"/>
                  <a:ext cx="2782388" cy="3254985"/>
                </a:xfrm>
                <a:prstGeom prst="roundRect">
                  <a:avLst>
                    <a:gd name="adj" fmla="val 6000"/>
                  </a:avLst>
                </a:prstGeom>
                <a:solidFill>
                  <a:schemeClr val="tx1">
                    <a:lumMod val="50000"/>
                    <a:lumOff val="5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a:extLst>
                    <a:ext uri="{FF2B5EF4-FFF2-40B4-BE49-F238E27FC236}">
                      <a16:creationId xmlns:a16="http://schemas.microsoft.com/office/drawing/2014/main" id="{948B35A9-54FB-A08B-99FC-09938A405320}"/>
                    </a:ext>
                  </a:extLst>
                </p:cNvPr>
                <p:cNvSpPr txBox="1"/>
                <p:nvPr/>
              </p:nvSpPr>
              <p:spPr>
                <a:xfrm>
                  <a:off x="2988128" y="2422254"/>
                  <a:ext cx="2550523" cy="338554"/>
                </a:xfrm>
                <a:prstGeom prst="rect">
                  <a:avLst/>
                </a:prstGeom>
                <a:noFill/>
                <a:ln>
                  <a:noFill/>
                </a:ln>
              </p:spPr>
              <p:txBody>
                <a:bodyPr wrap="square" lIns="91440" tIns="45720" rIns="91440" bIns="45720" anchor="ctr" anchorCtr="0">
                  <a:spAutoFit/>
                </a:bodyPr>
                <a:lstStyle/>
                <a:p>
                  <a:pPr defTabSz="913765">
                    <a:buSzPct val="25000"/>
                  </a:pPr>
                  <a:r>
                    <a:rPr lang="zh-CN" altLang="en-US" sz="1600" b="1">
                      <a:latin typeface="Arial" panose="020B0604020202020204" pitchFamily="34" charset="0"/>
                      <a:ea typeface="微软雅黑" panose="020B0503020204020204" pitchFamily="34" charset="-122"/>
                    </a:rPr>
                    <a:t>玩法建议</a:t>
                  </a:r>
                  <a:endParaRPr lang="en-US" altLang="zh-CN" sz="1600" b="1" dirty="0">
                    <a:latin typeface="Arial" panose="020B0604020202020204" pitchFamily="34" charset="0"/>
                    <a:ea typeface="微软雅黑" panose="020B0503020204020204" pitchFamily="34" charset="-122"/>
                  </a:endParaRPr>
                </a:p>
              </p:txBody>
            </p:sp>
            <p:sp>
              <p:nvSpPr>
                <p:cNvPr id="53" name="文本框 52">
                  <a:extLst>
                    <a:ext uri="{FF2B5EF4-FFF2-40B4-BE49-F238E27FC236}">
                      <a16:creationId xmlns:a16="http://schemas.microsoft.com/office/drawing/2014/main" id="{BA737216-101D-4DF6-94EC-458900B4647E}"/>
                    </a:ext>
                  </a:extLst>
                </p:cNvPr>
                <p:cNvSpPr txBox="1"/>
                <p:nvPr/>
              </p:nvSpPr>
              <p:spPr>
                <a:xfrm>
                  <a:off x="3092632" y="3276686"/>
                  <a:ext cx="421277" cy="294442"/>
                </a:xfrm>
                <a:custGeom>
                  <a:avLst/>
                  <a:gdLst/>
                  <a:ahLst/>
                  <a:cxnLst/>
                  <a:rect l="l" t="t" r="r" b="b"/>
                  <a:pathLst>
                    <a:path w="518207" h="362188">
                      <a:moveTo>
                        <a:pt x="409551" y="0"/>
                      </a:moveTo>
                      <a:cubicBezTo>
                        <a:pt x="419581" y="0"/>
                        <a:pt x="431654" y="4272"/>
                        <a:pt x="445770" y="12816"/>
                      </a:cubicBezTo>
                      <a:cubicBezTo>
                        <a:pt x="459886" y="21360"/>
                        <a:pt x="466944" y="30275"/>
                        <a:pt x="466944" y="39562"/>
                      </a:cubicBezTo>
                      <a:cubicBezTo>
                        <a:pt x="466944" y="48849"/>
                        <a:pt x="463229" y="60922"/>
                        <a:pt x="455799" y="75781"/>
                      </a:cubicBezTo>
                      <a:cubicBezTo>
                        <a:pt x="448370" y="90640"/>
                        <a:pt x="444655" y="103270"/>
                        <a:pt x="444655" y="113671"/>
                      </a:cubicBezTo>
                      <a:cubicBezTo>
                        <a:pt x="444655" y="124816"/>
                        <a:pt x="449484" y="133359"/>
                        <a:pt x="459143" y="139303"/>
                      </a:cubicBezTo>
                      <a:cubicBezTo>
                        <a:pt x="475488" y="148218"/>
                        <a:pt x="489418" y="162149"/>
                        <a:pt x="500934" y="181094"/>
                      </a:cubicBezTo>
                      <a:cubicBezTo>
                        <a:pt x="512449" y="200039"/>
                        <a:pt x="518207" y="219913"/>
                        <a:pt x="518207" y="240716"/>
                      </a:cubicBezTo>
                      <a:cubicBezTo>
                        <a:pt x="518207" y="273406"/>
                        <a:pt x="506877" y="301823"/>
                        <a:pt x="484217" y="325969"/>
                      </a:cubicBezTo>
                      <a:cubicBezTo>
                        <a:pt x="461557" y="350115"/>
                        <a:pt x="432582" y="362188"/>
                        <a:pt x="397292" y="362188"/>
                      </a:cubicBezTo>
                      <a:cubicBezTo>
                        <a:pt x="362002" y="362188"/>
                        <a:pt x="333213" y="350487"/>
                        <a:pt x="310924" y="327084"/>
                      </a:cubicBezTo>
                      <a:cubicBezTo>
                        <a:pt x="288636" y="303681"/>
                        <a:pt x="277491" y="276377"/>
                        <a:pt x="277491" y="245173"/>
                      </a:cubicBezTo>
                      <a:cubicBezTo>
                        <a:pt x="277491" y="230314"/>
                        <a:pt x="282321" y="210626"/>
                        <a:pt x="291979" y="186109"/>
                      </a:cubicBezTo>
                      <a:cubicBezTo>
                        <a:pt x="301637" y="161592"/>
                        <a:pt x="315568" y="129830"/>
                        <a:pt x="333770" y="90826"/>
                      </a:cubicBezTo>
                      <a:cubicBezTo>
                        <a:pt x="351972" y="51821"/>
                        <a:pt x="363674" y="28418"/>
                        <a:pt x="368874" y="20617"/>
                      </a:cubicBezTo>
                      <a:cubicBezTo>
                        <a:pt x="374075" y="12816"/>
                        <a:pt x="379647" y="7429"/>
                        <a:pt x="385591" y="4458"/>
                      </a:cubicBezTo>
                      <a:cubicBezTo>
                        <a:pt x="391534" y="1486"/>
                        <a:pt x="399521" y="0"/>
                        <a:pt x="409551" y="0"/>
                      </a:cubicBezTo>
                      <a:close/>
                      <a:moveTo>
                        <a:pt x="132059" y="0"/>
                      </a:moveTo>
                      <a:cubicBezTo>
                        <a:pt x="142089" y="0"/>
                        <a:pt x="154162" y="4272"/>
                        <a:pt x="168278" y="12816"/>
                      </a:cubicBezTo>
                      <a:cubicBezTo>
                        <a:pt x="182394" y="21360"/>
                        <a:pt x="189452" y="30275"/>
                        <a:pt x="189452" y="39562"/>
                      </a:cubicBezTo>
                      <a:cubicBezTo>
                        <a:pt x="189452" y="48849"/>
                        <a:pt x="185737" y="60922"/>
                        <a:pt x="178308" y="75781"/>
                      </a:cubicBezTo>
                      <a:cubicBezTo>
                        <a:pt x="170878" y="90640"/>
                        <a:pt x="167163" y="103270"/>
                        <a:pt x="167163" y="113671"/>
                      </a:cubicBezTo>
                      <a:cubicBezTo>
                        <a:pt x="167163" y="124816"/>
                        <a:pt x="171993" y="133359"/>
                        <a:pt x="181651" y="139303"/>
                      </a:cubicBezTo>
                      <a:cubicBezTo>
                        <a:pt x="197996" y="148218"/>
                        <a:pt x="211926" y="162149"/>
                        <a:pt x="223442" y="181094"/>
                      </a:cubicBezTo>
                      <a:cubicBezTo>
                        <a:pt x="234958" y="200039"/>
                        <a:pt x="240715" y="219913"/>
                        <a:pt x="240715" y="240716"/>
                      </a:cubicBezTo>
                      <a:cubicBezTo>
                        <a:pt x="240715" y="273406"/>
                        <a:pt x="229385" y="301823"/>
                        <a:pt x="206725" y="325969"/>
                      </a:cubicBezTo>
                      <a:cubicBezTo>
                        <a:pt x="184066" y="350115"/>
                        <a:pt x="155090" y="362188"/>
                        <a:pt x="119800" y="362188"/>
                      </a:cubicBezTo>
                      <a:cubicBezTo>
                        <a:pt x="84510" y="362188"/>
                        <a:pt x="55721" y="350487"/>
                        <a:pt x="33432" y="327084"/>
                      </a:cubicBezTo>
                      <a:cubicBezTo>
                        <a:pt x="11144" y="303681"/>
                        <a:pt x="0" y="276377"/>
                        <a:pt x="0" y="245173"/>
                      </a:cubicBezTo>
                      <a:cubicBezTo>
                        <a:pt x="0" y="230314"/>
                        <a:pt x="4829" y="210626"/>
                        <a:pt x="14487" y="186109"/>
                      </a:cubicBezTo>
                      <a:cubicBezTo>
                        <a:pt x="24145" y="161592"/>
                        <a:pt x="38076" y="129830"/>
                        <a:pt x="56278" y="90826"/>
                      </a:cubicBezTo>
                      <a:cubicBezTo>
                        <a:pt x="74480" y="51821"/>
                        <a:pt x="86182" y="28418"/>
                        <a:pt x="91382" y="20617"/>
                      </a:cubicBezTo>
                      <a:cubicBezTo>
                        <a:pt x="96583" y="12816"/>
                        <a:pt x="102155" y="7429"/>
                        <a:pt x="108099" y="4458"/>
                      </a:cubicBezTo>
                      <a:cubicBezTo>
                        <a:pt x="114042" y="1486"/>
                        <a:pt x="122029" y="0"/>
                        <a:pt x="132059" y="0"/>
                      </a:cubicBezTo>
                      <a:close/>
                    </a:path>
                  </a:pathLst>
                </a:custGeom>
                <a:solidFill>
                  <a:schemeClr val="accent1"/>
                </a:solid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fontScale="77500" lnSpcReduction="20000"/>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dirty="0"/>
                </a:p>
              </p:txBody>
            </p:sp>
            <p:sp>
              <p:nvSpPr>
                <p:cNvPr id="54" name="文本框 53">
                  <a:extLst>
                    <a:ext uri="{FF2B5EF4-FFF2-40B4-BE49-F238E27FC236}">
                      <a16:creationId xmlns:a16="http://schemas.microsoft.com/office/drawing/2014/main" id="{FBB40F43-2995-BB1D-6E64-1AC26B049113}"/>
                    </a:ext>
                  </a:extLst>
                </p:cNvPr>
                <p:cNvSpPr txBox="1"/>
                <p:nvPr/>
              </p:nvSpPr>
              <p:spPr>
                <a:xfrm>
                  <a:off x="3224892" y="3809673"/>
                  <a:ext cx="2313759" cy="1167371"/>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建议通过发放福袋、预告福利品</a:t>
                  </a:r>
                  <a:r>
                    <a:rPr lang="en-US" altLang="zh-CN" sz="1200">
                      <a:latin typeface="Arial" panose="020B0604020202020204" pitchFamily="34" charset="0"/>
                      <a:ea typeface="微软雅黑" panose="020B0503020204020204" pitchFamily="34" charset="-122"/>
                    </a:rPr>
                    <a:t>/</a:t>
                  </a:r>
                  <a:r>
                    <a:rPr lang="zh-CN" altLang="en-US" sz="1200">
                      <a:latin typeface="Arial" panose="020B0604020202020204" pitchFamily="34" charset="0"/>
                      <a:ea typeface="微软雅黑" panose="020B0503020204020204" pitchFamily="34" charset="-122"/>
                    </a:rPr>
                    <a:t>爆品信息、秒杀玩法等具有吸引力的直播间玩法拉升直播间人气和停留</a:t>
                  </a:r>
                  <a:endParaRPr lang="en-US" altLang="zh-CN" sz="1200" dirty="0">
                    <a:latin typeface="Arial" panose="020B0604020202020204" pitchFamily="34" charset="0"/>
                    <a:ea typeface="微软雅黑" panose="020B0503020204020204" pitchFamily="34" charset="-122"/>
                  </a:endParaRPr>
                </a:p>
              </p:txBody>
            </p:sp>
          </p:grpSp>
        </p:grpSp>
        <p:grpSp>
          <p:nvGrpSpPr>
            <p:cNvPr id="40" name="组合 39">
              <a:extLst>
                <a:ext uri="{FF2B5EF4-FFF2-40B4-BE49-F238E27FC236}">
                  <a16:creationId xmlns:a16="http://schemas.microsoft.com/office/drawing/2014/main" id="{65BAF43C-291A-9ACF-C463-145D2D9330AF}"/>
                </a:ext>
              </a:extLst>
            </p:cNvPr>
            <p:cNvGrpSpPr/>
            <p:nvPr/>
          </p:nvGrpSpPr>
          <p:grpSpPr>
            <a:xfrm>
              <a:off x="6370320" y="2006645"/>
              <a:ext cx="4403171" cy="3329532"/>
              <a:chOff x="6370320" y="2006645"/>
              <a:chExt cx="4403171" cy="3329532"/>
            </a:xfrm>
          </p:grpSpPr>
          <p:grpSp>
            <p:nvGrpSpPr>
              <p:cNvPr id="41" name="组合 40">
                <a:extLst>
                  <a:ext uri="{FF2B5EF4-FFF2-40B4-BE49-F238E27FC236}">
                    <a16:creationId xmlns:a16="http://schemas.microsoft.com/office/drawing/2014/main" id="{05D7F9FE-B809-6209-C886-CB7C0270E52B}"/>
                  </a:ext>
                </a:extLst>
              </p:cNvPr>
              <p:cNvGrpSpPr/>
              <p:nvPr/>
            </p:nvGrpSpPr>
            <p:grpSpPr>
              <a:xfrm>
                <a:off x="6370320" y="2006645"/>
                <a:ext cx="1169773" cy="1169773"/>
                <a:chOff x="7001564" y="1526208"/>
                <a:chExt cx="4041994" cy="4041994"/>
              </a:xfrm>
            </p:grpSpPr>
            <p:sp>
              <p:nvSpPr>
                <p:cNvPr id="47" name="任意多边形: 形状 46">
                  <a:extLst>
                    <a:ext uri="{FF2B5EF4-FFF2-40B4-BE49-F238E27FC236}">
                      <a16:creationId xmlns:a16="http://schemas.microsoft.com/office/drawing/2014/main" id="{EB634033-5456-8817-3AB1-1E456BD6FC33}"/>
                    </a:ext>
                  </a:extLst>
                </p:cNvPr>
                <p:cNvSpPr/>
                <p:nvPr/>
              </p:nvSpPr>
              <p:spPr>
                <a:xfrm>
                  <a:off x="7259150" y="1783794"/>
                  <a:ext cx="3526819" cy="3526819"/>
                </a:xfrm>
                <a:custGeom>
                  <a:avLst/>
                  <a:gdLst>
                    <a:gd name="connsiteX0" fmla="*/ 1763410 w 3526820"/>
                    <a:gd name="connsiteY0" fmla="*/ 0 h 3526820"/>
                    <a:gd name="connsiteX1" fmla="*/ 3526820 w 3526820"/>
                    <a:gd name="connsiteY1" fmla="*/ 1763410 h 3526820"/>
                    <a:gd name="connsiteX2" fmla="*/ 1763410 w 3526820"/>
                    <a:gd name="connsiteY2" fmla="*/ 3526820 h 3526820"/>
                    <a:gd name="connsiteX3" fmla="*/ 0 w 3526820"/>
                    <a:gd name="connsiteY3" fmla="*/ 1763410 h 3526820"/>
                    <a:gd name="connsiteX4" fmla="*/ 1763410 w 3526820"/>
                    <a:gd name="connsiteY4" fmla="*/ 0 h 352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26820" h="3526820">
                      <a:moveTo>
                        <a:pt x="1763410" y="0"/>
                      </a:moveTo>
                      <a:cubicBezTo>
                        <a:pt x="2737314" y="0"/>
                        <a:pt x="3526820" y="789506"/>
                        <a:pt x="3526820" y="1763410"/>
                      </a:cubicBezTo>
                      <a:cubicBezTo>
                        <a:pt x="3526820" y="2737314"/>
                        <a:pt x="2737314" y="3526820"/>
                        <a:pt x="1763410" y="3526820"/>
                      </a:cubicBezTo>
                      <a:cubicBezTo>
                        <a:pt x="789506" y="3526820"/>
                        <a:pt x="0" y="2737314"/>
                        <a:pt x="0" y="1763410"/>
                      </a:cubicBezTo>
                      <a:cubicBezTo>
                        <a:pt x="0" y="789506"/>
                        <a:pt x="789506" y="0"/>
                        <a:pt x="1763410" y="0"/>
                      </a:cubicBezTo>
                      <a:close/>
                    </a:path>
                  </a:pathLst>
                </a:custGeom>
                <a:blipFill>
                  <a:blip r:embed="rId3"/>
                  <a:stretch>
                    <a:fillRect/>
                  </a:stretch>
                </a:blipFill>
                <a:ln w="38100">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endParaRPr lang="zh-CN" altLang="en-US"/>
                </a:p>
              </p:txBody>
            </p:sp>
            <p:sp>
              <p:nvSpPr>
                <p:cNvPr id="48" name="椭圆 47">
                  <a:extLst>
                    <a:ext uri="{FF2B5EF4-FFF2-40B4-BE49-F238E27FC236}">
                      <a16:creationId xmlns:a16="http://schemas.microsoft.com/office/drawing/2014/main" id="{5113EFA1-03B6-7CCD-F372-5B4DA73F9F79}"/>
                    </a:ext>
                  </a:extLst>
                </p:cNvPr>
                <p:cNvSpPr/>
                <p:nvPr/>
              </p:nvSpPr>
              <p:spPr>
                <a:xfrm>
                  <a:off x="7001564" y="1526208"/>
                  <a:ext cx="4041994" cy="4041994"/>
                </a:xfrm>
                <a:prstGeom prst="ellips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2" name="组合 41">
                <a:extLst>
                  <a:ext uri="{FF2B5EF4-FFF2-40B4-BE49-F238E27FC236}">
                    <a16:creationId xmlns:a16="http://schemas.microsoft.com/office/drawing/2014/main" id="{8BBEA87B-8BCA-2D52-A9CC-3D866FA0564A}"/>
                  </a:ext>
                </a:extLst>
              </p:cNvPr>
              <p:cNvGrpSpPr/>
              <p:nvPr/>
            </p:nvGrpSpPr>
            <p:grpSpPr>
              <a:xfrm>
                <a:off x="7991103" y="2081192"/>
                <a:ext cx="2782388" cy="3254985"/>
                <a:chOff x="7991103" y="2081192"/>
                <a:chExt cx="2782388" cy="3254985"/>
              </a:xfrm>
            </p:grpSpPr>
            <p:sp>
              <p:nvSpPr>
                <p:cNvPr id="43" name="矩形: 圆角 42">
                  <a:extLst>
                    <a:ext uri="{FF2B5EF4-FFF2-40B4-BE49-F238E27FC236}">
                      <a16:creationId xmlns:a16="http://schemas.microsoft.com/office/drawing/2014/main" id="{181371FF-FEF2-FB96-40EE-27D562535CE8}"/>
                    </a:ext>
                  </a:extLst>
                </p:cNvPr>
                <p:cNvSpPr/>
                <p:nvPr/>
              </p:nvSpPr>
              <p:spPr>
                <a:xfrm>
                  <a:off x="7991103" y="2081192"/>
                  <a:ext cx="2782388" cy="3254985"/>
                </a:xfrm>
                <a:prstGeom prst="roundRect">
                  <a:avLst>
                    <a:gd name="adj" fmla="val 6000"/>
                  </a:avLst>
                </a:prstGeom>
                <a:solidFill>
                  <a:schemeClr val="tx1">
                    <a:lumMod val="50000"/>
                    <a:lumOff val="5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a:extLst>
                    <a:ext uri="{FF2B5EF4-FFF2-40B4-BE49-F238E27FC236}">
                      <a16:creationId xmlns:a16="http://schemas.microsoft.com/office/drawing/2014/main" id="{A944A4B7-1B44-4F74-F894-02FE31D592AA}"/>
                    </a:ext>
                  </a:extLst>
                </p:cNvPr>
                <p:cNvSpPr txBox="1"/>
                <p:nvPr/>
              </p:nvSpPr>
              <p:spPr>
                <a:xfrm>
                  <a:off x="8222968" y="2422254"/>
                  <a:ext cx="2550523" cy="338554"/>
                </a:xfrm>
                <a:prstGeom prst="rect">
                  <a:avLst/>
                </a:prstGeom>
                <a:noFill/>
                <a:ln>
                  <a:noFill/>
                </a:ln>
              </p:spPr>
              <p:txBody>
                <a:bodyPr wrap="square" lIns="91440" tIns="45720" rIns="91440" bIns="45720" anchor="ctr" anchorCtr="0">
                  <a:spAutoFit/>
                </a:bodyPr>
                <a:lstStyle/>
                <a:p>
                  <a:pPr defTabSz="913765">
                    <a:buSzPct val="25000"/>
                  </a:pPr>
                  <a:r>
                    <a:rPr lang="zh-CN" altLang="en-US" sz="1600" b="1">
                      <a:latin typeface="Arial" panose="020B0604020202020204" pitchFamily="34" charset="0"/>
                      <a:ea typeface="微软雅黑" panose="020B0503020204020204" pitchFamily="34" charset="-122"/>
                    </a:rPr>
                    <a:t>直播话术</a:t>
                  </a:r>
                  <a:endParaRPr lang="en-US" altLang="zh-CN" sz="1600" b="1" dirty="0">
                    <a:latin typeface="Arial" panose="020B0604020202020204" pitchFamily="34" charset="0"/>
                    <a:ea typeface="微软雅黑" panose="020B0503020204020204" pitchFamily="34" charset="-122"/>
                  </a:endParaRPr>
                </a:p>
              </p:txBody>
            </p:sp>
            <p:sp>
              <p:nvSpPr>
                <p:cNvPr id="45" name="文本框 44">
                  <a:extLst>
                    <a:ext uri="{FF2B5EF4-FFF2-40B4-BE49-F238E27FC236}">
                      <a16:creationId xmlns:a16="http://schemas.microsoft.com/office/drawing/2014/main" id="{F8BA7111-1198-DF84-CE00-EB6ADB09914D}"/>
                    </a:ext>
                  </a:extLst>
                </p:cNvPr>
                <p:cNvSpPr txBox="1"/>
                <p:nvPr/>
              </p:nvSpPr>
              <p:spPr>
                <a:xfrm>
                  <a:off x="8327472" y="3276686"/>
                  <a:ext cx="421277" cy="294442"/>
                </a:xfrm>
                <a:custGeom>
                  <a:avLst/>
                  <a:gdLst/>
                  <a:ahLst/>
                  <a:cxnLst/>
                  <a:rect l="l" t="t" r="r" b="b"/>
                  <a:pathLst>
                    <a:path w="518207" h="362188">
                      <a:moveTo>
                        <a:pt x="409551" y="0"/>
                      </a:moveTo>
                      <a:cubicBezTo>
                        <a:pt x="419581" y="0"/>
                        <a:pt x="431654" y="4272"/>
                        <a:pt x="445770" y="12816"/>
                      </a:cubicBezTo>
                      <a:cubicBezTo>
                        <a:pt x="459886" y="21360"/>
                        <a:pt x="466944" y="30275"/>
                        <a:pt x="466944" y="39562"/>
                      </a:cubicBezTo>
                      <a:cubicBezTo>
                        <a:pt x="466944" y="48849"/>
                        <a:pt x="463229" y="60922"/>
                        <a:pt x="455799" y="75781"/>
                      </a:cubicBezTo>
                      <a:cubicBezTo>
                        <a:pt x="448370" y="90640"/>
                        <a:pt x="444655" y="103270"/>
                        <a:pt x="444655" y="113671"/>
                      </a:cubicBezTo>
                      <a:cubicBezTo>
                        <a:pt x="444655" y="124816"/>
                        <a:pt x="449484" y="133359"/>
                        <a:pt x="459143" y="139303"/>
                      </a:cubicBezTo>
                      <a:cubicBezTo>
                        <a:pt x="475488" y="148218"/>
                        <a:pt x="489418" y="162149"/>
                        <a:pt x="500934" y="181094"/>
                      </a:cubicBezTo>
                      <a:cubicBezTo>
                        <a:pt x="512449" y="200039"/>
                        <a:pt x="518207" y="219913"/>
                        <a:pt x="518207" y="240716"/>
                      </a:cubicBezTo>
                      <a:cubicBezTo>
                        <a:pt x="518207" y="273406"/>
                        <a:pt x="506877" y="301823"/>
                        <a:pt x="484217" y="325969"/>
                      </a:cubicBezTo>
                      <a:cubicBezTo>
                        <a:pt x="461557" y="350115"/>
                        <a:pt x="432582" y="362188"/>
                        <a:pt x="397292" y="362188"/>
                      </a:cubicBezTo>
                      <a:cubicBezTo>
                        <a:pt x="362002" y="362188"/>
                        <a:pt x="333213" y="350487"/>
                        <a:pt x="310924" y="327084"/>
                      </a:cubicBezTo>
                      <a:cubicBezTo>
                        <a:pt x="288636" y="303681"/>
                        <a:pt x="277491" y="276377"/>
                        <a:pt x="277491" y="245173"/>
                      </a:cubicBezTo>
                      <a:cubicBezTo>
                        <a:pt x="277491" y="230314"/>
                        <a:pt x="282321" y="210626"/>
                        <a:pt x="291979" y="186109"/>
                      </a:cubicBezTo>
                      <a:cubicBezTo>
                        <a:pt x="301637" y="161592"/>
                        <a:pt x="315568" y="129830"/>
                        <a:pt x="333770" y="90826"/>
                      </a:cubicBezTo>
                      <a:cubicBezTo>
                        <a:pt x="351972" y="51821"/>
                        <a:pt x="363674" y="28418"/>
                        <a:pt x="368874" y="20617"/>
                      </a:cubicBezTo>
                      <a:cubicBezTo>
                        <a:pt x="374075" y="12816"/>
                        <a:pt x="379647" y="7429"/>
                        <a:pt x="385591" y="4458"/>
                      </a:cubicBezTo>
                      <a:cubicBezTo>
                        <a:pt x="391534" y="1486"/>
                        <a:pt x="399521" y="0"/>
                        <a:pt x="409551" y="0"/>
                      </a:cubicBezTo>
                      <a:close/>
                      <a:moveTo>
                        <a:pt x="132059" y="0"/>
                      </a:moveTo>
                      <a:cubicBezTo>
                        <a:pt x="142089" y="0"/>
                        <a:pt x="154162" y="4272"/>
                        <a:pt x="168278" y="12816"/>
                      </a:cubicBezTo>
                      <a:cubicBezTo>
                        <a:pt x="182394" y="21360"/>
                        <a:pt x="189452" y="30275"/>
                        <a:pt x="189452" y="39562"/>
                      </a:cubicBezTo>
                      <a:cubicBezTo>
                        <a:pt x="189452" y="48849"/>
                        <a:pt x="185737" y="60922"/>
                        <a:pt x="178308" y="75781"/>
                      </a:cubicBezTo>
                      <a:cubicBezTo>
                        <a:pt x="170878" y="90640"/>
                        <a:pt x="167163" y="103270"/>
                        <a:pt x="167163" y="113671"/>
                      </a:cubicBezTo>
                      <a:cubicBezTo>
                        <a:pt x="167163" y="124816"/>
                        <a:pt x="171993" y="133359"/>
                        <a:pt x="181651" y="139303"/>
                      </a:cubicBezTo>
                      <a:cubicBezTo>
                        <a:pt x="197996" y="148218"/>
                        <a:pt x="211926" y="162149"/>
                        <a:pt x="223442" y="181094"/>
                      </a:cubicBezTo>
                      <a:cubicBezTo>
                        <a:pt x="234958" y="200039"/>
                        <a:pt x="240715" y="219913"/>
                        <a:pt x="240715" y="240716"/>
                      </a:cubicBezTo>
                      <a:cubicBezTo>
                        <a:pt x="240715" y="273406"/>
                        <a:pt x="229385" y="301823"/>
                        <a:pt x="206725" y="325969"/>
                      </a:cubicBezTo>
                      <a:cubicBezTo>
                        <a:pt x="184066" y="350115"/>
                        <a:pt x="155090" y="362188"/>
                        <a:pt x="119800" y="362188"/>
                      </a:cubicBezTo>
                      <a:cubicBezTo>
                        <a:pt x="84510" y="362188"/>
                        <a:pt x="55721" y="350487"/>
                        <a:pt x="33432" y="327084"/>
                      </a:cubicBezTo>
                      <a:cubicBezTo>
                        <a:pt x="11144" y="303681"/>
                        <a:pt x="0" y="276377"/>
                        <a:pt x="0" y="245173"/>
                      </a:cubicBezTo>
                      <a:cubicBezTo>
                        <a:pt x="0" y="230314"/>
                        <a:pt x="4829" y="210626"/>
                        <a:pt x="14487" y="186109"/>
                      </a:cubicBezTo>
                      <a:cubicBezTo>
                        <a:pt x="24145" y="161592"/>
                        <a:pt x="38076" y="129830"/>
                        <a:pt x="56278" y="90826"/>
                      </a:cubicBezTo>
                      <a:cubicBezTo>
                        <a:pt x="74480" y="51821"/>
                        <a:pt x="86182" y="28418"/>
                        <a:pt x="91382" y="20617"/>
                      </a:cubicBezTo>
                      <a:cubicBezTo>
                        <a:pt x="96583" y="12816"/>
                        <a:pt x="102155" y="7429"/>
                        <a:pt x="108099" y="4458"/>
                      </a:cubicBezTo>
                      <a:cubicBezTo>
                        <a:pt x="114042" y="1486"/>
                        <a:pt x="122029" y="0"/>
                        <a:pt x="132059" y="0"/>
                      </a:cubicBezTo>
                      <a:close/>
                    </a:path>
                  </a:pathLst>
                </a:custGeom>
                <a:solidFill>
                  <a:schemeClr val="accent1"/>
                </a:solid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fontScale="77500" lnSpcReduction="20000"/>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dirty="0"/>
                </a:p>
              </p:txBody>
            </p:sp>
            <p:sp>
              <p:nvSpPr>
                <p:cNvPr id="46" name="文本框 45">
                  <a:extLst>
                    <a:ext uri="{FF2B5EF4-FFF2-40B4-BE49-F238E27FC236}">
                      <a16:creationId xmlns:a16="http://schemas.microsoft.com/office/drawing/2014/main" id="{BB90355E-8FA1-1CE9-4748-12FAD7703C2A}"/>
                    </a:ext>
                  </a:extLst>
                </p:cNvPr>
                <p:cNvSpPr txBox="1"/>
                <p:nvPr/>
              </p:nvSpPr>
              <p:spPr>
                <a:xfrm>
                  <a:off x="8459732" y="3809673"/>
                  <a:ext cx="2313759" cy="890372"/>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开场话术配合直播间玩法，多次、反复强调直播间优惠内容，吸引观众注意力</a:t>
                  </a:r>
                  <a:endParaRPr lang="en-US" altLang="zh-CN" sz="1200" dirty="0">
                    <a:latin typeface="Arial" panose="020B0604020202020204" pitchFamily="34" charset="0"/>
                    <a:ea typeface="微软雅黑" panose="020B0503020204020204" pitchFamily="34" charset="-122"/>
                  </a:endParaRPr>
                </a:p>
              </p:txBody>
            </p:sp>
          </p:grpSp>
        </p:grpSp>
      </p:grpSp>
      <p:sp>
        <p:nvSpPr>
          <p:cNvPr id="57" name="文本框 56">
            <a:extLst>
              <a:ext uri="{FF2B5EF4-FFF2-40B4-BE49-F238E27FC236}">
                <a16:creationId xmlns:a16="http://schemas.microsoft.com/office/drawing/2014/main" id="{A1A22E6E-55AB-B66B-3815-B8FF49CCEA0D}"/>
              </a:ext>
            </a:extLst>
          </p:cNvPr>
          <p:cNvSpPr txBox="1"/>
          <p:nvPr/>
        </p:nvSpPr>
        <p:spPr>
          <a:xfrm>
            <a:off x="2699573" y="1435616"/>
            <a:ext cx="6791264" cy="369332"/>
          </a:xfrm>
          <a:prstGeom prst="rect">
            <a:avLst/>
          </a:prstGeom>
          <a:noFill/>
        </p:spPr>
        <p:txBody>
          <a:bodyPr wrap="square">
            <a:spAutoFit/>
          </a:bodyPr>
          <a:lstStyle/>
          <a:p>
            <a:pPr algn="ctr"/>
            <a:r>
              <a:rPr lang="zh-CN" altLang="en-US" b="1">
                <a:solidFill>
                  <a:schemeClr val="accent2">
                    <a:lumMod val="50000"/>
                  </a:schemeClr>
                </a:solidFill>
              </a:rPr>
              <a:t>这个阶段主要是拉起场观，留住观众，快速提升直播间人气</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5D633-F965-2DE0-4A3F-D7A1E102FCB9}"/>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4B993061-C685-D2CA-A485-AF845ECE1BAF}"/>
              </a:ext>
            </a:extLst>
          </p:cNvPr>
          <p:cNvSpPr>
            <a:spLocks noGrp="1"/>
          </p:cNvSpPr>
          <p:nvPr>
            <p:ph type="title"/>
          </p:nvPr>
        </p:nvSpPr>
        <p:spPr/>
        <p:txBody>
          <a:bodyPr/>
          <a:lstStyle/>
          <a:p>
            <a:r>
              <a:rPr lang="zh-CN" altLang="en-US"/>
              <a:t>整场直播话术分布及目的</a:t>
            </a:r>
            <a:endParaRPr lang="zh-CN" altLang="en-US" dirty="0"/>
          </a:p>
        </p:txBody>
      </p:sp>
      <p:sp>
        <p:nvSpPr>
          <p:cNvPr id="4" name="灯片编号占位符 3">
            <a:extLst>
              <a:ext uri="{FF2B5EF4-FFF2-40B4-BE49-F238E27FC236}">
                <a16:creationId xmlns:a16="http://schemas.microsoft.com/office/drawing/2014/main" id="{E7E3DE48-105F-2A59-67E9-FDABE91AA2A5}"/>
              </a:ext>
            </a:extLst>
          </p:cNvPr>
          <p:cNvSpPr>
            <a:spLocks noGrp="1"/>
          </p:cNvSpPr>
          <p:nvPr>
            <p:ph type="sldNum" sz="quarter" idx="12"/>
          </p:nvPr>
        </p:nvSpPr>
        <p:spPr/>
        <p:txBody>
          <a:bodyPr/>
          <a:lstStyle/>
          <a:p>
            <a:fld id="{5DD3DB80-B894-403A-B48E-6FDC1A72010E}" type="slidenum">
              <a:rPr lang="zh-CN" altLang="en-US" smtClean="0"/>
              <a:t>53</a:t>
            </a:fld>
            <a:endParaRPr lang="zh-CN" altLang="en-US"/>
          </a:p>
        </p:txBody>
      </p:sp>
      <p:sp>
        <p:nvSpPr>
          <p:cNvPr id="139" name="文本框 138">
            <a:extLst>
              <a:ext uri="{FF2B5EF4-FFF2-40B4-BE49-F238E27FC236}">
                <a16:creationId xmlns:a16="http://schemas.microsoft.com/office/drawing/2014/main" id="{E8027C72-4270-B189-A4AC-E01B05FFEDE6}"/>
              </a:ext>
            </a:extLst>
          </p:cNvPr>
          <p:cNvSpPr txBox="1"/>
          <p:nvPr/>
        </p:nvSpPr>
        <p:spPr>
          <a:xfrm>
            <a:off x="669924" y="1228700"/>
            <a:ext cx="6094520" cy="369332"/>
          </a:xfrm>
          <a:prstGeom prst="rect">
            <a:avLst/>
          </a:prstGeom>
          <a:noFill/>
        </p:spPr>
        <p:txBody>
          <a:bodyPr wrap="square">
            <a:spAutoFit/>
          </a:bodyPr>
          <a:lstStyle/>
          <a:p>
            <a:r>
              <a:rPr lang="zh-CN" altLang="en-US"/>
              <a:t>从「</a:t>
            </a:r>
            <a:r>
              <a:rPr lang="zh-CN" altLang="en-US" b="1">
                <a:solidFill>
                  <a:srgbClr val="FFC000"/>
                </a:solidFill>
              </a:rPr>
              <a:t>直播场景</a:t>
            </a:r>
            <a:r>
              <a:rPr lang="zh-CN" altLang="en-US"/>
              <a:t>」和「</a:t>
            </a:r>
            <a:r>
              <a:rPr lang="zh-CN" altLang="en-US" b="1">
                <a:solidFill>
                  <a:srgbClr val="FFC000"/>
                </a:solidFill>
              </a:rPr>
              <a:t>互动目的</a:t>
            </a:r>
            <a:r>
              <a:rPr lang="zh-CN" altLang="en-US"/>
              <a:t>」出发安排话术</a:t>
            </a:r>
          </a:p>
        </p:txBody>
      </p:sp>
      <p:grpSp>
        <p:nvGrpSpPr>
          <p:cNvPr id="142" name="组合 141">
            <a:extLst>
              <a:ext uri="{FF2B5EF4-FFF2-40B4-BE49-F238E27FC236}">
                <a16:creationId xmlns:a16="http://schemas.microsoft.com/office/drawing/2014/main" id="{5E8E3016-FF94-37BD-EA82-C0550DCEED14}"/>
              </a:ext>
            </a:extLst>
          </p:cNvPr>
          <p:cNvGrpSpPr/>
          <p:nvPr/>
        </p:nvGrpSpPr>
        <p:grpSpPr>
          <a:xfrm>
            <a:off x="517775" y="1413366"/>
            <a:ext cx="11154860" cy="4889104"/>
            <a:chOff x="669924" y="1188903"/>
            <a:chExt cx="11154860" cy="4889104"/>
          </a:xfrm>
        </p:grpSpPr>
        <p:sp>
          <p:nvSpPr>
            <p:cNvPr id="137" name="任意多边形: 形状 136">
              <a:extLst>
                <a:ext uri="{FF2B5EF4-FFF2-40B4-BE49-F238E27FC236}">
                  <a16:creationId xmlns:a16="http://schemas.microsoft.com/office/drawing/2014/main" id="{20710671-800E-6486-25B1-AEA0DEE47EA5}"/>
                </a:ext>
              </a:extLst>
            </p:cNvPr>
            <p:cNvSpPr/>
            <p:nvPr/>
          </p:nvSpPr>
          <p:spPr>
            <a:xfrm>
              <a:off x="2003304" y="1188903"/>
              <a:ext cx="9821480" cy="1617118"/>
            </a:xfrm>
            <a:custGeom>
              <a:avLst/>
              <a:gdLst>
                <a:gd name="connsiteX0" fmla="*/ 0 w 9737313"/>
                <a:gd name="connsiteY0" fmla="*/ 1617118 h 1617118"/>
                <a:gd name="connsiteX1" fmla="*/ 977221 w 9737313"/>
                <a:gd name="connsiteY1" fmla="*/ 1435634 h 1617118"/>
                <a:gd name="connsiteX2" fmla="*/ 1375090 w 9737313"/>
                <a:gd name="connsiteY2" fmla="*/ 1603158 h 1617118"/>
                <a:gd name="connsiteX3" fmla="*/ 1933502 w 9737313"/>
                <a:gd name="connsiteY3" fmla="*/ 1002865 h 1617118"/>
                <a:gd name="connsiteX4" fmla="*/ 2268549 w 9737313"/>
                <a:gd name="connsiteY4" fmla="*/ 1226230 h 1617118"/>
                <a:gd name="connsiteX5" fmla="*/ 2750180 w 9737313"/>
                <a:gd name="connsiteY5" fmla="*/ 1323952 h 1617118"/>
                <a:gd name="connsiteX6" fmla="*/ 3175969 w 9737313"/>
                <a:gd name="connsiteY6" fmla="*/ 1072666 h 1617118"/>
                <a:gd name="connsiteX7" fmla="*/ 3455175 w 9737313"/>
                <a:gd name="connsiteY7" fmla="*/ 1044746 h 1617118"/>
                <a:gd name="connsiteX8" fmla="*/ 3860024 w 9737313"/>
                <a:gd name="connsiteY8" fmla="*/ 18663 h 1617118"/>
                <a:gd name="connsiteX9" fmla="*/ 4264873 w 9737313"/>
                <a:gd name="connsiteY9" fmla="*/ 388612 h 1617118"/>
                <a:gd name="connsiteX10" fmla="*/ 4634821 w 9737313"/>
                <a:gd name="connsiteY10" fmla="*/ 472373 h 1617118"/>
                <a:gd name="connsiteX11" fmla="*/ 4955908 w 9737313"/>
                <a:gd name="connsiteY11" fmla="*/ 584056 h 1617118"/>
                <a:gd name="connsiteX12" fmla="*/ 5144372 w 9737313"/>
                <a:gd name="connsiteY12" fmla="*/ 940044 h 1617118"/>
                <a:gd name="connsiteX13" fmla="*/ 5584122 w 9737313"/>
                <a:gd name="connsiteY13" fmla="*/ 1435634 h 1617118"/>
                <a:gd name="connsiteX14" fmla="*/ 6051792 w 9737313"/>
                <a:gd name="connsiteY14" fmla="*/ 1198309 h 1617118"/>
                <a:gd name="connsiteX15" fmla="*/ 6233276 w 9737313"/>
                <a:gd name="connsiteY15" fmla="*/ 584056 h 1617118"/>
                <a:gd name="connsiteX16" fmla="*/ 6372879 w 9737313"/>
                <a:gd name="connsiteY16" fmla="*/ 297870 h 1617118"/>
                <a:gd name="connsiteX17" fmla="*/ 6498522 w 9737313"/>
                <a:gd name="connsiteY17" fmla="*/ 598016 h 1617118"/>
                <a:gd name="connsiteX18" fmla="*/ 6610204 w 9737313"/>
                <a:gd name="connsiteY18" fmla="*/ 821381 h 1617118"/>
                <a:gd name="connsiteX19" fmla="*/ 6938272 w 9737313"/>
                <a:gd name="connsiteY19" fmla="*/ 814401 h 1617118"/>
                <a:gd name="connsiteX20" fmla="*/ 7217478 w 9737313"/>
                <a:gd name="connsiteY20" fmla="*/ 367671 h 1617118"/>
                <a:gd name="connsiteX21" fmla="*/ 7475743 w 9737313"/>
                <a:gd name="connsiteY21" fmla="*/ 604996 h 1617118"/>
                <a:gd name="connsiteX22" fmla="*/ 7789850 w 9737313"/>
                <a:gd name="connsiteY22" fmla="*/ 556135 h 1617118"/>
                <a:gd name="connsiteX23" fmla="*/ 7978314 w 9737313"/>
                <a:gd name="connsiteY23" fmla="*/ 681778 h 1617118"/>
                <a:gd name="connsiteX24" fmla="*/ 8543707 w 9737313"/>
                <a:gd name="connsiteY24" fmla="*/ 800441 h 1617118"/>
                <a:gd name="connsiteX25" fmla="*/ 9102119 w 9737313"/>
                <a:gd name="connsiteY25" fmla="*/ 1247170 h 1617118"/>
                <a:gd name="connsiteX26" fmla="*/ 9737313 w 9737313"/>
                <a:gd name="connsiteY26" fmla="*/ 1603158 h 1617118"/>
                <a:gd name="connsiteX27" fmla="*/ 9737313 w 9737313"/>
                <a:gd name="connsiteY27" fmla="*/ 1603158 h 161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737313" h="1617118">
                  <a:moveTo>
                    <a:pt x="0" y="1617118"/>
                  </a:moveTo>
                  <a:cubicBezTo>
                    <a:pt x="374019" y="1527539"/>
                    <a:pt x="748039" y="1437961"/>
                    <a:pt x="977221" y="1435634"/>
                  </a:cubicBezTo>
                  <a:cubicBezTo>
                    <a:pt x="1206403" y="1433307"/>
                    <a:pt x="1215710" y="1675286"/>
                    <a:pt x="1375090" y="1603158"/>
                  </a:cubicBezTo>
                  <a:cubicBezTo>
                    <a:pt x="1534470" y="1531030"/>
                    <a:pt x="1784592" y="1065686"/>
                    <a:pt x="1933502" y="1002865"/>
                  </a:cubicBezTo>
                  <a:cubicBezTo>
                    <a:pt x="2082412" y="940044"/>
                    <a:pt x="2132436" y="1172716"/>
                    <a:pt x="2268549" y="1226230"/>
                  </a:cubicBezTo>
                  <a:cubicBezTo>
                    <a:pt x="2404662" y="1279744"/>
                    <a:pt x="2598943" y="1349546"/>
                    <a:pt x="2750180" y="1323952"/>
                  </a:cubicBezTo>
                  <a:cubicBezTo>
                    <a:pt x="2901417" y="1298358"/>
                    <a:pt x="3058470" y="1119200"/>
                    <a:pt x="3175969" y="1072666"/>
                  </a:cubicBezTo>
                  <a:cubicBezTo>
                    <a:pt x="3293468" y="1026132"/>
                    <a:pt x="3341166" y="1220413"/>
                    <a:pt x="3455175" y="1044746"/>
                  </a:cubicBezTo>
                  <a:cubicBezTo>
                    <a:pt x="3569184" y="869079"/>
                    <a:pt x="3725074" y="128019"/>
                    <a:pt x="3860024" y="18663"/>
                  </a:cubicBezTo>
                  <a:cubicBezTo>
                    <a:pt x="3994974" y="-90693"/>
                    <a:pt x="4135740" y="312994"/>
                    <a:pt x="4264873" y="388612"/>
                  </a:cubicBezTo>
                  <a:cubicBezTo>
                    <a:pt x="4394006" y="464230"/>
                    <a:pt x="4519649" y="439799"/>
                    <a:pt x="4634821" y="472373"/>
                  </a:cubicBezTo>
                  <a:cubicBezTo>
                    <a:pt x="4749993" y="504947"/>
                    <a:pt x="4870983" y="506111"/>
                    <a:pt x="4955908" y="584056"/>
                  </a:cubicBezTo>
                  <a:cubicBezTo>
                    <a:pt x="5040833" y="662001"/>
                    <a:pt x="5039670" y="798114"/>
                    <a:pt x="5144372" y="940044"/>
                  </a:cubicBezTo>
                  <a:cubicBezTo>
                    <a:pt x="5249074" y="1081974"/>
                    <a:pt x="5432885" y="1392590"/>
                    <a:pt x="5584122" y="1435634"/>
                  </a:cubicBezTo>
                  <a:cubicBezTo>
                    <a:pt x="5735359" y="1478678"/>
                    <a:pt x="5943600" y="1340239"/>
                    <a:pt x="6051792" y="1198309"/>
                  </a:cubicBezTo>
                  <a:cubicBezTo>
                    <a:pt x="6159984" y="1056379"/>
                    <a:pt x="6179762" y="734129"/>
                    <a:pt x="6233276" y="584056"/>
                  </a:cubicBezTo>
                  <a:cubicBezTo>
                    <a:pt x="6286791" y="433983"/>
                    <a:pt x="6328671" y="295543"/>
                    <a:pt x="6372879" y="297870"/>
                  </a:cubicBezTo>
                  <a:cubicBezTo>
                    <a:pt x="6417087" y="300197"/>
                    <a:pt x="6458968" y="510764"/>
                    <a:pt x="6498522" y="598016"/>
                  </a:cubicBezTo>
                  <a:cubicBezTo>
                    <a:pt x="6538076" y="685268"/>
                    <a:pt x="6536912" y="785317"/>
                    <a:pt x="6610204" y="821381"/>
                  </a:cubicBezTo>
                  <a:cubicBezTo>
                    <a:pt x="6683496" y="857445"/>
                    <a:pt x="6837060" y="890019"/>
                    <a:pt x="6938272" y="814401"/>
                  </a:cubicBezTo>
                  <a:cubicBezTo>
                    <a:pt x="7039484" y="738783"/>
                    <a:pt x="7127900" y="402572"/>
                    <a:pt x="7217478" y="367671"/>
                  </a:cubicBezTo>
                  <a:cubicBezTo>
                    <a:pt x="7307056" y="332770"/>
                    <a:pt x="7380348" y="573585"/>
                    <a:pt x="7475743" y="604996"/>
                  </a:cubicBezTo>
                  <a:cubicBezTo>
                    <a:pt x="7571138" y="636407"/>
                    <a:pt x="7706088" y="543338"/>
                    <a:pt x="7789850" y="556135"/>
                  </a:cubicBezTo>
                  <a:cubicBezTo>
                    <a:pt x="7873612" y="568932"/>
                    <a:pt x="7852671" y="641060"/>
                    <a:pt x="7978314" y="681778"/>
                  </a:cubicBezTo>
                  <a:cubicBezTo>
                    <a:pt x="8103957" y="722496"/>
                    <a:pt x="8356406" y="706209"/>
                    <a:pt x="8543707" y="800441"/>
                  </a:cubicBezTo>
                  <a:cubicBezTo>
                    <a:pt x="8731008" y="894673"/>
                    <a:pt x="8903185" y="1113384"/>
                    <a:pt x="9102119" y="1247170"/>
                  </a:cubicBezTo>
                  <a:cubicBezTo>
                    <a:pt x="9301053" y="1380956"/>
                    <a:pt x="9737313" y="1603158"/>
                    <a:pt x="9737313" y="1603158"/>
                  </a:cubicBezTo>
                  <a:lnTo>
                    <a:pt x="9737313" y="1603158"/>
                  </a:lnTo>
                </a:path>
              </a:pathLst>
            </a:custGeom>
            <a:gradFill>
              <a:gsLst>
                <a:gs pos="0">
                  <a:schemeClr val="bg1">
                    <a:lumMod val="65000"/>
                  </a:schemeClr>
                </a:gs>
                <a:gs pos="100000">
                  <a:schemeClr val="bg1"/>
                </a:gs>
              </a:gsLst>
              <a:lin ang="5400000" scaled="1"/>
            </a:gradFill>
            <a:ln w="22225" cmpd="sng">
              <a:solidFill>
                <a:schemeClr val="bg1">
                  <a:lumMod val="50000"/>
                  <a:alpha val="6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3" name="组合 112">
              <a:extLst>
                <a:ext uri="{FF2B5EF4-FFF2-40B4-BE49-F238E27FC236}">
                  <a16:creationId xmlns:a16="http://schemas.microsoft.com/office/drawing/2014/main" id="{E2C60306-A75F-84AC-1630-4C4525659F08}"/>
                </a:ext>
              </a:extLst>
            </p:cNvPr>
            <p:cNvGrpSpPr/>
            <p:nvPr/>
          </p:nvGrpSpPr>
          <p:grpSpPr>
            <a:xfrm>
              <a:off x="669924" y="2088585"/>
              <a:ext cx="1242638" cy="777089"/>
              <a:chOff x="669924" y="2088585"/>
              <a:chExt cx="1242638" cy="777089"/>
            </a:xfrm>
          </p:grpSpPr>
          <p:sp>
            <p:nvSpPr>
              <p:cNvPr id="7" name="文本框 6">
                <a:extLst>
                  <a:ext uri="{FF2B5EF4-FFF2-40B4-BE49-F238E27FC236}">
                    <a16:creationId xmlns:a16="http://schemas.microsoft.com/office/drawing/2014/main" id="{0CC3E9DA-AB3C-A9D0-F92F-A085C1E89375}"/>
                  </a:ext>
                </a:extLst>
              </p:cNvPr>
              <p:cNvSpPr txBox="1"/>
              <p:nvPr/>
            </p:nvSpPr>
            <p:spPr>
              <a:xfrm>
                <a:off x="669924" y="2527120"/>
                <a:ext cx="1242638" cy="338554"/>
              </a:xfrm>
              <a:prstGeom prst="rect">
                <a:avLst/>
              </a:prstGeom>
              <a:noFill/>
            </p:spPr>
            <p:txBody>
              <a:bodyPr wrap="square">
                <a:spAutoFit/>
              </a:bodyPr>
              <a:lstStyle/>
              <a:p>
                <a:pPr algn="ctr"/>
                <a:r>
                  <a:rPr lang="zh-CN" altLang="en-US" sz="1600" b="1">
                    <a:solidFill>
                      <a:schemeClr val="accent2">
                        <a:lumMod val="50000"/>
                      </a:schemeClr>
                    </a:solidFill>
                  </a:rPr>
                  <a:t>互动目的</a:t>
                </a:r>
              </a:p>
            </p:txBody>
          </p:sp>
          <p:sp>
            <p:nvSpPr>
              <p:cNvPr id="26" name="任意多边形: 形状 25">
                <a:extLst>
                  <a:ext uri="{FF2B5EF4-FFF2-40B4-BE49-F238E27FC236}">
                    <a16:creationId xmlns:a16="http://schemas.microsoft.com/office/drawing/2014/main" id="{C2D5DEC5-CA6F-F541-8E4E-C3ECFA0C8C15}"/>
                  </a:ext>
                </a:extLst>
              </p:cNvPr>
              <p:cNvSpPr/>
              <p:nvPr/>
            </p:nvSpPr>
            <p:spPr>
              <a:xfrm>
                <a:off x="1119910" y="2088585"/>
                <a:ext cx="430572" cy="417916"/>
              </a:xfrm>
              <a:custGeom>
                <a:avLst/>
                <a:gdLst>
                  <a:gd name="T0" fmla="*/ 6700 w 6836"/>
                  <a:gd name="T1" fmla="*/ 1016 h 6836"/>
                  <a:gd name="T2" fmla="*/ 6081 w 6836"/>
                  <a:gd name="T3" fmla="*/ 756 h 6836"/>
                  <a:gd name="T4" fmla="*/ 5820 w 6836"/>
                  <a:gd name="T5" fmla="*/ 136 h 6836"/>
                  <a:gd name="T6" fmla="*/ 5578 w 6836"/>
                  <a:gd name="T7" fmla="*/ 52 h 6836"/>
                  <a:gd name="T8" fmla="*/ 4347 w 6836"/>
                  <a:gd name="T9" fmla="*/ 825 h 6836"/>
                  <a:gd name="T10" fmla="*/ 1911 w 6836"/>
                  <a:gd name="T11" fmla="*/ 825 h 6836"/>
                  <a:gd name="T12" fmla="*/ 246 w 6836"/>
                  <a:gd name="T13" fmla="*/ 2490 h 6836"/>
                  <a:gd name="T14" fmla="*/ 246 w 6836"/>
                  <a:gd name="T15" fmla="*/ 4926 h 6836"/>
                  <a:gd name="T16" fmla="*/ 1911 w 6836"/>
                  <a:gd name="T17" fmla="*/ 6591 h 6836"/>
                  <a:gd name="T18" fmla="*/ 4347 w 6836"/>
                  <a:gd name="T19" fmla="*/ 6591 h 6836"/>
                  <a:gd name="T20" fmla="*/ 6012 w 6836"/>
                  <a:gd name="T21" fmla="*/ 4926 h 6836"/>
                  <a:gd name="T22" fmla="*/ 6012 w 6836"/>
                  <a:gd name="T23" fmla="*/ 2490 h 6836"/>
                  <a:gd name="T24" fmla="*/ 6785 w 6836"/>
                  <a:gd name="T25" fmla="*/ 1258 h 6836"/>
                  <a:gd name="T26" fmla="*/ 4809 w 6836"/>
                  <a:gd name="T27" fmla="*/ 1222 h 6836"/>
                  <a:gd name="T28" fmla="*/ 5622 w 6836"/>
                  <a:gd name="T29" fmla="*/ 933 h 6836"/>
                  <a:gd name="T30" fmla="*/ 4809 w 6836"/>
                  <a:gd name="T31" fmla="*/ 1222 h 6836"/>
                  <a:gd name="T32" fmla="*/ 4750 w 6836"/>
                  <a:gd name="T33" fmla="*/ 2229 h 6836"/>
                  <a:gd name="T34" fmla="*/ 3709 w 6836"/>
                  <a:gd name="T35" fmla="*/ 3127 h 6836"/>
                  <a:gd name="T36" fmla="*/ 4607 w 6836"/>
                  <a:gd name="T37" fmla="*/ 2086 h 6836"/>
                  <a:gd name="T38" fmla="*/ 3028 w 6836"/>
                  <a:gd name="T39" fmla="*/ 3808 h 6836"/>
                  <a:gd name="T40" fmla="*/ 3229 w 6836"/>
                  <a:gd name="T41" fmla="*/ 3808 h 6836"/>
                  <a:gd name="T42" fmla="*/ 3929 w 6836"/>
                  <a:gd name="T43" fmla="*/ 3412 h 6836"/>
                  <a:gd name="T44" fmla="*/ 3129 w 6836"/>
                  <a:gd name="T45" fmla="*/ 4561 h 6836"/>
                  <a:gd name="T46" fmla="*/ 3129 w 6836"/>
                  <a:gd name="T47" fmla="*/ 2854 h 6836"/>
                  <a:gd name="T48" fmla="*/ 3424 w 6836"/>
                  <a:gd name="T49" fmla="*/ 3211 h 6836"/>
                  <a:gd name="T50" fmla="*/ 3028 w 6836"/>
                  <a:gd name="T51" fmla="*/ 3808 h 6836"/>
                  <a:gd name="T52" fmla="*/ 3129 w 6836"/>
                  <a:gd name="T53" fmla="*/ 2570 h 6836"/>
                  <a:gd name="T54" fmla="*/ 3129 w 6836"/>
                  <a:gd name="T55" fmla="*/ 4845 h 6836"/>
                  <a:gd name="T56" fmla="*/ 4175 w 6836"/>
                  <a:gd name="T57" fmla="*/ 3261 h 6836"/>
                  <a:gd name="T58" fmla="*/ 4978 w 6836"/>
                  <a:gd name="T59" fmla="*/ 3708 h 6836"/>
                  <a:gd name="T60" fmla="*/ 1280 w 6836"/>
                  <a:gd name="T61" fmla="*/ 3708 h 6836"/>
                  <a:gd name="T62" fmla="*/ 4119 w 6836"/>
                  <a:gd name="T63" fmla="*/ 2147 h 6836"/>
                  <a:gd name="T64" fmla="*/ 5973 w 6836"/>
                  <a:gd name="T65" fmla="*/ 3708 h 6836"/>
                  <a:gd name="T66" fmla="*/ 3129 w 6836"/>
                  <a:gd name="T67" fmla="*/ 6552 h 6836"/>
                  <a:gd name="T68" fmla="*/ 284 w 6836"/>
                  <a:gd name="T69" fmla="*/ 3708 h 6836"/>
                  <a:gd name="T70" fmla="*/ 3129 w 6836"/>
                  <a:gd name="T71" fmla="*/ 863 h 6836"/>
                  <a:gd name="T72" fmla="*/ 4463 w 6836"/>
                  <a:gd name="T73" fmla="*/ 1833 h 6836"/>
                  <a:gd name="T74" fmla="*/ 4336 w 6836"/>
                  <a:gd name="T75" fmla="*/ 1948 h 6836"/>
                  <a:gd name="T76" fmla="*/ 1620 w 6836"/>
                  <a:gd name="T77" fmla="*/ 2199 h 6836"/>
                  <a:gd name="T78" fmla="*/ 1620 w 6836"/>
                  <a:gd name="T79" fmla="*/ 5216 h 6836"/>
                  <a:gd name="T80" fmla="*/ 4637 w 6836"/>
                  <a:gd name="T81" fmla="*/ 5216 h 6836"/>
                  <a:gd name="T82" fmla="*/ 4888 w 6836"/>
                  <a:gd name="T83" fmla="*/ 2501 h 6836"/>
                  <a:gd name="T84" fmla="*/ 5609 w 6836"/>
                  <a:gd name="T85" fmla="*/ 2313 h 6836"/>
                  <a:gd name="T86" fmla="*/ 5614 w 6836"/>
                  <a:gd name="T87" fmla="*/ 2027 h 6836"/>
                  <a:gd name="T88" fmla="*/ 5685 w 6836"/>
                  <a:gd name="T89" fmla="*/ 1563 h 6836"/>
                  <a:gd name="T90" fmla="*/ 5904 w 6836"/>
                  <a:gd name="T91" fmla="*/ 1214 h 6836"/>
                  <a:gd name="T92" fmla="*/ 5614 w 6836"/>
                  <a:gd name="T93" fmla="*/ 2027 h 68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836" h="6836">
                    <a:moveTo>
                      <a:pt x="6819" y="1111"/>
                    </a:moveTo>
                    <a:cubicBezTo>
                      <a:pt x="6800" y="1059"/>
                      <a:pt x="6754" y="1022"/>
                      <a:pt x="6700" y="1016"/>
                    </a:cubicBezTo>
                    <a:lnTo>
                      <a:pt x="6088" y="949"/>
                    </a:lnTo>
                    <a:cubicBezTo>
                      <a:pt x="6136" y="893"/>
                      <a:pt x="6134" y="809"/>
                      <a:pt x="6081" y="756"/>
                    </a:cubicBezTo>
                    <a:cubicBezTo>
                      <a:pt x="6028" y="703"/>
                      <a:pt x="5944" y="700"/>
                      <a:pt x="5888" y="748"/>
                    </a:cubicBezTo>
                    <a:lnTo>
                      <a:pt x="5820" y="136"/>
                    </a:lnTo>
                    <a:cubicBezTo>
                      <a:pt x="5814" y="82"/>
                      <a:pt x="5777" y="36"/>
                      <a:pt x="5726" y="18"/>
                    </a:cubicBezTo>
                    <a:cubicBezTo>
                      <a:pt x="5674" y="0"/>
                      <a:pt x="5617" y="13"/>
                      <a:pt x="5578" y="52"/>
                    </a:cubicBezTo>
                    <a:lnTo>
                      <a:pt x="4654" y="975"/>
                    </a:lnTo>
                    <a:cubicBezTo>
                      <a:pt x="4555" y="920"/>
                      <a:pt x="4452" y="869"/>
                      <a:pt x="4347" y="825"/>
                    </a:cubicBezTo>
                    <a:cubicBezTo>
                      <a:pt x="3961" y="662"/>
                      <a:pt x="3551" y="579"/>
                      <a:pt x="3129" y="579"/>
                    </a:cubicBezTo>
                    <a:cubicBezTo>
                      <a:pt x="2706" y="579"/>
                      <a:pt x="2297" y="662"/>
                      <a:pt x="1911" y="825"/>
                    </a:cubicBezTo>
                    <a:cubicBezTo>
                      <a:pt x="1538" y="982"/>
                      <a:pt x="1204" y="1208"/>
                      <a:pt x="916" y="1495"/>
                    </a:cubicBezTo>
                    <a:cubicBezTo>
                      <a:pt x="629" y="1783"/>
                      <a:pt x="403" y="2117"/>
                      <a:pt x="246" y="2490"/>
                    </a:cubicBezTo>
                    <a:cubicBezTo>
                      <a:pt x="83" y="2876"/>
                      <a:pt x="0" y="3285"/>
                      <a:pt x="0" y="3708"/>
                    </a:cubicBezTo>
                    <a:cubicBezTo>
                      <a:pt x="0" y="4130"/>
                      <a:pt x="83" y="4540"/>
                      <a:pt x="246" y="4926"/>
                    </a:cubicBezTo>
                    <a:cubicBezTo>
                      <a:pt x="403" y="5298"/>
                      <a:pt x="629" y="5633"/>
                      <a:pt x="916" y="5920"/>
                    </a:cubicBezTo>
                    <a:cubicBezTo>
                      <a:pt x="1204" y="6207"/>
                      <a:pt x="1538" y="6433"/>
                      <a:pt x="1911" y="6591"/>
                    </a:cubicBezTo>
                    <a:cubicBezTo>
                      <a:pt x="2297" y="6754"/>
                      <a:pt x="2706" y="6836"/>
                      <a:pt x="3129" y="6836"/>
                    </a:cubicBezTo>
                    <a:cubicBezTo>
                      <a:pt x="3551" y="6836"/>
                      <a:pt x="3961" y="6754"/>
                      <a:pt x="4347" y="6591"/>
                    </a:cubicBezTo>
                    <a:cubicBezTo>
                      <a:pt x="4719" y="6433"/>
                      <a:pt x="5054" y="6207"/>
                      <a:pt x="5341" y="5920"/>
                    </a:cubicBezTo>
                    <a:cubicBezTo>
                      <a:pt x="5629" y="5633"/>
                      <a:pt x="5854" y="5298"/>
                      <a:pt x="6012" y="4926"/>
                    </a:cubicBezTo>
                    <a:cubicBezTo>
                      <a:pt x="6175" y="4540"/>
                      <a:pt x="6258" y="4130"/>
                      <a:pt x="6258" y="3708"/>
                    </a:cubicBezTo>
                    <a:cubicBezTo>
                      <a:pt x="6258" y="3285"/>
                      <a:pt x="6175" y="2876"/>
                      <a:pt x="6012" y="2490"/>
                    </a:cubicBezTo>
                    <a:cubicBezTo>
                      <a:pt x="5967" y="2384"/>
                      <a:pt x="5916" y="2281"/>
                      <a:pt x="5861" y="2182"/>
                    </a:cubicBezTo>
                    <a:lnTo>
                      <a:pt x="6785" y="1258"/>
                    </a:lnTo>
                    <a:cubicBezTo>
                      <a:pt x="6824" y="1220"/>
                      <a:pt x="6836" y="1162"/>
                      <a:pt x="6819" y="1111"/>
                    </a:cubicBezTo>
                    <a:close/>
                    <a:moveTo>
                      <a:pt x="4809" y="1222"/>
                    </a:moveTo>
                    <a:lnTo>
                      <a:pt x="5570" y="462"/>
                    </a:lnTo>
                    <a:lnTo>
                      <a:pt x="5622" y="933"/>
                    </a:lnTo>
                    <a:cubicBezTo>
                      <a:pt x="5484" y="990"/>
                      <a:pt x="5248" y="1149"/>
                      <a:pt x="4776" y="1556"/>
                    </a:cubicBezTo>
                    <a:lnTo>
                      <a:pt x="4809" y="1222"/>
                    </a:lnTo>
                    <a:close/>
                    <a:moveTo>
                      <a:pt x="5497" y="1339"/>
                    </a:moveTo>
                    <a:cubicBezTo>
                      <a:pt x="5374" y="1509"/>
                      <a:pt x="5152" y="1785"/>
                      <a:pt x="4750" y="2229"/>
                    </a:cubicBezTo>
                    <a:cubicBezTo>
                      <a:pt x="4389" y="2629"/>
                      <a:pt x="4029" y="3004"/>
                      <a:pt x="3909" y="3127"/>
                    </a:cubicBezTo>
                    <a:lnTo>
                      <a:pt x="3709" y="3127"/>
                    </a:lnTo>
                    <a:lnTo>
                      <a:pt x="3709" y="2928"/>
                    </a:lnTo>
                    <a:cubicBezTo>
                      <a:pt x="3833" y="2808"/>
                      <a:pt x="4207" y="2448"/>
                      <a:pt x="4607" y="2086"/>
                    </a:cubicBezTo>
                    <a:cubicBezTo>
                      <a:pt x="5052" y="1685"/>
                      <a:pt x="5327" y="1462"/>
                      <a:pt x="5497" y="1339"/>
                    </a:cubicBezTo>
                    <a:close/>
                    <a:moveTo>
                      <a:pt x="3028" y="3808"/>
                    </a:moveTo>
                    <a:cubicBezTo>
                      <a:pt x="3056" y="3836"/>
                      <a:pt x="3092" y="3850"/>
                      <a:pt x="3129" y="3850"/>
                    </a:cubicBezTo>
                    <a:cubicBezTo>
                      <a:pt x="3165" y="3850"/>
                      <a:pt x="3202" y="3836"/>
                      <a:pt x="3229" y="3808"/>
                    </a:cubicBezTo>
                    <a:lnTo>
                      <a:pt x="3626" y="3412"/>
                    </a:lnTo>
                    <a:lnTo>
                      <a:pt x="3929" y="3412"/>
                    </a:lnTo>
                    <a:cubicBezTo>
                      <a:pt x="3963" y="3504"/>
                      <a:pt x="3982" y="3604"/>
                      <a:pt x="3982" y="3708"/>
                    </a:cubicBezTo>
                    <a:cubicBezTo>
                      <a:pt x="3982" y="4178"/>
                      <a:pt x="3599" y="4561"/>
                      <a:pt x="3129" y="4561"/>
                    </a:cubicBezTo>
                    <a:cubicBezTo>
                      <a:pt x="2658" y="4561"/>
                      <a:pt x="2275" y="4178"/>
                      <a:pt x="2275" y="3708"/>
                    </a:cubicBezTo>
                    <a:cubicBezTo>
                      <a:pt x="2275" y="3237"/>
                      <a:pt x="2658" y="2854"/>
                      <a:pt x="3129" y="2854"/>
                    </a:cubicBezTo>
                    <a:cubicBezTo>
                      <a:pt x="3233" y="2854"/>
                      <a:pt x="3332" y="2873"/>
                      <a:pt x="3424" y="2907"/>
                    </a:cubicBezTo>
                    <a:lnTo>
                      <a:pt x="3424" y="3211"/>
                    </a:lnTo>
                    <a:lnTo>
                      <a:pt x="3028" y="3607"/>
                    </a:lnTo>
                    <a:cubicBezTo>
                      <a:pt x="2973" y="3663"/>
                      <a:pt x="2973" y="3753"/>
                      <a:pt x="3028" y="3808"/>
                    </a:cubicBezTo>
                    <a:close/>
                    <a:moveTo>
                      <a:pt x="3575" y="2661"/>
                    </a:moveTo>
                    <a:cubicBezTo>
                      <a:pt x="3438" y="2603"/>
                      <a:pt x="3287" y="2570"/>
                      <a:pt x="3129" y="2570"/>
                    </a:cubicBezTo>
                    <a:cubicBezTo>
                      <a:pt x="2501" y="2570"/>
                      <a:pt x="1991" y="3080"/>
                      <a:pt x="1991" y="3708"/>
                    </a:cubicBezTo>
                    <a:cubicBezTo>
                      <a:pt x="1991" y="4335"/>
                      <a:pt x="2501" y="4845"/>
                      <a:pt x="3129" y="4845"/>
                    </a:cubicBezTo>
                    <a:cubicBezTo>
                      <a:pt x="3756" y="4845"/>
                      <a:pt x="4267" y="4335"/>
                      <a:pt x="4267" y="3708"/>
                    </a:cubicBezTo>
                    <a:cubicBezTo>
                      <a:pt x="4267" y="3549"/>
                      <a:pt x="4234" y="3398"/>
                      <a:pt x="4175" y="3261"/>
                    </a:cubicBezTo>
                    <a:cubicBezTo>
                      <a:pt x="4287" y="3145"/>
                      <a:pt x="4476" y="2947"/>
                      <a:pt x="4689" y="2717"/>
                    </a:cubicBezTo>
                    <a:cubicBezTo>
                      <a:pt x="4872" y="3004"/>
                      <a:pt x="4978" y="3344"/>
                      <a:pt x="4978" y="3708"/>
                    </a:cubicBezTo>
                    <a:cubicBezTo>
                      <a:pt x="4978" y="4727"/>
                      <a:pt x="4148" y="5557"/>
                      <a:pt x="3129" y="5557"/>
                    </a:cubicBezTo>
                    <a:cubicBezTo>
                      <a:pt x="2109" y="5557"/>
                      <a:pt x="1280" y="4727"/>
                      <a:pt x="1280" y="3708"/>
                    </a:cubicBezTo>
                    <a:cubicBezTo>
                      <a:pt x="1280" y="2688"/>
                      <a:pt x="2109" y="1859"/>
                      <a:pt x="3129" y="1859"/>
                    </a:cubicBezTo>
                    <a:cubicBezTo>
                      <a:pt x="3493" y="1859"/>
                      <a:pt x="3833" y="1965"/>
                      <a:pt x="4119" y="2147"/>
                    </a:cubicBezTo>
                    <a:cubicBezTo>
                      <a:pt x="3890" y="2360"/>
                      <a:pt x="3691" y="2550"/>
                      <a:pt x="3575" y="2661"/>
                    </a:cubicBezTo>
                    <a:close/>
                    <a:moveTo>
                      <a:pt x="5973" y="3708"/>
                    </a:moveTo>
                    <a:cubicBezTo>
                      <a:pt x="5973" y="4467"/>
                      <a:pt x="5677" y="5182"/>
                      <a:pt x="5140" y="5719"/>
                    </a:cubicBezTo>
                    <a:cubicBezTo>
                      <a:pt x="4603" y="6256"/>
                      <a:pt x="3889" y="6552"/>
                      <a:pt x="3129" y="6552"/>
                    </a:cubicBezTo>
                    <a:cubicBezTo>
                      <a:pt x="2369" y="6552"/>
                      <a:pt x="1655" y="6256"/>
                      <a:pt x="1117" y="5719"/>
                    </a:cubicBezTo>
                    <a:cubicBezTo>
                      <a:pt x="580" y="5182"/>
                      <a:pt x="284" y="4467"/>
                      <a:pt x="284" y="3708"/>
                    </a:cubicBezTo>
                    <a:cubicBezTo>
                      <a:pt x="284" y="2948"/>
                      <a:pt x="580" y="2234"/>
                      <a:pt x="1117" y="1696"/>
                    </a:cubicBezTo>
                    <a:cubicBezTo>
                      <a:pt x="1655" y="1159"/>
                      <a:pt x="2369" y="863"/>
                      <a:pt x="3129" y="863"/>
                    </a:cubicBezTo>
                    <a:cubicBezTo>
                      <a:pt x="3625" y="863"/>
                      <a:pt x="4102" y="990"/>
                      <a:pt x="4523" y="1227"/>
                    </a:cubicBezTo>
                    <a:lnTo>
                      <a:pt x="4463" y="1833"/>
                    </a:lnTo>
                    <a:cubicBezTo>
                      <a:pt x="4457" y="1839"/>
                      <a:pt x="4450" y="1845"/>
                      <a:pt x="4443" y="1851"/>
                    </a:cubicBezTo>
                    <a:cubicBezTo>
                      <a:pt x="4407" y="1884"/>
                      <a:pt x="4371" y="1916"/>
                      <a:pt x="4336" y="1948"/>
                    </a:cubicBezTo>
                    <a:cubicBezTo>
                      <a:pt x="3983" y="1705"/>
                      <a:pt x="3566" y="1574"/>
                      <a:pt x="3129" y="1574"/>
                    </a:cubicBezTo>
                    <a:cubicBezTo>
                      <a:pt x="2559" y="1574"/>
                      <a:pt x="2023" y="1796"/>
                      <a:pt x="1620" y="2199"/>
                    </a:cubicBezTo>
                    <a:cubicBezTo>
                      <a:pt x="1217" y="2602"/>
                      <a:pt x="995" y="3138"/>
                      <a:pt x="995" y="3708"/>
                    </a:cubicBezTo>
                    <a:cubicBezTo>
                      <a:pt x="995" y="4278"/>
                      <a:pt x="1217" y="4813"/>
                      <a:pt x="1620" y="5216"/>
                    </a:cubicBezTo>
                    <a:cubicBezTo>
                      <a:pt x="2023" y="5619"/>
                      <a:pt x="2559" y="5841"/>
                      <a:pt x="3129" y="5841"/>
                    </a:cubicBezTo>
                    <a:cubicBezTo>
                      <a:pt x="3699" y="5841"/>
                      <a:pt x="4234" y="5619"/>
                      <a:pt x="4637" y="5216"/>
                    </a:cubicBezTo>
                    <a:cubicBezTo>
                      <a:pt x="5040" y="4813"/>
                      <a:pt x="5262" y="4278"/>
                      <a:pt x="5262" y="3708"/>
                    </a:cubicBezTo>
                    <a:cubicBezTo>
                      <a:pt x="5262" y="3270"/>
                      <a:pt x="5131" y="2853"/>
                      <a:pt x="4888" y="2501"/>
                    </a:cubicBezTo>
                    <a:cubicBezTo>
                      <a:pt x="4926" y="2459"/>
                      <a:pt x="4965" y="2416"/>
                      <a:pt x="5003" y="2373"/>
                    </a:cubicBezTo>
                    <a:lnTo>
                      <a:pt x="5609" y="2313"/>
                    </a:lnTo>
                    <a:cubicBezTo>
                      <a:pt x="5847" y="2734"/>
                      <a:pt x="5973" y="3211"/>
                      <a:pt x="5973" y="3708"/>
                    </a:cubicBezTo>
                    <a:close/>
                    <a:moveTo>
                      <a:pt x="5614" y="2027"/>
                    </a:moveTo>
                    <a:lnTo>
                      <a:pt x="5280" y="2060"/>
                    </a:lnTo>
                    <a:cubicBezTo>
                      <a:pt x="5448" y="1866"/>
                      <a:pt x="5584" y="1699"/>
                      <a:pt x="5685" y="1563"/>
                    </a:cubicBezTo>
                    <a:cubicBezTo>
                      <a:pt x="5776" y="1442"/>
                      <a:pt x="5839" y="1345"/>
                      <a:pt x="5879" y="1268"/>
                    </a:cubicBezTo>
                    <a:cubicBezTo>
                      <a:pt x="5885" y="1256"/>
                      <a:pt x="5895" y="1237"/>
                      <a:pt x="5904" y="1214"/>
                    </a:cubicBezTo>
                    <a:lnTo>
                      <a:pt x="6374" y="1267"/>
                    </a:lnTo>
                    <a:lnTo>
                      <a:pt x="5614" y="2027"/>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2" name="组合 111">
              <a:extLst>
                <a:ext uri="{FF2B5EF4-FFF2-40B4-BE49-F238E27FC236}">
                  <a16:creationId xmlns:a16="http://schemas.microsoft.com/office/drawing/2014/main" id="{7B13513B-E88B-9447-5BEC-65EAA621C5D4}"/>
                </a:ext>
              </a:extLst>
            </p:cNvPr>
            <p:cNvGrpSpPr/>
            <p:nvPr/>
          </p:nvGrpSpPr>
          <p:grpSpPr>
            <a:xfrm>
              <a:off x="669924" y="3038354"/>
              <a:ext cx="1242638" cy="865052"/>
              <a:chOff x="669924" y="2996474"/>
              <a:chExt cx="1242638" cy="865052"/>
            </a:xfrm>
          </p:grpSpPr>
          <p:sp>
            <p:nvSpPr>
              <p:cNvPr id="8" name="文本框 7">
                <a:extLst>
                  <a:ext uri="{FF2B5EF4-FFF2-40B4-BE49-F238E27FC236}">
                    <a16:creationId xmlns:a16="http://schemas.microsoft.com/office/drawing/2014/main" id="{9775FE55-268B-6B43-637D-9225258C3214}"/>
                  </a:ext>
                </a:extLst>
              </p:cNvPr>
              <p:cNvSpPr txBox="1"/>
              <p:nvPr/>
            </p:nvSpPr>
            <p:spPr>
              <a:xfrm>
                <a:off x="669924" y="3522972"/>
                <a:ext cx="1242638" cy="338554"/>
              </a:xfrm>
              <a:prstGeom prst="rect">
                <a:avLst/>
              </a:prstGeom>
              <a:noFill/>
            </p:spPr>
            <p:txBody>
              <a:bodyPr wrap="square">
                <a:spAutoFit/>
              </a:bodyPr>
              <a:lstStyle/>
              <a:p>
                <a:pPr algn="ctr"/>
                <a:r>
                  <a:rPr lang="zh-CN" altLang="en-US" sz="1600" b="1">
                    <a:solidFill>
                      <a:srgbClr val="E24E0C"/>
                    </a:solidFill>
                  </a:rPr>
                  <a:t>主播话术</a:t>
                </a:r>
              </a:p>
            </p:txBody>
          </p:sp>
          <p:sp>
            <p:nvSpPr>
              <p:cNvPr id="27" name="任意多边形: 形状 26">
                <a:extLst>
                  <a:ext uri="{FF2B5EF4-FFF2-40B4-BE49-F238E27FC236}">
                    <a16:creationId xmlns:a16="http://schemas.microsoft.com/office/drawing/2014/main" id="{56F57F28-0015-8BEB-4222-A4D017988457}"/>
                  </a:ext>
                </a:extLst>
              </p:cNvPr>
              <p:cNvSpPr/>
              <p:nvPr/>
            </p:nvSpPr>
            <p:spPr>
              <a:xfrm>
                <a:off x="1075407" y="2996474"/>
                <a:ext cx="519579" cy="401539"/>
              </a:xfrm>
              <a:custGeom>
                <a:avLst/>
                <a:gdLst>
                  <a:gd name="T0" fmla="*/ 121763 h 600884"/>
                  <a:gd name="T1" fmla="*/ 121763 h 600884"/>
                  <a:gd name="T2" fmla="*/ 121763 h 600884"/>
                  <a:gd name="T3" fmla="*/ 121763 h 600884"/>
                  <a:gd name="T4" fmla="*/ 121763 h 600884"/>
                  <a:gd name="T5" fmla="*/ 121763 h 600884"/>
                  <a:gd name="T6" fmla="*/ 121763 h 600884"/>
                  <a:gd name="T7" fmla="*/ 121763 h 600884"/>
                  <a:gd name="T8" fmla="*/ 121763 h 600884"/>
                  <a:gd name="T9" fmla="*/ 121763 h 600884"/>
                  <a:gd name="T10" fmla="*/ 121763 h 600884"/>
                  <a:gd name="T11" fmla="*/ 121763 h 600884"/>
                  <a:gd name="T12" fmla="*/ 121763 h 600884"/>
                  <a:gd name="T13" fmla="*/ 121763 h 600884"/>
                  <a:gd name="T14" fmla="*/ 121763 h 600884"/>
                  <a:gd name="T15" fmla="*/ 121763 h 600884"/>
                  <a:gd name="T16" fmla="*/ 121763 h 600884"/>
                  <a:gd name="T17" fmla="*/ 121763 h 600884"/>
                  <a:gd name="T18" fmla="*/ 121763 h 600884"/>
                  <a:gd name="T19" fmla="*/ 121763 h 600884"/>
                  <a:gd name="T20" fmla="*/ 121763 h 600884"/>
                  <a:gd name="T21" fmla="*/ 121763 h 600884"/>
                  <a:gd name="T22" fmla="*/ 121763 h 600884"/>
                  <a:gd name="T23" fmla="*/ 121763 h 600884"/>
                  <a:gd name="T24" fmla="*/ 121763 h 600884"/>
                  <a:gd name="T25" fmla="*/ 121763 h 600884"/>
                  <a:gd name="T26" fmla="*/ 121763 h 600884"/>
                  <a:gd name="T27" fmla="*/ 121763 h 600884"/>
                  <a:gd name="T28" fmla="*/ 121763 h 600884"/>
                  <a:gd name="T29" fmla="*/ 121763 h 600884"/>
                  <a:gd name="T30" fmla="*/ 121763 h 600884"/>
                  <a:gd name="T31" fmla="*/ 121763 h 600884"/>
                  <a:gd name="T32" fmla="*/ 121763 h 600884"/>
                  <a:gd name="T33" fmla="*/ 121763 h 600884"/>
                  <a:gd name="T34" fmla="*/ 121763 h 600884"/>
                  <a:gd name="T35" fmla="*/ 121763 h 600884"/>
                  <a:gd name="T36" fmla="*/ 121763 h 600884"/>
                  <a:gd name="T37" fmla="*/ 121763 h 600884"/>
                  <a:gd name="T38" fmla="*/ 121763 h 600884"/>
                  <a:gd name="T39" fmla="*/ 121763 h 600884"/>
                  <a:gd name="T40" fmla="*/ 121763 h 600884"/>
                  <a:gd name="T41" fmla="*/ 121763 h 600884"/>
                  <a:gd name="T42" fmla="*/ 121763 h 600884"/>
                  <a:gd name="T43" fmla="*/ 121763 h 600884"/>
                  <a:gd name="T44" fmla="*/ 121763 h 600884"/>
                  <a:gd name="T45" fmla="*/ 121763 h 600884"/>
                  <a:gd name="T46" fmla="*/ 121763 h 600884"/>
                  <a:gd name="T47" fmla="*/ 121763 h 600884"/>
                  <a:gd name="T48" fmla="*/ 121763 h 600884"/>
                  <a:gd name="T49" fmla="*/ 121763 h 600884"/>
                  <a:gd name="T50" fmla="*/ 121763 h 600884"/>
                  <a:gd name="T51" fmla="*/ 121763 h 600884"/>
                  <a:gd name="T52" fmla="*/ 121763 h 600884"/>
                  <a:gd name="T53" fmla="*/ 121763 h 600884"/>
                  <a:gd name="T54" fmla="*/ 121763 h 600884"/>
                  <a:gd name="T55" fmla="*/ 121763 h 600884"/>
                  <a:gd name="T56" fmla="*/ 121763 h 600884"/>
                  <a:gd name="T57" fmla="*/ 121763 h 600884"/>
                  <a:gd name="T58" fmla="*/ 121763 h 600884"/>
                  <a:gd name="T59" fmla="*/ 121763 h 600884"/>
                  <a:gd name="T60" fmla="*/ 121763 h 600884"/>
                  <a:gd name="T61" fmla="*/ 121763 h 600884"/>
                  <a:gd name="T62" fmla="*/ 121763 h 600884"/>
                  <a:gd name="T63" fmla="*/ 121763 h 600884"/>
                  <a:gd name="T64" fmla="*/ 121763 h 600884"/>
                  <a:gd name="T65" fmla="*/ 121763 h 600884"/>
                  <a:gd name="T66" fmla="*/ 121763 h 600884"/>
                  <a:gd name="T67" fmla="*/ 121763 h 600884"/>
                  <a:gd name="T68" fmla="*/ 121763 h 600884"/>
                  <a:gd name="T69" fmla="*/ 121763 h 600884"/>
                  <a:gd name="T70" fmla="*/ 121763 h 600884"/>
                  <a:gd name="T71" fmla="*/ 121763 h 600884"/>
                  <a:gd name="T72" fmla="*/ 121763 h 600884"/>
                  <a:gd name="T73" fmla="*/ 121763 h 600884"/>
                  <a:gd name="T74" fmla="*/ 121763 h 600884"/>
                  <a:gd name="T75" fmla="*/ 121763 h 600884"/>
                  <a:gd name="T76" fmla="*/ 121763 h 600884"/>
                  <a:gd name="T77" fmla="*/ 121763 h 600884"/>
                  <a:gd name="T78" fmla="*/ 121763 h 600884"/>
                  <a:gd name="T79" fmla="*/ 121763 h 600884"/>
                  <a:gd name="T80" fmla="*/ 121763 h 600884"/>
                  <a:gd name="T81" fmla="*/ 121763 h 600884"/>
                  <a:gd name="T82" fmla="*/ 121763 h 600884"/>
                  <a:gd name="T83" fmla="*/ 121763 h 600884"/>
                  <a:gd name="T84" fmla="*/ 121763 h 600884"/>
                  <a:gd name="T85" fmla="*/ 121763 h 600884"/>
                  <a:gd name="T86" fmla="*/ 121763 h 600884"/>
                  <a:gd name="T87" fmla="*/ 121763 h 600884"/>
                  <a:gd name="T88" fmla="*/ 121763 h 600884"/>
                  <a:gd name="T89" fmla="*/ 121763 h 600884"/>
                  <a:gd name="T90" fmla="*/ 121763 h 600884"/>
                  <a:gd name="T91" fmla="*/ 121763 h 600884"/>
                  <a:gd name="T92" fmla="*/ 121763 h 600884"/>
                  <a:gd name="T93" fmla="*/ 121763 h 600884"/>
                  <a:gd name="T94" fmla="*/ 121763 h 600884"/>
                  <a:gd name="T95" fmla="*/ 121763 h 600884"/>
                  <a:gd name="T96" fmla="*/ 121763 h 600884"/>
                  <a:gd name="T97" fmla="*/ 121763 h 600884"/>
                  <a:gd name="T98" fmla="*/ 121763 h 600884"/>
                  <a:gd name="T99" fmla="*/ 121763 h 600884"/>
                  <a:gd name="T100" fmla="*/ 121763 h 600884"/>
                  <a:gd name="T101" fmla="*/ 121763 h 600884"/>
                  <a:gd name="T102" fmla="*/ 121763 h 600884"/>
                  <a:gd name="T103" fmla="*/ 121763 h 600884"/>
                  <a:gd name="T104" fmla="*/ 121763 h 600884"/>
                  <a:gd name="T105" fmla="*/ 121763 h 600884"/>
                  <a:gd name="T106" fmla="*/ 121763 h 600884"/>
                  <a:gd name="T107" fmla="*/ 121763 h 600884"/>
                  <a:gd name="T108" fmla="*/ 121763 h 600884"/>
                  <a:gd name="T109" fmla="*/ 121763 h 600884"/>
                  <a:gd name="T110" fmla="*/ 121763 h 600884"/>
                  <a:gd name="T111" fmla="*/ 121763 h 600884"/>
                  <a:gd name="T112" fmla="*/ 121763 h 600884"/>
                  <a:gd name="T113" fmla="*/ 121763 h 600884"/>
                  <a:gd name="T114" fmla="*/ 121763 h 600884"/>
                  <a:gd name="T115" fmla="*/ 121763 h 600884"/>
                  <a:gd name="T116" fmla="*/ 121763 h 600884"/>
                  <a:gd name="T117" fmla="*/ 121763 h 600884"/>
                  <a:gd name="T118" fmla="*/ 121763 h 600884"/>
                  <a:gd name="T119" fmla="*/ 121763 h 600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5" h="869">
                    <a:moveTo>
                      <a:pt x="929" y="138"/>
                    </a:moveTo>
                    <a:lnTo>
                      <a:pt x="877" y="138"/>
                    </a:lnTo>
                    <a:lnTo>
                      <a:pt x="877" y="98"/>
                    </a:lnTo>
                    <a:cubicBezTo>
                      <a:pt x="877" y="96"/>
                      <a:pt x="877" y="94"/>
                      <a:pt x="875" y="92"/>
                    </a:cubicBezTo>
                    <a:cubicBezTo>
                      <a:pt x="874" y="89"/>
                      <a:pt x="873" y="87"/>
                      <a:pt x="871" y="86"/>
                    </a:cubicBezTo>
                    <a:cubicBezTo>
                      <a:pt x="869" y="84"/>
                      <a:pt x="867" y="82"/>
                      <a:pt x="865" y="81"/>
                    </a:cubicBezTo>
                    <a:cubicBezTo>
                      <a:pt x="863" y="80"/>
                      <a:pt x="860" y="79"/>
                      <a:pt x="858" y="79"/>
                    </a:cubicBezTo>
                    <a:lnTo>
                      <a:pt x="787" y="79"/>
                    </a:lnTo>
                    <a:cubicBezTo>
                      <a:pt x="785" y="79"/>
                      <a:pt x="783" y="80"/>
                      <a:pt x="781" y="81"/>
                    </a:cubicBezTo>
                    <a:cubicBezTo>
                      <a:pt x="778" y="82"/>
                      <a:pt x="776" y="84"/>
                      <a:pt x="775" y="86"/>
                    </a:cubicBezTo>
                    <a:cubicBezTo>
                      <a:pt x="773" y="87"/>
                      <a:pt x="771" y="89"/>
                      <a:pt x="770" y="91"/>
                    </a:cubicBezTo>
                    <a:cubicBezTo>
                      <a:pt x="769" y="94"/>
                      <a:pt x="768" y="96"/>
                      <a:pt x="768" y="97"/>
                    </a:cubicBezTo>
                    <a:lnTo>
                      <a:pt x="768" y="138"/>
                    </a:lnTo>
                    <a:lnTo>
                      <a:pt x="716" y="138"/>
                    </a:lnTo>
                    <a:lnTo>
                      <a:pt x="716" y="397"/>
                    </a:lnTo>
                    <a:lnTo>
                      <a:pt x="929" y="397"/>
                    </a:lnTo>
                    <a:lnTo>
                      <a:pt x="929" y="138"/>
                    </a:lnTo>
                    <a:close/>
                    <a:moveTo>
                      <a:pt x="858" y="138"/>
                    </a:moveTo>
                    <a:lnTo>
                      <a:pt x="788" y="138"/>
                    </a:lnTo>
                    <a:lnTo>
                      <a:pt x="788" y="99"/>
                    </a:lnTo>
                    <a:lnTo>
                      <a:pt x="858" y="99"/>
                    </a:lnTo>
                    <a:lnTo>
                      <a:pt x="858" y="138"/>
                    </a:lnTo>
                    <a:close/>
                    <a:moveTo>
                      <a:pt x="633" y="377"/>
                    </a:moveTo>
                    <a:cubicBezTo>
                      <a:pt x="631" y="373"/>
                      <a:pt x="630" y="370"/>
                      <a:pt x="630" y="366"/>
                    </a:cubicBezTo>
                    <a:lnTo>
                      <a:pt x="630" y="168"/>
                    </a:lnTo>
                    <a:cubicBezTo>
                      <a:pt x="630" y="165"/>
                      <a:pt x="631" y="162"/>
                      <a:pt x="633" y="158"/>
                    </a:cubicBezTo>
                    <a:cubicBezTo>
                      <a:pt x="635" y="154"/>
                      <a:pt x="638" y="151"/>
                      <a:pt x="641" y="148"/>
                    </a:cubicBezTo>
                    <a:cubicBezTo>
                      <a:pt x="645" y="145"/>
                      <a:pt x="648" y="143"/>
                      <a:pt x="652" y="141"/>
                    </a:cubicBezTo>
                    <a:cubicBezTo>
                      <a:pt x="656" y="139"/>
                      <a:pt x="660" y="138"/>
                      <a:pt x="663" y="138"/>
                    </a:cubicBezTo>
                    <a:lnTo>
                      <a:pt x="696" y="138"/>
                    </a:lnTo>
                    <a:lnTo>
                      <a:pt x="696" y="397"/>
                    </a:lnTo>
                    <a:lnTo>
                      <a:pt x="664" y="397"/>
                    </a:lnTo>
                    <a:cubicBezTo>
                      <a:pt x="660" y="397"/>
                      <a:pt x="657" y="396"/>
                      <a:pt x="653" y="394"/>
                    </a:cubicBezTo>
                    <a:cubicBezTo>
                      <a:pt x="648" y="393"/>
                      <a:pt x="645" y="390"/>
                      <a:pt x="641" y="387"/>
                    </a:cubicBezTo>
                    <a:cubicBezTo>
                      <a:pt x="638" y="384"/>
                      <a:pt x="635" y="381"/>
                      <a:pt x="633" y="377"/>
                    </a:cubicBezTo>
                    <a:close/>
                    <a:moveTo>
                      <a:pt x="981" y="397"/>
                    </a:moveTo>
                    <a:lnTo>
                      <a:pt x="949" y="397"/>
                    </a:lnTo>
                    <a:lnTo>
                      <a:pt x="949" y="138"/>
                    </a:lnTo>
                    <a:lnTo>
                      <a:pt x="983" y="138"/>
                    </a:lnTo>
                    <a:cubicBezTo>
                      <a:pt x="986" y="138"/>
                      <a:pt x="990" y="139"/>
                      <a:pt x="994" y="141"/>
                    </a:cubicBezTo>
                    <a:cubicBezTo>
                      <a:pt x="997" y="143"/>
                      <a:pt x="1001" y="145"/>
                      <a:pt x="1004" y="148"/>
                    </a:cubicBezTo>
                    <a:cubicBezTo>
                      <a:pt x="1007" y="151"/>
                      <a:pt x="1010" y="155"/>
                      <a:pt x="1012" y="158"/>
                    </a:cubicBezTo>
                    <a:cubicBezTo>
                      <a:pt x="1014" y="162"/>
                      <a:pt x="1015" y="165"/>
                      <a:pt x="1015" y="168"/>
                    </a:cubicBezTo>
                    <a:lnTo>
                      <a:pt x="1015" y="366"/>
                    </a:lnTo>
                    <a:cubicBezTo>
                      <a:pt x="1015" y="370"/>
                      <a:pt x="1014" y="373"/>
                      <a:pt x="1012" y="377"/>
                    </a:cubicBezTo>
                    <a:cubicBezTo>
                      <a:pt x="1010" y="381"/>
                      <a:pt x="1007" y="384"/>
                      <a:pt x="1004" y="387"/>
                    </a:cubicBezTo>
                    <a:cubicBezTo>
                      <a:pt x="1001" y="390"/>
                      <a:pt x="997" y="393"/>
                      <a:pt x="993" y="394"/>
                    </a:cubicBezTo>
                    <a:cubicBezTo>
                      <a:pt x="989" y="396"/>
                      <a:pt x="985" y="397"/>
                      <a:pt x="981" y="397"/>
                    </a:cubicBezTo>
                    <a:close/>
                    <a:moveTo>
                      <a:pt x="492" y="0"/>
                    </a:moveTo>
                    <a:lnTo>
                      <a:pt x="492" y="159"/>
                    </a:lnTo>
                    <a:cubicBezTo>
                      <a:pt x="453" y="135"/>
                      <a:pt x="410" y="121"/>
                      <a:pt x="363" y="121"/>
                    </a:cubicBezTo>
                    <a:cubicBezTo>
                      <a:pt x="217" y="121"/>
                      <a:pt x="98" y="253"/>
                      <a:pt x="98" y="416"/>
                    </a:cubicBezTo>
                    <a:lnTo>
                      <a:pt x="98" y="624"/>
                    </a:lnTo>
                    <a:cubicBezTo>
                      <a:pt x="38" y="688"/>
                      <a:pt x="0" y="774"/>
                      <a:pt x="0" y="869"/>
                    </a:cubicBezTo>
                    <a:lnTo>
                      <a:pt x="321" y="869"/>
                    </a:lnTo>
                    <a:lnTo>
                      <a:pt x="319" y="828"/>
                    </a:lnTo>
                    <a:lnTo>
                      <a:pt x="278" y="828"/>
                    </a:lnTo>
                    <a:lnTo>
                      <a:pt x="277" y="721"/>
                    </a:lnTo>
                    <a:lnTo>
                      <a:pt x="297" y="721"/>
                    </a:lnTo>
                    <a:cubicBezTo>
                      <a:pt x="290" y="709"/>
                      <a:pt x="285" y="696"/>
                      <a:pt x="285" y="682"/>
                    </a:cubicBezTo>
                    <a:cubicBezTo>
                      <a:pt x="285" y="663"/>
                      <a:pt x="292" y="646"/>
                      <a:pt x="303" y="633"/>
                    </a:cubicBezTo>
                    <a:cubicBezTo>
                      <a:pt x="289" y="629"/>
                      <a:pt x="276" y="624"/>
                      <a:pt x="264" y="617"/>
                    </a:cubicBezTo>
                    <a:cubicBezTo>
                      <a:pt x="264" y="617"/>
                      <a:pt x="264" y="617"/>
                      <a:pt x="263" y="617"/>
                    </a:cubicBezTo>
                    <a:cubicBezTo>
                      <a:pt x="250" y="610"/>
                      <a:pt x="238" y="601"/>
                      <a:pt x="226" y="592"/>
                    </a:cubicBezTo>
                    <a:cubicBezTo>
                      <a:pt x="224" y="590"/>
                      <a:pt x="222" y="588"/>
                      <a:pt x="220" y="587"/>
                    </a:cubicBezTo>
                    <a:cubicBezTo>
                      <a:pt x="209" y="576"/>
                      <a:pt x="198" y="565"/>
                      <a:pt x="189" y="553"/>
                    </a:cubicBezTo>
                    <a:cubicBezTo>
                      <a:pt x="177" y="535"/>
                      <a:pt x="167" y="517"/>
                      <a:pt x="160" y="496"/>
                    </a:cubicBezTo>
                    <a:cubicBezTo>
                      <a:pt x="159" y="496"/>
                      <a:pt x="158" y="497"/>
                      <a:pt x="156" y="497"/>
                    </a:cubicBezTo>
                    <a:cubicBezTo>
                      <a:pt x="135" y="497"/>
                      <a:pt x="118" y="474"/>
                      <a:pt x="118" y="446"/>
                    </a:cubicBezTo>
                    <a:cubicBezTo>
                      <a:pt x="118" y="425"/>
                      <a:pt x="127" y="408"/>
                      <a:pt x="140" y="400"/>
                    </a:cubicBezTo>
                    <a:cubicBezTo>
                      <a:pt x="144" y="417"/>
                      <a:pt x="149" y="427"/>
                      <a:pt x="150" y="427"/>
                    </a:cubicBezTo>
                    <a:cubicBezTo>
                      <a:pt x="147" y="421"/>
                      <a:pt x="190" y="328"/>
                      <a:pt x="345" y="357"/>
                    </a:cubicBezTo>
                    <a:cubicBezTo>
                      <a:pt x="390" y="366"/>
                      <a:pt x="418" y="339"/>
                      <a:pt x="433" y="302"/>
                    </a:cubicBezTo>
                    <a:cubicBezTo>
                      <a:pt x="435" y="303"/>
                      <a:pt x="437" y="304"/>
                      <a:pt x="439" y="304"/>
                    </a:cubicBezTo>
                    <a:cubicBezTo>
                      <a:pt x="542" y="328"/>
                      <a:pt x="569" y="423"/>
                      <a:pt x="566" y="427"/>
                    </a:cubicBezTo>
                    <a:cubicBezTo>
                      <a:pt x="566" y="427"/>
                      <a:pt x="569" y="418"/>
                      <a:pt x="572" y="403"/>
                    </a:cubicBezTo>
                    <a:lnTo>
                      <a:pt x="607" y="455"/>
                    </a:lnTo>
                    <a:cubicBezTo>
                      <a:pt x="604" y="479"/>
                      <a:pt x="588" y="497"/>
                      <a:pt x="569" y="497"/>
                    </a:cubicBezTo>
                    <a:cubicBezTo>
                      <a:pt x="568" y="497"/>
                      <a:pt x="567" y="496"/>
                      <a:pt x="566" y="496"/>
                    </a:cubicBezTo>
                    <a:cubicBezTo>
                      <a:pt x="559" y="516"/>
                      <a:pt x="549" y="535"/>
                      <a:pt x="537" y="553"/>
                    </a:cubicBezTo>
                    <a:cubicBezTo>
                      <a:pt x="528" y="565"/>
                      <a:pt x="517" y="576"/>
                      <a:pt x="506" y="586"/>
                    </a:cubicBezTo>
                    <a:cubicBezTo>
                      <a:pt x="504" y="588"/>
                      <a:pt x="501" y="590"/>
                      <a:pt x="499" y="592"/>
                    </a:cubicBezTo>
                    <a:cubicBezTo>
                      <a:pt x="488" y="601"/>
                      <a:pt x="476" y="610"/>
                      <a:pt x="462" y="617"/>
                    </a:cubicBezTo>
                    <a:cubicBezTo>
                      <a:pt x="462" y="617"/>
                      <a:pt x="462" y="617"/>
                      <a:pt x="462" y="617"/>
                    </a:cubicBezTo>
                    <a:cubicBezTo>
                      <a:pt x="449" y="624"/>
                      <a:pt x="435" y="629"/>
                      <a:pt x="421" y="633"/>
                    </a:cubicBezTo>
                    <a:cubicBezTo>
                      <a:pt x="432" y="646"/>
                      <a:pt x="439" y="662"/>
                      <a:pt x="439" y="680"/>
                    </a:cubicBezTo>
                    <a:cubicBezTo>
                      <a:pt x="439" y="695"/>
                      <a:pt x="435" y="708"/>
                      <a:pt x="428" y="720"/>
                    </a:cubicBezTo>
                    <a:lnTo>
                      <a:pt x="447" y="720"/>
                    </a:lnTo>
                    <a:lnTo>
                      <a:pt x="448" y="827"/>
                    </a:lnTo>
                    <a:lnTo>
                      <a:pt x="407" y="827"/>
                    </a:lnTo>
                    <a:lnTo>
                      <a:pt x="405" y="869"/>
                    </a:lnTo>
                    <a:lnTo>
                      <a:pt x="726" y="869"/>
                    </a:lnTo>
                    <a:cubicBezTo>
                      <a:pt x="726" y="774"/>
                      <a:pt x="688" y="688"/>
                      <a:pt x="627" y="624"/>
                    </a:cubicBezTo>
                    <a:lnTo>
                      <a:pt x="627" y="472"/>
                    </a:lnTo>
                    <a:lnTo>
                      <a:pt x="772" y="472"/>
                    </a:lnTo>
                    <a:lnTo>
                      <a:pt x="772" y="659"/>
                    </a:lnTo>
                    <a:lnTo>
                      <a:pt x="959" y="472"/>
                    </a:lnTo>
                    <a:lnTo>
                      <a:pt x="1125" y="472"/>
                    </a:lnTo>
                    <a:lnTo>
                      <a:pt x="1125" y="0"/>
                    </a:lnTo>
                    <a:lnTo>
                      <a:pt x="492" y="0"/>
                    </a:lnTo>
                    <a:lnTo>
                      <a:pt x="492" y="0"/>
                    </a:lnTo>
                    <a:close/>
                    <a:moveTo>
                      <a:pt x="1094" y="441"/>
                    </a:moveTo>
                    <a:lnTo>
                      <a:pt x="946" y="441"/>
                    </a:lnTo>
                    <a:lnTo>
                      <a:pt x="803" y="584"/>
                    </a:lnTo>
                    <a:lnTo>
                      <a:pt x="803" y="441"/>
                    </a:lnTo>
                    <a:lnTo>
                      <a:pt x="635" y="441"/>
                    </a:lnTo>
                    <a:lnTo>
                      <a:pt x="627" y="429"/>
                    </a:lnTo>
                    <a:lnTo>
                      <a:pt x="627" y="416"/>
                    </a:lnTo>
                    <a:cubicBezTo>
                      <a:pt x="627" y="320"/>
                      <a:pt x="586" y="236"/>
                      <a:pt x="523" y="182"/>
                    </a:cubicBezTo>
                    <a:lnTo>
                      <a:pt x="523" y="31"/>
                    </a:lnTo>
                    <a:lnTo>
                      <a:pt x="1094" y="31"/>
                    </a:lnTo>
                    <a:lnTo>
                      <a:pt x="1094" y="441"/>
                    </a:lnTo>
                    <a:lnTo>
                      <a:pt x="1094" y="441"/>
                    </a:lnTo>
                    <a:close/>
                    <a:moveTo>
                      <a:pt x="298" y="421"/>
                    </a:moveTo>
                    <a:cubicBezTo>
                      <a:pt x="298" y="435"/>
                      <a:pt x="287" y="447"/>
                      <a:pt x="273" y="447"/>
                    </a:cubicBezTo>
                    <a:cubicBezTo>
                      <a:pt x="259" y="447"/>
                      <a:pt x="247" y="435"/>
                      <a:pt x="247" y="421"/>
                    </a:cubicBezTo>
                    <a:cubicBezTo>
                      <a:pt x="247" y="407"/>
                      <a:pt x="259" y="396"/>
                      <a:pt x="273" y="396"/>
                    </a:cubicBezTo>
                    <a:cubicBezTo>
                      <a:pt x="287" y="396"/>
                      <a:pt x="298" y="407"/>
                      <a:pt x="298" y="421"/>
                    </a:cubicBezTo>
                    <a:close/>
                    <a:moveTo>
                      <a:pt x="453" y="447"/>
                    </a:moveTo>
                    <a:cubicBezTo>
                      <a:pt x="439" y="447"/>
                      <a:pt x="427" y="435"/>
                      <a:pt x="427" y="421"/>
                    </a:cubicBezTo>
                    <a:cubicBezTo>
                      <a:pt x="427" y="407"/>
                      <a:pt x="439" y="396"/>
                      <a:pt x="453" y="396"/>
                    </a:cubicBezTo>
                    <a:cubicBezTo>
                      <a:pt x="467" y="396"/>
                      <a:pt x="479" y="407"/>
                      <a:pt x="479" y="421"/>
                    </a:cubicBezTo>
                    <a:cubicBezTo>
                      <a:pt x="479" y="435"/>
                      <a:pt x="467" y="447"/>
                      <a:pt x="453" y="447"/>
                    </a:cubicBezTo>
                    <a:close/>
                    <a:moveTo>
                      <a:pt x="363" y="590"/>
                    </a:moveTo>
                    <a:cubicBezTo>
                      <a:pt x="334" y="590"/>
                      <a:pt x="309" y="579"/>
                      <a:pt x="299" y="563"/>
                    </a:cubicBezTo>
                    <a:cubicBezTo>
                      <a:pt x="314" y="573"/>
                      <a:pt x="337" y="579"/>
                      <a:pt x="363" y="579"/>
                    </a:cubicBezTo>
                    <a:cubicBezTo>
                      <a:pt x="389" y="579"/>
                      <a:pt x="412" y="573"/>
                      <a:pt x="427" y="563"/>
                    </a:cubicBezTo>
                    <a:cubicBezTo>
                      <a:pt x="416" y="579"/>
                      <a:pt x="392" y="590"/>
                      <a:pt x="363" y="590"/>
                    </a:cubicBezTo>
                    <a:close/>
                    <a:moveTo>
                      <a:pt x="384" y="777"/>
                    </a:moveTo>
                    <a:lnTo>
                      <a:pt x="394" y="777"/>
                    </a:lnTo>
                    <a:cubicBezTo>
                      <a:pt x="394" y="780"/>
                      <a:pt x="394" y="783"/>
                      <a:pt x="392" y="786"/>
                    </a:cubicBezTo>
                    <a:lnTo>
                      <a:pt x="383" y="786"/>
                    </a:lnTo>
                    <a:cubicBezTo>
                      <a:pt x="383" y="783"/>
                      <a:pt x="384" y="780"/>
                      <a:pt x="384" y="777"/>
                    </a:cubicBezTo>
                    <a:close/>
                    <a:moveTo>
                      <a:pt x="365" y="756"/>
                    </a:moveTo>
                    <a:lnTo>
                      <a:pt x="365" y="742"/>
                    </a:lnTo>
                    <a:cubicBezTo>
                      <a:pt x="366" y="742"/>
                      <a:pt x="368" y="742"/>
                      <a:pt x="369" y="742"/>
                    </a:cubicBezTo>
                    <a:cubicBezTo>
                      <a:pt x="371" y="746"/>
                      <a:pt x="373" y="751"/>
                      <a:pt x="375" y="756"/>
                    </a:cubicBezTo>
                    <a:lnTo>
                      <a:pt x="365" y="756"/>
                    </a:lnTo>
                    <a:close/>
                    <a:moveTo>
                      <a:pt x="381" y="755"/>
                    </a:moveTo>
                    <a:cubicBezTo>
                      <a:pt x="380" y="752"/>
                      <a:pt x="379" y="748"/>
                      <a:pt x="377" y="745"/>
                    </a:cubicBezTo>
                    <a:cubicBezTo>
                      <a:pt x="380" y="747"/>
                      <a:pt x="383" y="749"/>
                      <a:pt x="385" y="751"/>
                    </a:cubicBezTo>
                    <a:cubicBezTo>
                      <a:pt x="386" y="752"/>
                      <a:pt x="387" y="753"/>
                      <a:pt x="387" y="754"/>
                    </a:cubicBezTo>
                    <a:cubicBezTo>
                      <a:pt x="388" y="754"/>
                      <a:pt x="388" y="755"/>
                      <a:pt x="389" y="756"/>
                    </a:cubicBezTo>
                    <a:lnTo>
                      <a:pt x="381" y="756"/>
                    </a:lnTo>
                    <a:cubicBezTo>
                      <a:pt x="381" y="755"/>
                      <a:pt x="381" y="755"/>
                      <a:pt x="381" y="755"/>
                    </a:cubicBezTo>
                    <a:close/>
                    <a:moveTo>
                      <a:pt x="366" y="761"/>
                    </a:moveTo>
                    <a:lnTo>
                      <a:pt x="376" y="761"/>
                    </a:lnTo>
                    <a:cubicBezTo>
                      <a:pt x="377" y="765"/>
                      <a:pt x="378" y="768"/>
                      <a:pt x="378" y="771"/>
                    </a:cubicBezTo>
                    <a:lnTo>
                      <a:pt x="366" y="771"/>
                    </a:lnTo>
                    <a:lnTo>
                      <a:pt x="366" y="761"/>
                    </a:lnTo>
                    <a:close/>
                    <a:moveTo>
                      <a:pt x="382" y="761"/>
                    </a:moveTo>
                    <a:lnTo>
                      <a:pt x="392" y="761"/>
                    </a:lnTo>
                    <a:cubicBezTo>
                      <a:pt x="393" y="764"/>
                      <a:pt x="394" y="767"/>
                      <a:pt x="394" y="771"/>
                    </a:cubicBezTo>
                    <a:lnTo>
                      <a:pt x="383" y="771"/>
                    </a:lnTo>
                    <a:cubicBezTo>
                      <a:pt x="383" y="768"/>
                      <a:pt x="383" y="765"/>
                      <a:pt x="382" y="761"/>
                    </a:cubicBezTo>
                    <a:close/>
                    <a:moveTo>
                      <a:pt x="366" y="792"/>
                    </a:moveTo>
                    <a:lnTo>
                      <a:pt x="375" y="792"/>
                    </a:lnTo>
                    <a:cubicBezTo>
                      <a:pt x="375" y="794"/>
                      <a:pt x="374" y="796"/>
                      <a:pt x="373" y="799"/>
                    </a:cubicBezTo>
                    <a:cubicBezTo>
                      <a:pt x="372" y="801"/>
                      <a:pt x="371" y="803"/>
                      <a:pt x="370" y="805"/>
                    </a:cubicBezTo>
                    <a:cubicBezTo>
                      <a:pt x="368" y="805"/>
                      <a:pt x="367" y="805"/>
                      <a:pt x="366" y="806"/>
                    </a:cubicBezTo>
                    <a:lnTo>
                      <a:pt x="366" y="799"/>
                    </a:lnTo>
                    <a:lnTo>
                      <a:pt x="366" y="792"/>
                    </a:lnTo>
                    <a:close/>
                    <a:moveTo>
                      <a:pt x="381" y="792"/>
                    </a:moveTo>
                    <a:lnTo>
                      <a:pt x="389" y="792"/>
                    </a:lnTo>
                    <a:cubicBezTo>
                      <a:pt x="388" y="793"/>
                      <a:pt x="387" y="795"/>
                      <a:pt x="385" y="796"/>
                    </a:cubicBezTo>
                    <a:cubicBezTo>
                      <a:pt x="385" y="797"/>
                      <a:pt x="384" y="798"/>
                      <a:pt x="383" y="798"/>
                    </a:cubicBezTo>
                    <a:cubicBezTo>
                      <a:pt x="381" y="800"/>
                      <a:pt x="380" y="801"/>
                      <a:pt x="378" y="802"/>
                    </a:cubicBezTo>
                    <a:cubicBezTo>
                      <a:pt x="379" y="801"/>
                      <a:pt x="379" y="800"/>
                      <a:pt x="379" y="798"/>
                    </a:cubicBezTo>
                    <a:cubicBezTo>
                      <a:pt x="380" y="796"/>
                      <a:pt x="381" y="794"/>
                      <a:pt x="381" y="792"/>
                    </a:cubicBezTo>
                    <a:close/>
                    <a:moveTo>
                      <a:pt x="366" y="777"/>
                    </a:moveTo>
                    <a:lnTo>
                      <a:pt x="378" y="777"/>
                    </a:lnTo>
                    <a:cubicBezTo>
                      <a:pt x="378" y="780"/>
                      <a:pt x="377" y="783"/>
                      <a:pt x="377" y="786"/>
                    </a:cubicBezTo>
                    <a:lnTo>
                      <a:pt x="366" y="786"/>
                    </a:lnTo>
                    <a:lnTo>
                      <a:pt x="366" y="777"/>
                    </a:lnTo>
                    <a:lnTo>
                      <a:pt x="366" y="777"/>
                    </a:lnTo>
                    <a:close/>
                    <a:moveTo>
                      <a:pt x="344" y="756"/>
                    </a:moveTo>
                    <a:lnTo>
                      <a:pt x="336" y="756"/>
                    </a:lnTo>
                    <a:cubicBezTo>
                      <a:pt x="337" y="755"/>
                      <a:pt x="337" y="754"/>
                      <a:pt x="338" y="754"/>
                    </a:cubicBezTo>
                    <a:cubicBezTo>
                      <a:pt x="340" y="751"/>
                      <a:pt x="344" y="748"/>
                      <a:pt x="347" y="746"/>
                    </a:cubicBezTo>
                    <a:cubicBezTo>
                      <a:pt x="346" y="749"/>
                      <a:pt x="345" y="752"/>
                      <a:pt x="344" y="755"/>
                    </a:cubicBezTo>
                    <a:cubicBezTo>
                      <a:pt x="344" y="756"/>
                      <a:pt x="344" y="756"/>
                      <a:pt x="344" y="756"/>
                    </a:cubicBezTo>
                    <a:close/>
                    <a:moveTo>
                      <a:pt x="342" y="771"/>
                    </a:moveTo>
                    <a:lnTo>
                      <a:pt x="331" y="771"/>
                    </a:lnTo>
                    <a:cubicBezTo>
                      <a:pt x="331" y="768"/>
                      <a:pt x="332" y="765"/>
                      <a:pt x="333" y="762"/>
                    </a:cubicBezTo>
                    <a:lnTo>
                      <a:pt x="343" y="762"/>
                    </a:lnTo>
                    <a:cubicBezTo>
                      <a:pt x="342" y="765"/>
                      <a:pt x="342" y="768"/>
                      <a:pt x="342" y="771"/>
                    </a:cubicBezTo>
                    <a:close/>
                    <a:moveTo>
                      <a:pt x="347" y="799"/>
                    </a:moveTo>
                    <a:cubicBezTo>
                      <a:pt x="347" y="800"/>
                      <a:pt x="348" y="801"/>
                      <a:pt x="348" y="802"/>
                    </a:cubicBezTo>
                    <a:cubicBezTo>
                      <a:pt x="346" y="801"/>
                      <a:pt x="344" y="800"/>
                      <a:pt x="343" y="799"/>
                    </a:cubicBezTo>
                    <a:cubicBezTo>
                      <a:pt x="342" y="798"/>
                      <a:pt x="341" y="798"/>
                      <a:pt x="340" y="797"/>
                    </a:cubicBezTo>
                    <a:cubicBezTo>
                      <a:pt x="339" y="795"/>
                      <a:pt x="337" y="794"/>
                      <a:pt x="336" y="792"/>
                    </a:cubicBezTo>
                    <a:lnTo>
                      <a:pt x="344" y="792"/>
                    </a:lnTo>
                    <a:cubicBezTo>
                      <a:pt x="345" y="795"/>
                      <a:pt x="346" y="797"/>
                      <a:pt x="347" y="799"/>
                    </a:cubicBezTo>
                    <a:close/>
                    <a:moveTo>
                      <a:pt x="360" y="771"/>
                    </a:moveTo>
                    <a:lnTo>
                      <a:pt x="348" y="771"/>
                    </a:lnTo>
                    <a:cubicBezTo>
                      <a:pt x="348" y="768"/>
                      <a:pt x="348" y="765"/>
                      <a:pt x="349" y="762"/>
                    </a:cubicBezTo>
                    <a:lnTo>
                      <a:pt x="360" y="762"/>
                    </a:lnTo>
                    <a:lnTo>
                      <a:pt x="360" y="771"/>
                    </a:lnTo>
                    <a:close/>
                    <a:moveTo>
                      <a:pt x="287" y="818"/>
                    </a:moveTo>
                    <a:lnTo>
                      <a:pt x="318" y="818"/>
                    </a:lnTo>
                    <a:lnTo>
                      <a:pt x="408" y="818"/>
                    </a:lnTo>
                    <a:lnTo>
                      <a:pt x="438" y="817"/>
                    </a:lnTo>
                    <a:lnTo>
                      <a:pt x="438" y="729"/>
                    </a:lnTo>
                    <a:lnTo>
                      <a:pt x="421" y="730"/>
                    </a:lnTo>
                    <a:lnTo>
                      <a:pt x="303" y="730"/>
                    </a:lnTo>
                    <a:lnTo>
                      <a:pt x="287" y="730"/>
                    </a:lnTo>
                    <a:lnTo>
                      <a:pt x="287" y="818"/>
                    </a:lnTo>
                    <a:close/>
                    <a:moveTo>
                      <a:pt x="332" y="752"/>
                    </a:moveTo>
                    <a:cubicBezTo>
                      <a:pt x="339" y="742"/>
                      <a:pt x="350" y="736"/>
                      <a:pt x="362" y="736"/>
                    </a:cubicBezTo>
                    <a:cubicBezTo>
                      <a:pt x="373" y="736"/>
                      <a:pt x="382" y="740"/>
                      <a:pt x="389" y="747"/>
                    </a:cubicBezTo>
                    <a:cubicBezTo>
                      <a:pt x="391" y="748"/>
                      <a:pt x="392" y="750"/>
                      <a:pt x="393" y="751"/>
                    </a:cubicBezTo>
                    <a:cubicBezTo>
                      <a:pt x="398" y="758"/>
                      <a:pt x="401" y="765"/>
                      <a:pt x="401" y="774"/>
                    </a:cubicBezTo>
                    <a:cubicBezTo>
                      <a:pt x="401" y="783"/>
                      <a:pt x="397" y="791"/>
                      <a:pt x="391" y="798"/>
                    </a:cubicBezTo>
                    <a:cubicBezTo>
                      <a:pt x="391" y="799"/>
                      <a:pt x="390" y="800"/>
                      <a:pt x="390" y="800"/>
                    </a:cubicBezTo>
                    <a:cubicBezTo>
                      <a:pt x="383" y="808"/>
                      <a:pt x="373" y="812"/>
                      <a:pt x="363" y="812"/>
                    </a:cubicBezTo>
                    <a:cubicBezTo>
                      <a:pt x="353" y="812"/>
                      <a:pt x="343" y="808"/>
                      <a:pt x="336" y="801"/>
                    </a:cubicBezTo>
                    <a:cubicBezTo>
                      <a:pt x="335" y="800"/>
                      <a:pt x="335" y="799"/>
                      <a:pt x="334" y="799"/>
                    </a:cubicBezTo>
                    <a:cubicBezTo>
                      <a:pt x="328" y="792"/>
                      <a:pt x="325" y="783"/>
                      <a:pt x="325" y="774"/>
                    </a:cubicBezTo>
                    <a:cubicBezTo>
                      <a:pt x="325" y="766"/>
                      <a:pt x="327" y="758"/>
                      <a:pt x="332" y="752"/>
                    </a:cubicBezTo>
                    <a:close/>
                    <a:moveTo>
                      <a:pt x="343" y="786"/>
                    </a:moveTo>
                    <a:lnTo>
                      <a:pt x="333" y="786"/>
                    </a:lnTo>
                    <a:cubicBezTo>
                      <a:pt x="332" y="783"/>
                      <a:pt x="331" y="780"/>
                      <a:pt x="331" y="777"/>
                    </a:cubicBezTo>
                    <a:lnTo>
                      <a:pt x="342" y="777"/>
                    </a:lnTo>
                    <a:cubicBezTo>
                      <a:pt x="342" y="780"/>
                      <a:pt x="342" y="783"/>
                      <a:pt x="343" y="786"/>
                    </a:cubicBezTo>
                    <a:close/>
                    <a:moveTo>
                      <a:pt x="360" y="792"/>
                    </a:moveTo>
                    <a:lnTo>
                      <a:pt x="360" y="799"/>
                    </a:lnTo>
                    <a:lnTo>
                      <a:pt x="360" y="806"/>
                    </a:lnTo>
                    <a:cubicBezTo>
                      <a:pt x="359" y="806"/>
                      <a:pt x="358" y="806"/>
                      <a:pt x="357" y="805"/>
                    </a:cubicBezTo>
                    <a:cubicBezTo>
                      <a:pt x="355" y="803"/>
                      <a:pt x="354" y="801"/>
                      <a:pt x="353" y="799"/>
                    </a:cubicBezTo>
                    <a:cubicBezTo>
                      <a:pt x="352" y="797"/>
                      <a:pt x="351" y="794"/>
                      <a:pt x="350" y="792"/>
                    </a:cubicBezTo>
                    <a:lnTo>
                      <a:pt x="360" y="792"/>
                    </a:lnTo>
                    <a:lnTo>
                      <a:pt x="360" y="792"/>
                    </a:lnTo>
                    <a:close/>
                    <a:moveTo>
                      <a:pt x="360" y="777"/>
                    </a:moveTo>
                    <a:lnTo>
                      <a:pt x="360" y="786"/>
                    </a:lnTo>
                    <a:lnTo>
                      <a:pt x="349" y="786"/>
                    </a:lnTo>
                    <a:cubicBezTo>
                      <a:pt x="348" y="783"/>
                      <a:pt x="348" y="780"/>
                      <a:pt x="348" y="777"/>
                    </a:cubicBezTo>
                    <a:lnTo>
                      <a:pt x="360" y="777"/>
                    </a:lnTo>
                    <a:close/>
                    <a:moveTo>
                      <a:pt x="360" y="756"/>
                    </a:moveTo>
                    <a:lnTo>
                      <a:pt x="350" y="756"/>
                    </a:lnTo>
                    <a:cubicBezTo>
                      <a:pt x="351" y="751"/>
                      <a:pt x="353" y="747"/>
                      <a:pt x="356" y="743"/>
                    </a:cubicBezTo>
                    <a:cubicBezTo>
                      <a:pt x="357" y="742"/>
                      <a:pt x="358" y="742"/>
                      <a:pt x="359" y="742"/>
                    </a:cubicBezTo>
                    <a:lnTo>
                      <a:pt x="360" y="756"/>
                    </a:lnTo>
                    <a:close/>
                  </a:path>
                </a:pathLst>
              </a:custGeom>
              <a:solidFill>
                <a:srgbClr val="E24E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1" name="组合 110">
              <a:extLst>
                <a:ext uri="{FF2B5EF4-FFF2-40B4-BE49-F238E27FC236}">
                  <a16:creationId xmlns:a16="http://schemas.microsoft.com/office/drawing/2014/main" id="{E8398382-1945-F2BD-B9A7-50039DAAAC4D}"/>
                </a:ext>
              </a:extLst>
            </p:cNvPr>
            <p:cNvGrpSpPr/>
            <p:nvPr/>
          </p:nvGrpSpPr>
          <p:grpSpPr>
            <a:xfrm>
              <a:off x="669924" y="4121889"/>
              <a:ext cx="1242638" cy="847169"/>
              <a:chOff x="669924" y="4010209"/>
              <a:chExt cx="1242638" cy="847169"/>
            </a:xfrm>
          </p:grpSpPr>
          <p:sp>
            <p:nvSpPr>
              <p:cNvPr id="9" name="文本框 8">
                <a:extLst>
                  <a:ext uri="{FF2B5EF4-FFF2-40B4-BE49-F238E27FC236}">
                    <a16:creationId xmlns:a16="http://schemas.microsoft.com/office/drawing/2014/main" id="{546DABC1-0B9C-C085-E60C-25E657D7B596}"/>
                  </a:ext>
                </a:extLst>
              </p:cNvPr>
              <p:cNvSpPr txBox="1"/>
              <p:nvPr/>
            </p:nvSpPr>
            <p:spPr>
              <a:xfrm>
                <a:off x="669924" y="4518824"/>
                <a:ext cx="1242638" cy="338554"/>
              </a:xfrm>
              <a:prstGeom prst="rect">
                <a:avLst/>
              </a:prstGeom>
              <a:noFill/>
            </p:spPr>
            <p:txBody>
              <a:bodyPr wrap="square">
                <a:spAutoFit/>
              </a:bodyPr>
              <a:lstStyle/>
              <a:p>
                <a:pPr algn="ctr"/>
                <a:r>
                  <a:rPr lang="zh-CN" altLang="en-US" sz="1600" b="1">
                    <a:solidFill>
                      <a:srgbClr val="727F91"/>
                    </a:solidFill>
                  </a:rPr>
                  <a:t>助播话术</a:t>
                </a:r>
              </a:p>
            </p:txBody>
          </p:sp>
          <p:sp>
            <p:nvSpPr>
              <p:cNvPr id="28" name="任意多边形: 形状 27">
                <a:extLst>
                  <a:ext uri="{FF2B5EF4-FFF2-40B4-BE49-F238E27FC236}">
                    <a16:creationId xmlns:a16="http://schemas.microsoft.com/office/drawing/2014/main" id="{36321E84-7BB1-B360-70A8-533F1A9A58FB}"/>
                  </a:ext>
                </a:extLst>
              </p:cNvPr>
              <p:cNvSpPr/>
              <p:nvPr/>
            </p:nvSpPr>
            <p:spPr>
              <a:xfrm>
                <a:off x="1075408" y="4010209"/>
                <a:ext cx="430572" cy="404632"/>
              </a:xfrm>
              <a:custGeom>
                <a:avLst/>
                <a:gdLst>
                  <a:gd name="T0" fmla="*/ 10025 w 11192"/>
                  <a:gd name="T1" fmla="*/ 556 h 10819"/>
                  <a:gd name="T2" fmla="*/ 9628 w 11192"/>
                  <a:gd name="T3" fmla="*/ 604 h 10819"/>
                  <a:gd name="T4" fmla="*/ 3875 w 11192"/>
                  <a:gd name="T5" fmla="*/ 3091 h 10819"/>
                  <a:gd name="T6" fmla="*/ 3490 w 11192"/>
                  <a:gd name="T7" fmla="*/ 3453 h 10819"/>
                  <a:gd name="T8" fmla="*/ 3490 w 11192"/>
                  <a:gd name="T9" fmla="*/ 6593 h 10819"/>
                  <a:gd name="T10" fmla="*/ 3899 w 11192"/>
                  <a:gd name="T11" fmla="*/ 6955 h 10819"/>
                  <a:gd name="T12" fmla="*/ 9708 w 11192"/>
                  <a:gd name="T13" fmla="*/ 9495 h 10819"/>
                  <a:gd name="T14" fmla="*/ 10025 w 11192"/>
                  <a:gd name="T15" fmla="*/ 9478 h 10819"/>
                  <a:gd name="T16" fmla="*/ 10025 w 11192"/>
                  <a:gd name="T17" fmla="*/ 556 h 10819"/>
                  <a:gd name="T18" fmla="*/ 2696 w 11192"/>
                  <a:gd name="T19" fmla="*/ 3091 h 10819"/>
                  <a:gd name="T20" fmla="*/ 1203 w 11192"/>
                  <a:gd name="T21" fmla="*/ 3091 h 10819"/>
                  <a:gd name="T22" fmla="*/ 24 w 11192"/>
                  <a:gd name="T23" fmla="*/ 4226 h 10819"/>
                  <a:gd name="T24" fmla="*/ 24 w 11192"/>
                  <a:gd name="T25" fmla="*/ 5723 h 10819"/>
                  <a:gd name="T26" fmla="*/ 1155 w 11192"/>
                  <a:gd name="T27" fmla="*/ 6979 h 10819"/>
                  <a:gd name="T28" fmla="*/ 1564 w 11192"/>
                  <a:gd name="T29" fmla="*/ 7680 h 10819"/>
                  <a:gd name="T30" fmla="*/ 1564 w 11192"/>
                  <a:gd name="T31" fmla="*/ 10384 h 10819"/>
                  <a:gd name="T32" fmla="*/ 1949 w 11192"/>
                  <a:gd name="T33" fmla="*/ 10819 h 10819"/>
                  <a:gd name="T34" fmla="*/ 2671 w 11192"/>
                  <a:gd name="T35" fmla="*/ 10819 h 10819"/>
                  <a:gd name="T36" fmla="*/ 3105 w 11192"/>
                  <a:gd name="T37" fmla="*/ 10408 h 10819"/>
                  <a:gd name="T38" fmla="*/ 2768 w 11192"/>
                  <a:gd name="T39" fmla="*/ 8911 h 10819"/>
                  <a:gd name="T40" fmla="*/ 2696 w 11192"/>
                  <a:gd name="T41" fmla="*/ 7752 h 10819"/>
                  <a:gd name="T42" fmla="*/ 3081 w 11192"/>
                  <a:gd name="T43" fmla="*/ 6955 h 10819"/>
                  <a:gd name="T44" fmla="*/ 3105 w 11192"/>
                  <a:gd name="T45" fmla="*/ 3502 h 10819"/>
                  <a:gd name="T46" fmla="*/ 2696 w 11192"/>
                  <a:gd name="T47" fmla="*/ 3091 h 10819"/>
                  <a:gd name="T48" fmla="*/ 10807 w 11192"/>
                  <a:gd name="T49" fmla="*/ 0 h 10819"/>
                  <a:gd name="T50" fmla="*/ 10422 w 11192"/>
                  <a:gd name="T51" fmla="*/ 387 h 10819"/>
                  <a:gd name="T52" fmla="*/ 10422 w 11192"/>
                  <a:gd name="T53" fmla="*/ 9660 h 10819"/>
                  <a:gd name="T54" fmla="*/ 10807 w 11192"/>
                  <a:gd name="T55" fmla="*/ 10046 h 10819"/>
                  <a:gd name="T56" fmla="*/ 11192 w 11192"/>
                  <a:gd name="T57" fmla="*/ 9660 h 10819"/>
                  <a:gd name="T58" fmla="*/ 11192 w 11192"/>
                  <a:gd name="T59" fmla="*/ 387 h 10819"/>
                  <a:gd name="T60" fmla="*/ 10807 w 11192"/>
                  <a:gd name="T61" fmla="*/ 0 h 10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92" h="10819">
                    <a:moveTo>
                      <a:pt x="10025" y="556"/>
                    </a:moveTo>
                    <a:cubicBezTo>
                      <a:pt x="10025" y="121"/>
                      <a:pt x="9628" y="604"/>
                      <a:pt x="9628" y="604"/>
                    </a:cubicBezTo>
                    <a:cubicBezTo>
                      <a:pt x="7750" y="3308"/>
                      <a:pt x="3875" y="3091"/>
                      <a:pt x="3875" y="3091"/>
                    </a:cubicBezTo>
                    <a:cubicBezTo>
                      <a:pt x="3418" y="3091"/>
                      <a:pt x="3490" y="3453"/>
                      <a:pt x="3490" y="3453"/>
                    </a:cubicBezTo>
                    <a:lnTo>
                      <a:pt x="3490" y="6593"/>
                    </a:lnTo>
                    <a:cubicBezTo>
                      <a:pt x="3490" y="6955"/>
                      <a:pt x="3899" y="6955"/>
                      <a:pt x="3899" y="6955"/>
                    </a:cubicBezTo>
                    <a:cubicBezTo>
                      <a:pt x="8232" y="6955"/>
                      <a:pt x="9708" y="9495"/>
                      <a:pt x="9708" y="9495"/>
                    </a:cubicBezTo>
                    <a:cubicBezTo>
                      <a:pt x="9708" y="9495"/>
                      <a:pt x="10049" y="9889"/>
                      <a:pt x="10025" y="9478"/>
                    </a:cubicBezTo>
                    <a:lnTo>
                      <a:pt x="10025" y="556"/>
                    </a:lnTo>
                    <a:close/>
                    <a:moveTo>
                      <a:pt x="2696" y="3091"/>
                    </a:moveTo>
                    <a:lnTo>
                      <a:pt x="1203" y="3091"/>
                    </a:lnTo>
                    <a:cubicBezTo>
                      <a:pt x="1203" y="3091"/>
                      <a:pt x="24" y="3139"/>
                      <a:pt x="24" y="4226"/>
                    </a:cubicBezTo>
                    <a:lnTo>
                      <a:pt x="24" y="5723"/>
                    </a:lnTo>
                    <a:cubicBezTo>
                      <a:pt x="24" y="5723"/>
                      <a:pt x="0" y="6979"/>
                      <a:pt x="1155" y="6979"/>
                    </a:cubicBezTo>
                    <a:cubicBezTo>
                      <a:pt x="1155" y="6979"/>
                      <a:pt x="1564" y="7220"/>
                      <a:pt x="1564" y="7680"/>
                    </a:cubicBezTo>
                    <a:lnTo>
                      <a:pt x="1564" y="10384"/>
                    </a:lnTo>
                    <a:cubicBezTo>
                      <a:pt x="1564" y="10384"/>
                      <a:pt x="1492" y="10819"/>
                      <a:pt x="1949" y="10819"/>
                    </a:cubicBezTo>
                    <a:lnTo>
                      <a:pt x="2671" y="10819"/>
                    </a:lnTo>
                    <a:cubicBezTo>
                      <a:pt x="2671" y="10819"/>
                      <a:pt x="3105" y="10722"/>
                      <a:pt x="3105" y="10408"/>
                    </a:cubicBezTo>
                    <a:cubicBezTo>
                      <a:pt x="3105" y="10408"/>
                      <a:pt x="3056" y="8911"/>
                      <a:pt x="2768" y="8911"/>
                    </a:cubicBezTo>
                    <a:cubicBezTo>
                      <a:pt x="2768" y="8911"/>
                      <a:pt x="3466" y="8114"/>
                      <a:pt x="2696" y="7752"/>
                    </a:cubicBezTo>
                    <a:cubicBezTo>
                      <a:pt x="2696" y="7752"/>
                      <a:pt x="3081" y="7245"/>
                      <a:pt x="3081" y="6955"/>
                    </a:cubicBezTo>
                    <a:lnTo>
                      <a:pt x="3105" y="3502"/>
                    </a:lnTo>
                    <a:cubicBezTo>
                      <a:pt x="3105" y="3502"/>
                      <a:pt x="3177" y="3091"/>
                      <a:pt x="2696" y="3091"/>
                    </a:cubicBezTo>
                    <a:close/>
                    <a:moveTo>
                      <a:pt x="10807" y="0"/>
                    </a:moveTo>
                    <a:cubicBezTo>
                      <a:pt x="10594" y="0"/>
                      <a:pt x="10422" y="173"/>
                      <a:pt x="10422" y="387"/>
                    </a:cubicBezTo>
                    <a:lnTo>
                      <a:pt x="10422" y="9660"/>
                    </a:lnTo>
                    <a:cubicBezTo>
                      <a:pt x="10422" y="9873"/>
                      <a:pt x="10594" y="10046"/>
                      <a:pt x="10807" y="10046"/>
                    </a:cubicBezTo>
                    <a:cubicBezTo>
                      <a:pt x="11019" y="10046"/>
                      <a:pt x="11192" y="9873"/>
                      <a:pt x="11192" y="9660"/>
                    </a:cubicBezTo>
                    <a:lnTo>
                      <a:pt x="11192" y="387"/>
                    </a:lnTo>
                    <a:cubicBezTo>
                      <a:pt x="11192" y="173"/>
                      <a:pt x="11019" y="0"/>
                      <a:pt x="10807" y="0"/>
                    </a:cubicBezTo>
                    <a:close/>
                  </a:path>
                </a:pathLst>
              </a:custGeom>
              <a:solidFill>
                <a:srgbClr val="727F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4" name="组合 113">
              <a:extLst>
                <a:ext uri="{FF2B5EF4-FFF2-40B4-BE49-F238E27FC236}">
                  <a16:creationId xmlns:a16="http://schemas.microsoft.com/office/drawing/2014/main" id="{33F561FA-09ED-602E-353A-D21DC7D5AB84}"/>
                </a:ext>
              </a:extLst>
            </p:cNvPr>
            <p:cNvGrpSpPr/>
            <p:nvPr/>
          </p:nvGrpSpPr>
          <p:grpSpPr>
            <a:xfrm>
              <a:off x="669924" y="5237908"/>
              <a:ext cx="1242638" cy="740962"/>
              <a:chOff x="669924" y="5112268"/>
              <a:chExt cx="1242638" cy="740962"/>
            </a:xfrm>
          </p:grpSpPr>
          <p:sp>
            <p:nvSpPr>
              <p:cNvPr id="10" name="文本框 9">
                <a:extLst>
                  <a:ext uri="{FF2B5EF4-FFF2-40B4-BE49-F238E27FC236}">
                    <a16:creationId xmlns:a16="http://schemas.microsoft.com/office/drawing/2014/main" id="{842CA1A2-3483-17B6-CF9E-F94BBA78FDBF}"/>
                  </a:ext>
                </a:extLst>
              </p:cNvPr>
              <p:cNvSpPr txBox="1"/>
              <p:nvPr/>
            </p:nvSpPr>
            <p:spPr>
              <a:xfrm>
                <a:off x="669924" y="5514676"/>
                <a:ext cx="1242638" cy="338554"/>
              </a:xfrm>
              <a:prstGeom prst="rect">
                <a:avLst/>
              </a:prstGeom>
              <a:noFill/>
            </p:spPr>
            <p:txBody>
              <a:bodyPr wrap="square">
                <a:spAutoFit/>
              </a:bodyPr>
              <a:lstStyle/>
              <a:p>
                <a:pPr algn="ctr"/>
                <a:r>
                  <a:rPr lang="zh-CN" altLang="en-US" sz="1600" b="1">
                    <a:solidFill>
                      <a:schemeClr val="bg1">
                        <a:lumMod val="50000"/>
                      </a:schemeClr>
                    </a:solidFill>
                  </a:rPr>
                  <a:t>评论区话术</a:t>
                </a:r>
              </a:p>
            </p:txBody>
          </p:sp>
          <p:sp>
            <p:nvSpPr>
              <p:cNvPr id="30" name="任意多边形: 形状 29">
                <a:extLst>
                  <a:ext uri="{FF2B5EF4-FFF2-40B4-BE49-F238E27FC236}">
                    <a16:creationId xmlns:a16="http://schemas.microsoft.com/office/drawing/2014/main" id="{873CE164-A083-9237-72E1-9831D41DED5F}"/>
                  </a:ext>
                </a:extLst>
              </p:cNvPr>
              <p:cNvSpPr/>
              <p:nvPr/>
            </p:nvSpPr>
            <p:spPr>
              <a:xfrm>
                <a:off x="1075407" y="5112268"/>
                <a:ext cx="430572" cy="402408"/>
              </a:xfrm>
              <a:custGeom>
                <a:avLst/>
                <a:gdLst>
                  <a:gd name="T0" fmla="*/ 6393 w 12786"/>
                  <a:gd name="T1" fmla="*/ 12294 h 12294"/>
                  <a:gd name="T2" fmla="*/ 6046 w 12786"/>
                  <a:gd name="T3" fmla="*/ 12150 h 12294"/>
                  <a:gd name="T4" fmla="*/ 4570 w 12786"/>
                  <a:gd name="T5" fmla="*/ 10675 h 12294"/>
                  <a:gd name="T6" fmla="*/ 4570 w 12786"/>
                  <a:gd name="T7" fmla="*/ 9980 h 12294"/>
                  <a:gd name="T8" fmla="*/ 5266 w 12786"/>
                  <a:gd name="T9" fmla="*/ 9980 h 12294"/>
                  <a:gd name="T10" fmla="*/ 6393 w 12786"/>
                  <a:gd name="T11" fmla="*/ 11107 h 12294"/>
                  <a:gd name="T12" fmla="*/ 7521 w 12786"/>
                  <a:gd name="T13" fmla="*/ 9980 h 12294"/>
                  <a:gd name="T14" fmla="*/ 7869 w 12786"/>
                  <a:gd name="T15" fmla="*/ 9836 h 12294"/>
                  <a:gd name="T16" fmla="*/ 11311 w 12786"/>
                  <a:gd name="T17" fmla="*/ 9836 h 12294"/>
                  <a:gd name="T18" fmla="*/ 11803 w 12786"/>
                  <a:gd name="T19" fmla="*/ 9344 h 12294"/>
                  <a:gd name="T20" fmla="*/ 11803 w 12786"/>
                  <a:gd name="T21" fmla="*/ 1475 h 12294"/>
                  <a:gd name="T22" fmla="*/ 11311 w 12786"/>
                  <a:gd name="T23" fmla="*/ 983 h 12294"/>
                  <a:gd name="T24" fmla="*/ 1475 w 12786"/>
                  <a:gd name="T25" fmla="*/ 983 h 12294"/>
                  <a:gd name="T26" fmla="*/ 984 w 12786"/>
                  <a:gd name="T27" fmla="*/ 1475 h 12294"/>
                  <a:gd name="T28" fmla="*/ 984 w 12786"/>
                  <a:gd name="T29" fmla="*/ 9344 h 12294"/>
                  <a:gd name="T30" fmla="*/ 1475 w 12786"/>
                  <a:gd name="T31" fmla="*/ 9836 h 12294"/>
                  <a:gd name="T32" fmla="*/ 2951 w 12786"/>
                  <a:gd name="T33" fmla="*/ 9836 h 12294"/>
                  <a:gd name="T34" fmla="*/ 3442 w 12786"/>
                  <a:gd name="T35" fmla="*/ 10327 h 12294"/>
                  <a:gd name="T36" fmla="*/ 2951 w 12786"/>
                  <a:gd name="T37" fmla="*/ 10819 h 12294"/>
                  <a:gd name="T38" fmla="*/ 1475 w 12786"/>
                  <a:gd name="T39" fmla="*/ 10819 h 12294"/>
                  <a:gd name="T40" fmla="*/ 0 w 12786"/>
                  <a:gd name="T41" fmla="*/ 9344 h 12294"/>
                  <a:gd name="T42" fmla="*/ 0 w 12786"/>
                  <a:gd name="T43" fmla="*/ 1475 h 12294"/>
                  <a:gd name="T44" fmla="*/ 1475 w 12786"/>
                  <a:gd name="T45" fmla="*/ 0 h 12294"/>
                  <a:gd name="T46" fmla="*/ 11311 w 12786"/>
                  <a:gd name="T47" fmla="*/ 0 h 12294"/>
                  <a:gd name="T48" fmla="*/ 12786 w 12786"/>
                  <a:gd name="T49" fmla="*/ 1475 h 12294"/>
                  <a:gd name="T50" fmla="*/ 12786 w 12786"/>
                  <a:gd name="T51" fmla="*/ 9344 h 12294"/>
                  <a:gd name="T52" fmla="*/ 11311 w 12786"/>
                  <a:gd name="T53" fmla="*/ 10819 h 12294"/>
                  <a:gd name="T54" fmla="*/ 8072 w 12786"/>
                  <a:gd name="T55" fmla="*/ 10819 h 12294"/>
                  <a:gd name="T56" fmla="*/ 6741 w 12786"/>
                  <a:gd name="T57" fmla="*/ 12150 h 12294"/>
                  <a:gd name="T58" fmla="*/ 6393 w 12786"/>
                  <a:gd name="T59" fmla="*/ 12294 h 12294"/>
                  <a:gd name="T60" fmla="*/ 3688 w 12786"/>
                  <a:gd name="T61" fmla="*/ 5901 h 12294"/>
                  <a:gd name="T62" fmla="*/ 2951 w 12786"/>
                  <a:gd name="T63" fmla="*/ 5164 h 12294"/>
                  <a:gd name="T64" fmla="*/ 3688 w 12786"/>
                  <a:gd name="T65" fmla="*/ 4426 h 12294"/>
                  <a:gd name="T66" fmla="*/ 4426 w 12786"/>
                  <a:gd name="T67" fmla="*/ 5164 h 12294"/>
                  <a:gd name="T68" fmla="*/ 3688 w 12786"/>
                  <a:gd name="T69" fmla="*/ 5901 h 12294"/>
                  <a:gd name="T70" fmla="*/ 6639 w 12786"/>
                  <a:gd name="T71" fmla="*/ 5901 h 12294"/>
                  <a:gd name="T72" fmla="*/ 5901 w 12786"/>
                  <a:gd name="T73" fmla="*/ 5164 h 12294"/>
                  <a:gd name="T74" fmla="*/ 6639 w 12786"/>
                  <a:gd name="T75" fmla="*/ 4426 h 12294"/>
                  <a:gd name="T76" fmla="*/ 7377 w 12786"/>
                  <a:gd name="T77" fmla="*/ 5164 h 12294"/>
                  <a:gd name="T78" fmla="*/ 6639 w 12786"/>
                  <a:gd name="T79" fmla="*/ 5901 h 12294"/>
                  <a:gd name="T80" fmla="*/ 9590 w 12786"/>
                  <a:gd name="T81" fmla="*/ 5901 h 12294"/>
                  <a:gd name="T82" fmla="*/ 8852 w 12786"/>
                  <a:gd name="T83" fmla="*/ 5164 h 12294"/>
                  <a:gd name="T84" fmla="*/ 9590 w 12786"/>
                  <a:gd name="T85" fmla="*/ 4426 h 12294"/>
                  <a:gd name="T86" fmla="*/ 10328 w 12786"/>
                  <a:gd name="T87" fmla="*/ 5164 h 12294"/>
                  <a:gd name="T88" fmla="*/ 9590 w 12786"/>
                  <a:gd name="T89" fmla="*/ 5901 h 12294"/>
                  <a:gd name="T90" fmla="*/ 9590 w 12786"/>
                  <a:gd name="T91" fmla="*/ 5901 h 1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86" h="12294">
                    <a:moveTo>
                      <a:pt x="6393" y="12294"/>
                    </a:moveTo>
                    <a:cubicBezTo>
                      <a:pt x="6267" y="12294"/>
                      <a:pt x="6141" y="12246"/>
                      <a:pt x="6046" y="12150"/>
                    </a:cubicBezTo>
                    <a:lnTo>
                      <a:pt x="4570" y="10675"/>
                    </a:lnTo>
                    <a:cubicBezTo>
                      <a:pt x="4378" y="10483"/>
                      <a:pt x="4378" y="10172"/>
                      <a:pt x="4570" y="9980"/>
                    </a:cubicBezTo>
                    <a:cubicBezTo>
                      <a:pt x="4762" y="9787"/>
                      <a:pt x="5073" y="9787"/>
                      <a:pt x="5266" y="9980"/>
                    </a:cubicBezTo>
                    <a:lnTo>
                      <a:pt x="6393" y="11107"/>
                    </a:lnTo>
                    <a:lnTo>
                      <a:pt x="7521" y="9980"/>
                    </a:lnTo>
                    <a:cubicBezTo>
                      <a:pt x="7613" y="9887"/>
                      <a:pt x="7738" y="9836"/>
                      <a:pt x="7869" y="9836"/>
                    </a:cubicBezTo>
                    <a:lnTo>
                      <a:pt x="11311" y="9836"/>
                    </a:lnTo>
                    <a:cubicBezTo>
                      <a:pt x="11583" y="9836"/>
                      <a:pt x="11803" y="9615"/>
                      <a:pt x="11803" y="9344"/>
                    </a:cubicBezTo>
                    <a:lnTo>
                      <a:pt x="11803" y="1475"/>
                    </a:lnTo>
                    <a:cubicBezTo>
                      <a:pt x="11803" y="1204"/>
                      <a:pt x="11583" y="983"/>
                      <a:pt x="11311" y="983"/>
                    </a:cubicBezTo>
                    <a:lnTo>
                      <a:pt x="1475" y="983"/>
                    </a:lnTo>
                    <a:cubicBezTo>
                      <a:pt x="1204" y="983"/>
                      <a:pt x="984" y="1204"/>
                      <a:pt x="984" y="1475"/>
                    </a:cubicBezTo>
                    <a:lnTo>
                      <a:pt x="984" y="9344"/>
                    </a:lnTo>
                    <a:cubicBezTo>
                      <a:pt x="984" y="9615"/>
                      <a:pt x="1204" y="9836"/>
                      <a:pt x="1475" y="9836"/>
                    </a:cubicBezTo>
                    <a:lnTo>
                      <a:pt x="2951" y="9836"/>
                    </a:lnTo>
                    <a:cubicBezTo>
                      <a:pt x="3222" y="9836"/>
                      <a:pt x="3442" y="10055"/>
                      <a:pt x="3442" y="10327"/>
                    </a:cubicBezTo>
                    <a:cubicBezTo>
                      <a:pt x="3442" y="10599"/>
                      <a:pt x="3222" y="10819"/>
                      <a:pt x="2951" y="10819"/>
                    </a:cubicBezTo>
                    <a:lnTo>
                      <a:pt x="1475" y="10819"/>
                    </a:lnTo>
                    <a:cubicBezTo>
                      <a:pt x="662" y="10819"/>
                      <a:pt x="0" y="10157"/>
                      <a:pt x="0" y="9344"/>
                    </a:cubicBezTo>
                    <a:lnTo>
                      <a:pt x="0" y="1475"/>
                    </a:lnTo>
                    <a:cubicBezTo>
                      <a:pt x="0" y="662"/>
                      <a:pt x="662" y="0"/>
                      <a:pt x="1475" y="0"/>
                    </a:cubicBezTo>
                    <a:lnTo>
                      <a:pt x="11311" y="0"/>
                    </a:lnTo>
                    <a:cubicBezTo>
                      <a:pt x="12124" y="0"/>
                      <a:pt x="12786" y="662"/>
                      <a:pt x="12786" y="1475"/>
                    </a:cubicBezTo>
                    <a:lnTo>
                      <a:pt x="12786" y="9344"/>
                    </a:lnTo>
                    <a:cubicBezTo>
                      <a:pt x="12786" y="10157"/>
                      <a:pt x="12124" y="10819"/>
                      <a:pt x="11311" y="10819"/>
                    </a:cubicBezTo>
                    <a:lnTo>
                      <a:pt x="8072" y="10819"/>
                    </a:lnTo>
                    <a:lnTo>
                      <a:pt x="6741" y="12150"/>
                    </a:lnTo>
                    <a:cubicBezTo>
                      <a:pt x="6645" y="12246"/>
                      <a:pt x="6519" y="12294"/>
                      <a:pt x="6393" y="12294"/>
                    </a:cubicBezTo>
                    <a:close/>
                    <a:moveTo>
                      <a:pt x="3688" y="5901"/>
                    </a:moveTo>
                    <a:cubicBezTo>
                      <a:pt x="3282" y="5901"/>
                      <a:pt x="2951" y="5570"/>
                      <a:pt x="2951" y="5164"/>
                    </a:cubicBezTo>
                    <a:cubicBezTo>
                      <a:pt x="2951" y="4757"/>
                      <a:pt x="3282" y="4426"/>
                      <a:pt x="3688" y="4426"/>
                    </a:cubicBezTo>
                    <a:cubicBezTo>
                      <a:pt x="4095" y="4426"/>
                      <a:pt x="4426" y="4757"/>
                      <a:pt x="4426" y="5164"/>
                    </a:cubicBezTo>
                    <a:cubicBezTo>
                      <a:pt x="4426" y="5570"/>
                      <a:pt x="4095" y="5901"/>
                      <a:pt x="3688" y="5901"/>
                    </a:cubicBezTo>
                    <a:close/>
                    <a:moveTo>
                      <a:pt x="6639" y="5901"/>
                    </a:moveTo>
                    <a:cubicBezTo>
                      <a:pt x="6232" y="5901"/>
                      <a:pt x="5901" y="5570"/>
                      <a:pt x="5901" y="5164"/>
                    </a:cubicBezTo>
                    <a:cubicBezTo>
                      <a:pt x="5901" y="4757"/>
                      <a:pt x="6232" y="4426"/>
                      <a:pt x="6639" y="4426"/>
                    </a:cubicBezTo>
                    <a:cubicBezTo>
                      <a:pt x="7046" y="4426"/>
                      <a:pt x="7377" y="4757"/>
                      <a:pt x="7377" y="5164"/>
                    </a:cubicBezTo>
                    <a:cubicBezTo>
                      <a:pt x="7377" y="5570"/>
                      <a:pt x="7046" y="5901"/>
                      <a:pt x="6639" y="5901"/>
                    </a:cubicBezTo>
                    <a:close/>
                    <a:moveTo>
                      <a:pt x="9590" y="5901"/>
                    </a:moveTo>
                    <a:cubicBezTo>
                      <a:pt x="9183" y="5901"/>
                      <a:pt x="8852" y="5570"/>
                      <a:pt x="8852" y="5164"/>
                    </a:cubicBezTo>
                    <a:cubicBezTo>
                      <a:pt x="8852" y="4757"/>
                      <a:pt x="9183" y="4426"/>
                      <a:pt x="9590" y="4426"/>
                    </a:cubicBezTo>
                    <a:cubicBezTo>
                      <a:pt x="9997" y="4426"/>
                      <a:pt x="10328" y="4757"/>
                      <a:pt x="10328" y="5164"/>
                    </a:cubicBezTo>
                    <a:cubicBezTo>
                      <a:pt x="10328" y="5570"/>
                      <a:pt x="9997" y="5901"/>
                      <a:pt x="9590" y="5901"/>
                    </a:cubicBezTo>
                    <a:close/>
                    <a:moveTo>
                      <a:pt x="9590" y="5901"/>
                    </a:move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0" name="组合 109">
              <a:extLst>
                <a:ext uri="{FF2B5EF4-FFF2-40B4-BE49-F238E27FC236}">
                  <a16:creationId xmlns:a16="http://schemas.microsoft.com/office/drawing/2014/main" id="{4629412F-C04C-7BA7-63BC-709D7000ADB5}"/>
                </a:ext>
              </a:extLst>
            </p:cNvPr>
            <p:cNvGrpSpPr/>
            <p:nvPr/>
          </p:nvGrpSpPr>
          <p:grpSpPr>
            <a:xfrm>
              <a:off x="1970388" y="1855056"/>
              <a:ext cx="9851021" cy="4222951"/>
              <a:chOff x="1970388" y="1855056"/>
              <a:chExt cx="9851021" cy="4222951"/>
            </a:xfrm>
          </p:grpSpPr>
          <p:grpSp>
            <p:nvGrpSpPr>
              <p:cNvPr id="36" name="组合 35">
                <a:extLst>
                  <a:ext uri="{FF2B5EF4-FFF2-40B4-BE49-F238E27FC236}">
                    <a16:creationId xmlns:a16="http://schemas.microsoft.com/office/drawing/2014/main" id="{26A24994-C15F-ECF0-B322-1DF5CC10C782}"/>
                  </a:ext>
                </a:extLst>
              </p:cNvPr>
              <p:cNvGrpSpPr/>
              <p:nvPr/>
            </p:nvGrpSpPr>
            <p:grpSpPr>
              <a:xfrm>
                <a:off x="1996323" y="1855056"/>
                <a:ext cx="1646356" cy="4217566"/>
                <a:chOff x="1996323" y="1855056"/>
                <a:chExt cx="1646356" cy="4217566"/>
              </a:xfrm>
            </p:grpSpPr>
            <p:grpSp>
              <p:nvGrpSpPr>
                <p:cNvPr id="20" name="组合 19">
                  <a:extLst>
                    <a:ext uri="{FF2B5EF4-FFF2-40B4-BE49-F238E27FC236}">
                      <a16:creationId xmlns:a16="http://schemas.microsoft.com/office/drawing/2014/main" id="{81ABE9D2-4456-3ADB-0F24-55E3E76E9AF8}"/>
                    </a:ext>
                  </a:extLst>
                </p:cNvPr>
                <p:cNvGrpSpPr/>
                <p:nvPr/>
              </p:nvGrpSpPr>
              <p:grpSpPr>
                <a:xfrm>
                  <a:off x="1996324" y="2973546"/>
                  <a:ext cx="1640336" cy="333045"/>
                  <a:chOff x="1996324" y="2352315"/>
                  <a:chExt cx="1640336" cy="333045"/>
                </a:xfrm>
              </p:grpSpPr>
              <p:sp>
                <p:nvSpPr>
                  <p:cNvPr id="11" name="矩形 10">
                    <a:extLst>
                      <a:ext uri="{FF2B5EF4-FFF2-40B4-BE49-F238E27FC236}">
                        <a16:creationId xmlns:a16="http://schemas.microsoft.com/office/drawing/2014/main" id="{F08F82F9-68FE-F2A8-91F2-C960A4889183}"/>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18" name="文本框 17">
                    <a:extLst>
                      <a:ext uri="{FF2B5EF4-FFF2-40B4-BE49-F238E27FC236}">
                        <a16:creationId xmlns:a16="http://schemas.microsoft.com/office/drawing/2014/main" id="{7A264147-C427-3455-88A8-4B59D4CF5E28}"/>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直播开场</a:t>
                    </a:r>
                  </a:p>
                </p:txBody>
              </p:sp>
            </p:grpSp>
            <p:sp>
              <p:nvSpPr>
                <p:cNvPr id="19" name="文本框 18">
                  <a:extLst>
                    <a:ext uri="{FF2B5EF4-FFF2-40B4-BE49-F238E27FC236}">
                      <a16:creationId xmlns:a16="http://schemas.microsoft.com/office/drawing/2014/main" id="{09FF361D-3EE1-718E-2965-1709F7452D66}"/>
                    </a:ext>
                  </a:extLst>
                </p:cNvPr>
                <p:cNvSpPr txBox="1"/>
                <p:nvPr/>
              </p:nvSpPr>
              <p:spPr>
                <a:xfrm>
                  <a:off x="2052865" y="1855056"/>
                  <a:ext cx="1583793" cy="1077796"/>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增加用户停留</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引导用户评论</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引导用户点赞</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增加用户分享</a:t>
                  </a:r>
                </a:p>
              </p:txBody>
            </p:sp>
            <p:grpSp>
              <p:nvGrpSpPr>
                <p:cNvPr id="23" name="组合 22">
                  <a:extLst>
                    <a:ext uri="{FF2B5EF4-FFF2-40B4-BE49-F238E27FC236}">
                      <a16:creationId xmlns:a16="http://schemas.microsoft.com/office/drawing/2014/main" id="{35D19309-5E74-13D3-9B15-52E0BEB22261}"/>
                    </a:ext>
                  </a:extLst>
                </p:cNvPr>
                <p:cNvGrpSpPr/>
                <p:nvPr/>
              </p:nvGrpSpPr>
              <p:grpSpPr>
                <a:xfrm>
                  <a:off x="2024595" y="3350007"/>
                  <a:ext cx="1612063" cy="537032"/>
                  <a:chOff x="2024595" y="3350007"/>
                  <a:chExt cx="1612063" cy="537032"/>
                </a:xfrm>
              </p:grpSpPr>
              <p:sp>
                <p:nvSpPr>
                  <p:cNvPr id="21" name="文本框 20">
                    <a:extLst>
                      <a:ext uri="{FF2B5EF4-FFF2-40B4-BE49-F238E27FC236}">
                        <a16:creationId xmlns:a16="http://schemas.microsoft.com/office/drawing/2014/main" id="{05308AD0-DAE6-722C-CFD4-9FF0CC498C2D}"/>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直播开场</a:t>
                    </a:r>
                  </a:p>
                </p:txBody>
              </p:sp>
              <p:sp>
                <p:nvSpPr>
                  <p:cNvPr id="22" name="文本框 21">
                    <a:extLst>
                      <a:ext uri="{FF2B5EF4-FFF2-40B4-BE49-F238E27FC236}">
                        <a16:creationId xmlns:a16="http://schemas.microsoft.com/office/drawing/2014/main" id="{EF677C1E-0D1A-73F1-371C-5618EB2AC94B}"/>
                      </a:ext>
                    </a:extLst>
                  </p:cNvPr>
                  <p:cNvSpPr txBox="1"/>
                  <p:nvPr/>
                </p:nvSpPr>
                <p:spPr>
                  <a:xfrm>
                    <a:off x="2024595" y="3625429"/>
                    <a:ext cx="1583793" cy="261610"/>
                  </a:xfrm>
                  <a:prstGeom prst="rect">
                    <a:avLst/>
                  </a:prstGeom>
                  <a:noFill/>
                </p:spPr>
                <p:txBody>
                  <a:bodyPr wrap="square">
                    <a:spAutoFit/>
                  </a:bodyPr>
                  <a:lstStyle/>
                  <a:p>
                    <a:pPr algn="ctr"/>
                    <a:r>
                      <a:rPr lang="zh-CN" altLang="en-US" sz="1100" b="1">
                        <a:solidFill>
                          <a:srgbClr val="E24E0C"/>
                        </a:solidFill>
                      </a:rPr>
                      <a:t>秒杀品介绍</a:t>
                    </a:r>
                  </a:p>
                </p:txBody>
              </p:sp>
            </p:grpSp>
            <p:sp>
              <p:nvSpPr>
                <p:cNvPr id="24" name="文本框 23">
                  <a:extLst>
                    <a:ext uri="{FF2B5EF4-FFF2-40B4-BE49-F238E27FC236}">
                      <a16:creationId xmlns:a16="http://schemas.microsoft.com/office/drawing/2014/main" id="{58EB23D7-4BBB-8F76-9BF5-06AB194A7E1A}"/>
                    </a:ext>
                  </a:extLst>
                </p:cNvPr>
                <p:cNvSpPr txBox="1"/>
                <p:nvPr/>
              </p:nvSpPr>
              <p:spPr>
                <a:xfrm>
                  <a:off x="1996324" y="4109257"/>
                  <a:ext cx="1583793" cy="890372"/>
                </a:xfrm>
                <a:prstGeom prst="rect">
                  <a:avLst/>
                </a:prstGeom>
                <a:noFill/>
              </p:spPr>
              <p:txBody>
                <a:bodyPr wrap="square">
                  <a:spAutoFit/>
                </a:bodyPr>
                <a:lstStyle/>
                <a:p>
                  <a:pPr algn="ctr">
                    <a:lnSpc>
                      <a:spcPct val="150000"/>
                    </a:lnSpc>
                  </a:pPr>
                  <a:r>
                    <a:rPr lang="zh-CN" altLang="en-US" sz="1200" b="1">
                      <a:solidFill>
                        <a:srgbClr val="727F91"/>
                      </a:solidFill>
                    </a:rPr>
                    <a:t>欢迎气氛</a:t>
                  </a:r>
                  <a:endParaRPr lang="en-US" altLang="zh-CN" sz="1200" b="1">
                    <a:solidFill>
                      <a:srgbClr val="727F91"/>
                    </a:solidFill>
                  </a:endParaRPr>
                </a:p>
                <a:p>
                  <a:pPr algn="ctr">
                    <a:lnSpc>
                      <a:spcPct val="150000"/>
                    </a:lnSpc>
                  </a:pPr>
                  <a:r>
                    <a:rPr lang="zh-CN" altLang="en-US" sz="1200" b="1">
                      <a:solidFill>
                        <a:srgbClr val="727F91"/>
                      </a:solidFill>
                    </a:rPr>
                    <a:t>品牌介绍</a:t>
                  </a:r>
                  <a:endParaRPr lang="en-US" altLang="zh-CN" sz="1200" b="1">
                    <a:solidFill>
                      <a:srgbClr val="727F91"/>
                    </a:solidFill>
                  </a:endParaRPr>
                </a:p>
                <a:p>
                  <a:pPr algn="ctr">
                    <a:lnSpc>
                      <a:spcPct val="150000"/>
                    </a:lnSpc>
                  </a:pPr>
                  <a:r>
                    <a:rPr lang="zh-CN" altLang="en-US" sz="1200" b="1">
                      <a:solidFill>
                        <a:srgbClr val="727F91"/>
                      </a:solidFill>
                    </a:rPr>
                    <a:t>店铺介绍</a:t>
                  </a:r>
                </a:p>
              </p:txBody>
            </p:sp>
            <p:sp>
              <p:nvSpPr>
                <p:cNvPr id="25" name="文本框 24">
                  <a:extLst>
                    <a:ext uri="{FF2B5EF4-FFF2-40B4-BE49-F238E27FC236}">
                      <a16:creationId xmlns:a16="http://schemas.microsoft.com/office/drawing/2014/main" id="{80C1993C-5FC6-8AC5-507D-801316970DAD}"/>
                    </a:ext>
                  </a:extLst>
                </p:cNvPr>
                <p:cNvSpPr txBox="1"/>
                <p:nvPr/>
              </p:nvSpPr>
              <p:spPr>
                <a:xfrm>
                  <a:off x="1996323" y="5169236"/>
                  <a:ext cx="1583793" cy="890372"/>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打招呼</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福利说明</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号召互动</a:t>
                  </a:r>
                </a:p>
              </p:txBody>
            </p:sp>
            <p:cxnSp>
              <p:nvCxnSpPr>
                <p:cNvPr id="33" name="直接连接符 32">
                  <a:extLst>
                    <a:ext uri="{FF2B5EF4-FFF2-40B4-BE49-F238E27FC236}">
                      <a16:creationId xmlns:a16="http://schemas.microsoft.com/office/drawing/2014/main" id="{3AE733A9-0D47-E5CA-C1F8-1C892E4F671F}"/>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49" name="组合 48">
                <a:extLst>
                  <a:ext uri="{FF2B5EF4-FFF2-40B4-BE49-F238E27FC236}">
                    <a16:creationId xmlns:a16="http://schemas.microsoft.com/office/drawing/2014/main" id="{1F68AE7D-15AC-C8F1-E935-DEB34CE2C643}"/>
                  </a:ext>
                </a:extLst>
              </p:cNvPr>
              <p:cNvGrpSpPr/>
              <p:nvPr/>
            </p:nvGrpSpPr>
            <p:grpSpPr>
              <a:xfrm>
                <a:off x="3632666" y="1856851"/>
                <a:ext cx="1646356" cy="4217566"/>
                <a:chOff x="1996323" y="1855056"/>
                <a:chExt cx="1646356" cy="4217566"/>
              </a:xfrm>
            </p:grpSpPr>
            <p:grpSp>
              <p:nvGrpSpPr>
                <p:cNvPr id="50" name="组合 49">
                  <a:extLst>
                    <a:ext uri="{FF2B5EF4-FFF2-40B4-BE49-F238E27FC236}">
                      <a16:creationId xmlns:a16="http://schemas.microsoft.com/office/drawing/2014/main" id="{E3B6B2E7-82CD-02C3-0D43-84FF0BEC6E97}"/>
                    </a:ext>
                  </a:extLst>
                </p:cNvPr>
                <p:cNvGrpSpPr/>
                <p:nvPr/>
              </p:nvGrpSpPr>
              <p:grpSpPr>
                <a:xfrm>
                  <a:off x="1996324" y="2973546"/>
                  <a:ext cx="1640336" cy="333045"/>
                  <a:chOff x="1996324" y="2352315"/>
                  <a:chExt cx="1640336" cy="333045"/>
                </a:xfrm>
              </p:grpSpPr>
              <p:sp>
                <p:nvSpPr>
                  <p:cNvPr id="58" name="矩形 57">
                    <a:extLst>
                      <a:ext uri="{FF2B5EF4-FFF2-40B4-BE49-F238E27FC236}">
                        <a16:creationId xmlns:a16="http://schemas.microsoft.com/office/drawing/2014/main" id="{4A3C2DFF-CE94-5C1B-AEAB-C9A21E77F039}"/>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59" name="文本框 58">
                    <a:extLst>
                      <a:ext uri="{FF2B5EF4-FFF2-40B4-BE49-F238E27FC236}">
                        <a16:creationId xmlns:a16="http://schemas.microsoft.com/office/drawing/2014/main" id="{A7F0FDA1-0B7D-6DB1-421D-B565ADA482EF}"/>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直播升温</a:t>
                    </a:r>
                  </a:p>
                </p:txBody>
              </p:sp>
            </p:grpSp>
            <p:sp>
              <p:nvSpPr>
                <p:cNvPr id="51" name="文本框 50">
                  <a:extLst>
                    <a:ext uri="{FF2B5EF4-FFF2-40B4-BE49-F238E27FC236}">
                      <a16:creationId xmlns:a16="http://schemas.microsoft.com/office/drawing/2014/main" id="{E6702369-4F65-9343-5C40-3E28D6DE2A62}"/>
                    </a:ext>
                  </a:extLst>
                </p:cNvPr>
                <p:cNvSpPr txBox="1"/>
                <p:nvPr/>
              </p:nvSpPr>
              <p:spPr>
                <a:xfrm>
                  <a:off x="2052865" y="1855056"/>
                  <a:ext cx="1583793" cy="1077796"/>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增加用户停留</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引导用户评论</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引导用户点赞</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引导用户关注</a:t>
                  </a:r>
                </a:p>
              </p:txBody>
            </p:sp>
            <p:grpSp>
              <p:nvGrpSpPr>
                <p:cNvPr id="52" name="组合 51">
                  <a:extLst>
                    <a:ext uri="{FF2B5EF4-FFF2-40B4-BE49-F238E27FC236}">
                      <a16:creationId xmlns:a16="http://schemas.microsoft.com/office/drawing/2014/main" id="{7EADED1D-8E72-8858-2B46-A4BCD51DB7D7}"/>
                    </a:ext>
                  </a:extLst>
                </p:cNvPr>
                <p:cNvGrpSpPr/>
                <p:nvPr/>
              </p:nvGrpSpPr>
              <p:grpSpPr>
                <a:xfrm>
                  <a:off x="2024595" y="3350007"/>
                  <a:ext cx="1612063" cy="760748"/>
                  <a:chOff x="2024595" y="3350007"/>
                  <a:chExt cx="1612063" cy="760748"/>
                </a:xfrm>
              </p:grpSpPr>
              <p:sp>
                <p:nvSpPr>
                  <p:cNvPr id="56" name="文本框 55">
                    <a:extLst>
                      <a:ext uri="{FF2B5EF4-FFF2-40B4-BE49-F238E27FC236}">
                        <a16:creationId xmlns:a16="http://schemas.microsoft.com/office/drawing/2014/main" id="{F904ABDE-49D8-86D5-86CD-BE67420ECD29}"/>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优惠介绍</a:t>
                    </a:r>
                  </a:p>
                </p:txBody>
              </p:sp>
              <p:sp>
                <p:nvSpPr>
                  <p:cNvPr id="57" name="文本框 56">
                    <a:extLst>
                      <a:ext uri="{FF2B5EF4-FFF2-40B4-BE49-F238E27FC236}">
                        <a16:creationId xmlns:a16="http://schemas.microsoft.com/office/drawing/2014/main" id="{DB4B0AEA-C6B5-A384-0F44-F19255D8A1DE}"/>
                      </a:ext>
                    </a:extLst>
                  </p:cNvPr>
                  <p:cNvSpPr txBox="1"/>
                  <p:nvPr/>
                </p:nvSpPr>
                <p:spPr>
                  <a:xfrm>
                    <a:off x="2024595" y="3625429"/>
                    <a:ext cx="1583793" cy="485326"/>
                  </a:xfrm>
                  <a:prstGeom prst="rect">
                    <a:avLst/>
                  </a:prstGeom>
                  <a:noFill/>
                </p:spPr>
                <p:txBody>
                  <a:bodyPr wrap="square">
                    <a:spAutoFit/>
                  </a:bodyPr>
                  <a:lstStyle/>
                  <a:p>
                    <a:pPr algn="ctr"/>
                    <a:r>
                      <a:rPr lang="zh-CN" altLang="en-US" sz="1100" b="1">
                        <a:solidFill>
                          <a:srgbClr val="E24E0C"/>
                        </a:solidFill>
                      </a:rPr>
                      <a:t>商品介绍</a:t>
                    </a:r>
                    <a:endParaRPr lang="en-US" altLang="zh-CN" sz="1100" b="1">
                      <a:solidFill>
                        <a:srgbClr val="E24E0C"/>
                      </a:solidFill>
                    </a:endParaRPr>
                  </a:p>
                  <a:p>
                    <a:pPr algn="ctr">
                      <a:lnSpc>
                        <a:spcPct val="150000"/>
                      </a:lnSpc>
                    </a:pPr>
                    <a:r>
                      <a:rPr lang="zh-CN" altLang="en-US" sz="1100" b="1">
                        <a:solidFill>
                          <a:srgbClr val="E24E0C"/>
                        </a:solidFill>
                      </a:rPr>
                      <a:t>秒杀品介绍</a:t>
                    </a:r>
                  </a:p>
                </p:txBody>
              </p:sp>
            </p:grpSp>
            <p:sp>
              <p:nvSpPr>
                <p:cNvPr id="53" name="文本框 52">
                  <a:extLst>
                    <a:ext uri="{FF2B5EF4-FFF2-40B4-BE49-F238E27FC236}">
                      <a16:creationId xmlns:a16="http://schemas.microsoft.com/office/drawing/2014/main" id="{E97F5360-A609-965F-ED3B-C25720CFCD80}"/>
                    </a:ext>
                  </a:extLst>
                </p:cNvPr>
                <p:cNvSpPr txBox="1"/>
                <p:nvPr/>
              </p:nvSpPr>
              <p:spPr>
                <a:xfrm>
                  <a:off x="1996324" y="4109257"/>
                  <a:ext cx="1583793" cy="890372"/>
                </a:xfrm>
                <a:prstGeom prst="rect">
                  <a:avLst/>
                </a:prstGeom>
                <a:noFill/>
              </p:spPr>
              <p:txBody>
                <a:bodyPr wrap="square">
                  <a:spAutoFit/>
                </a:bodyPr>
                <a:lstStyle/>
                <a:p>
                  <a:pPr algn="ctr">
                    <a:lnSpc>
                      <a:spcPct val="150000"/>
                    </a:lnSpc>
                  </a:pPr>
                  <a:r>
                    <a:rPr lang="zh-CN" altLang="en-US" sz="1200" b="1">
                      <a:solidFill>
                        <a:srgbClr val="727F91"/>
                      </a:solidFill>
                    </a:rPr>
                    <a:t>倒计时</a:t>
                  </a:r>
                  <a:endParaRPr lang="en-US" altLang="zh-CN" sz="1200" b="1">
                    <a:solidFill>
                      <a:srgbClr val="727F91"/>
                    </a:solidFill>
                  </a:endParaRPr>
                </a:p>
                <a:p>
                  <a:pPr algn="ctr">
                    <a:lnSpc>
                      <a:spcPct val="150000"/>
                    </a:lnSpc>
                  </a:pPr>
                  <a:r>
                    <a:rPr lang="zh-CN" altLang="en-US" sz="1200" b="1">
                      <a:solidFill>
                        <a:srgbClr val="727F91"/>
                      </a:solidFill>
                    </a:rPr>
                    <a:t>商品上线</a:t>
                  </a:r>
                  <a:endParaRPr lang="en-US" altLang="zh-CN" sz="1200" b="1">
                    <a:solidFill>
                      <a:srgbClr val="727F91"/>
                    </a:solidFill>
                  </a:endParaRPr>
                </a:p>
                <a:p>
                  <a:pPr algn="ctr">
                    <a:lnSpc>
                      <a:spcPct val="150000"/>
                    </a:lnSpc>
                  </a:pPr>
                  <a:r>
                    <a:rPr lang="zh-CN" altLang="en-US" sz="1200" b="1">
                      <a:solidFill>
                        <a:srgbClr val="727F91"/>
                      </a:solidFill>
                    </a:rPr>
                    <a:t>库存管里</a:t>
                  </a:r>
                </a:p>
              </p:txBody>
            </p:sp>
            <p:sp>
              <p:nvSpPr>
                <p:cNvPr id="54" name="文本框 53">
                  <a:extLst>
                    <a:ext uri="{FF2B5EF4-FFF2-40B4-BE49-F238E27FC236}">
                      <a16:creationId xmlns:a16="http://schemas.microsoft.com/office/drawing/2014/main" id="{F1C2BF7F-343F-EC89-C869-2856012ACE9D}"/>
                    </a:ext>
                  </a:extLst>
                </p:cNvPr>
                <p:cNvSpPr txBox="1"/>
                <p:nvPr/>
              </p:nvSpPr>
              <p:spPr>
                <a:xfrm>
                  <a:off x="1996323" y="5169236"/>
                  <a:ext cx="1583793" cy="613373"/>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福利预告</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响应互动</a:t>
                  </a:r>
                  <a:endParaRPr lang="en-US" altLang="zh-CN" sz="1200" b="1">
                    <a:solidFill>
                      <a:schemeClr val="bg1">
                        <a:lumMod val="50000"/>
                      </a:schemeClr>
                    </a:solidFill>
                  </a:endParaRPr>
                </a:p>
              </p:txBody>
            </p:sp>
            <p:cxnSp>
              <p:nvCxnSpPr>
                <p:cNvPr id="55" name="直接连接符 54">
                  <a:extLst>
                    <a:ext uri="{FF2B5EF4-FFF2-40B4-BE49-F238E27FC236}">
                      <a16:creationId xmlns:a16="http://schemas.microsoft.com/office/drawing/2014/main" id="{CE1E2A00-D442-6536-73FF-0CC26B648A9D}"/>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cxnSp>
            <p:nvCxnSpPr>
              <p:cNvPr id="60" name="直接连接符 59">
                <a:extLst>
                  <a:ext uri="{FF2B5EF4-FFF2-40B4-BE49-F238E27FC236}">
                    <a16:creationId xmlns:a16="http://schemas.microsoft.com/office/drawing/2014/main" id="{50F2702C-61D1-7535-317B-F9CFD72B2B70}"/>
                  </a:ext>
                </a:extLst>
              </p:cNvPr>
              <p:cNvCxnSpPr>
                <a:cxnSpLocks/>
              </p:cNvCxnSpPr>
              <p:nvPr/>
            </p:nvCxnSpPr>
            <p:spPr>
              <a:xfrm flipH="1">
                <a:off x="1970388" y="1855056"/>
                <a:ext cx="42494" cy="4204552"/>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nvGrpSpPr>
              <p:cNvPr id="61" name="组合 60">
                <a:extLst>
                  <a:ext uri="{FF2B5EF4-FFF2-40B4-BE49-F238E27FC236}">
                    <a16:creationId xmlns:a16="http://schemas.microsoft.com/office/drawing/2014/main" id="{021DC685-F8C9-3426-31C7-DFBF96411A1C}"/>
                  </a:ext>
                </a:extLst>
              </p:cNvPr>
              <p:cNvGrpSpPr/>
              <p:nvPr/>
            </p:nvGrpSpPr>
            <p:grpSpPr>
              <a:xfrm>
                <a:off x="5273245" y="1856851"/>
                <a:ext cx="1646356" cy="4217566"/>
                <a:chOff x="1996323" y="1855056"/>
                <a:chExt cx="1646356" cy="4217566"/>
              </a:xfrm>
            </p:grpSpPr>
            <p:grpSp>
              <p:nvGrpSpPr>
                <p:cNvPr id="62" name="组合 61">
                  <a:extLst>
                    <a:ext uri="{FF2B5EF4-FFF2-40B4-BE49-F238E27FC236}">
                      <a16:creationId xmlns:a16="http://schemas.microsoft.com/office/drawing/2014/main" id="{5D0182E9-664F-2A32-4093-BD77D13EBAA5}"/>
                    </a:ext>
                  </a:extLst>
                </p:cNvPr>
                <p:cNvGrpSpPr/>
                <p:nvPr/>
              </p:nvGrpSpPr>
              <p:grpSpPr>
                <a:xfrm>
                  <a:off x="1996324" y="2973546"/>
                  <a:ext cx="1640336" cy="333045"/>
                  <a:chOff x="1996324" y="2352315"/>
                  <a:chExt cx="1640336" cy="333045"/>
                </a:xfrm>
              </p:grpSpPr>
              <p:sp>
                <p:nvSpPr>
                  <p:cNvPr id="70" name="矩形 69">
                    <a:extLst>
                      <a:ext uri="{FF2B5EF4-FFF2-40B4-BE49-F238E27FC236}">
                        <a16:creationId xmlns:a16="http://schemas.microsoft.com/office/drawing/2014/main" id="{09DDE002-9D54-4D8D-6649-06CC70249AAC}"/>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71" name="文本框 70">
                    <a:extLst>
                      <a:ext uri="{FF2B5EF4-FFF2-40B4-BE49-F238E27FC236}">
                        <a16:creationId xmlns:a16="http://schemas.microsoft.com/office/drawing/2014/main" id="{49A6BAE3-2857-D7BE-5AA1-7C1D5AC6DFEB}"/>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人气飙升</a:t>
                    </a:r>
                  </a:p>
                </p:txBody>
              </p:sp>
            </p:grpSp>
            <p:sp>
              <p:nvSpPr>
                <p:cNvPr id="63" name="文本框 62">
                  <a:extLst>
                    <a:ext uri="{FF2B5EF4-FFF2-40B4-BE49-F238E27FC236}">
                      <a16:creationId xmlns:a16="http://schemas.microsoft.com/office/drawing/2014/main" id="{8B8A9C53-70B9-9AF4-8101-DC814BC56240}"/>
                    </a:ext>
                  </a:extLst>
                </p:cNvPr>
                <p:cNvSpPr txBox="1"/>
                <p:nvPr/>
              </p:nvSpPr>
              <p:spPr>
                <a:xfrm>
                  <a:off x="2033123" y="2053806"/>
                  <a:ext cx="1583793" cy="823880"/>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推动用户下单</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增加用户停留</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引导用户评论</a:t>
                  </a:r>
                  <a:endParaRPr lang="en-US" altLang="zh-CN" sz="1100" b="1">
                    <a:solidFill>
                      <a:schemeClr val="accent2">
                        <a:lumMod val="50000"/>
                      </a:schemeClr>
                    </a:solidFill>
                  </a:endParaRPr>
                </a:p>
              </p:txBody>
            </p:sp>
            <p:grpSp>
              <p:nvGrpSpPr>
                <p:cNvPr id="64" name="组合 63">
                  <a:extLst>
                    <a:ext uri="{FF2B5EF4-FFF2-40B4-BE49-F238E27FC236}">
                      <a16:creationId xmlns:a16="http://schemas.microsoft.com/office/drawing/2014/main" id="{9225BAF2-3386-65DD-311B-C88F162B42BC}"/>
                    </a:ext>
                  </a:extLst>
                </p:cNvPr>
                <p:cNvGrpSpPr/>
                <p:nvPr/>
              </p:nvGrpSpPr>
              <p:grpSpPr>
                <a:xfrm>
                  <a:off x="2024595" y="3350007"/>
                  <a:ext cx="1612063" cy="537032"/>
                  <a:chOff x="2024595" y="3350007"/>
                  <a:chExt cx="1612063" cy="537032"/>
                </a:xfrm>
              </p:grpSpPr>
              <p:sp>
                <p:nvSpPr>
                  <p:cNvPr id="68" name="文本框 67">
                    <a:extLst>
                      <a:ext uri="{FF2B5EF4-FFF2-40B4-BE49-F238E27FC236}">
                        <a16:creationId xmlns:a16="http://schemas.microsoft.com/office/drawing/2014/main" id="{BEBC09E6-8D56-4E4B-C365-853772F3F92C}"/>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商品介绍</a:t>
                    </a:r>
                  </a:p>
                </p:txBody>
              </p:sp>
              <p:sp>
                <p:nvSpPr>
                  <p:cNvPr id="69" name="文本框 68">
                    <a:extLst>
                      <a:ext uri="{FF2B5EF4-FFF2-40B4-BE49-F238E27FC236}">
                        <a16:creationId xmlns:a16="http://schemas.microsoft.com/office/drawing/2014/main" id="{DAD3634A-5BEA-8282-8B96-9F23FDC882E2}"/>
                      </a:ext>
                    </a:extLst>
                  </p:cNvPr>
                  <p:cNvSpPr txBox="1"/>
                  <p:nvPr/>
                </p:nvSpPr>
                <p:spPr>
                  <a:xfrm>
                    <a:off x="2024595" y="3625429"/>
                    <a:ext cx="1583793" cy="261610"/>
                  </a:xfrm>
                  <a:prstGeom prst="rect">
                    <a:avLst/>
                  </a:prstGeom>
                  <a:noFill/>
                </p:spPr>
                <p:txBody>
                  <a:bodyPr wrap="square">
                    <a:spAutoFit/>
                  </a:bodyPr>
                  <a:lstStyle/>
                  <a:p>
                    <a:pPr algn="ctr"/>
                    <a:r>
                      <a:rPr lang="zh-CN" altLang="en-US" sz="1100" b="1">
                        <a:solidFill>
                          <a:srgbClr val="E24E0C"/>
                        </a:solidFill>
                      </a:rPr>
                      <a:t>优惠介绍</a:t>
                    </a:r>
                  </a:p>
                </p:txBody>
              </p:sp>
            </p:grpSp>
            <p:sp>
              <p:nvSpPr>
                <p:cNvPr id="65" name="文本框 64">
                  <a:extLst>
                    <a:ext uri="{FF2B5EF4-FFF2-40B4-BE49-F238E27FC236}">
                      <a16:creationId xmlns:a16="http://schemas.microsoft.com/office/drawing/2014/main" id="{D33C91AE-3F70-23B2-059F-550981F2E726}"/>
                    </a:ext>
                  </a:extLst>
                </p:cNvPr>
                <p:cNvSpPr txBox="1"/>
                <p:nvPr/>
              </p:nvSpPr>
              <p:spPr>
                <a:xfrm>
                  <a:off x="1996324" y="4109257"/>
                  <a:ext cx="1583793" cy="890372"/>
                </a:xfrm>
                <a:prstGeom prst="rect">
                  <a:avLst/>
                </a:prstGeom>
                <a:noFill/>
              </p:spPr>
              <p:txBody>
                <a:bodyPr wrap="square">
                  <a:spAutoFit/>
                </a:bodyPr>
                <a:lstStyle/>
                <a:p>
                  <a:pPr algn="ctr">
                    <a:lnSpc>
                      <a:spcPct val="150000"/>
                    </a:lnSpc>
                  </a:pPr>
                  <a:r>
                    <a:rPr lang="zh-CN" altLang="en-US" sz="1200" b="1">
                      <a:solidFill>
                        <a:srgbClr val="727F91"/>
                      </a:solidFill>
                    </a:rPr>
                    <a:t>倒计时</a:t>
                  </a:r>
                  <a:endParaRPr lang="en-US" altLang="zh-CN" sz="1200" b="1">
                    <a:solidFill>
                      <a:srgbClr val="727F91"/>
                    </a:solidFill>
                  </a:endParaRPr>
                </a:p>
                <a:p>
                  <a:pPr algn="ctr">
                    <a:lnSpc>
                      <a:spcPct val="150000"/>
                    </a:lnSpc>
                  </a:pPr>
                  <a:r>
                    <a:rPr lang="zh-CN" altLang="en-US" sz="1200" b="1">
                      <a:solidFill>
                        <a:srgbClr val="727F91"/>
                      </a:solidFill>
                    </a:rPr>
                    <a:t>商品上线</a:t>
                  </a:r>
                  <a:endParaRPr lang="en-US" altLang="zh-CN" sz="1200" b="1">
                    <a:solidFill>
                      <a:srgbClr val="727F91"/>
                    </a:solidFill>
                  </a:endParaRPr>
                </a:p>
                <a:p>
                  <a:pPr algn="ctr">
                    <a:lnSpc>
                      <a:spcPct val="150000"/>
                    </a:lnSpc>
                  </a:pPr>
                  <a:r>
                    <a:rPr lang="zh-CN" altLang="en-US" sz="1200" b="1">
                      <a:solidFill>
                        <a:srgbClr val="727F91"/>
                      </a:solidFill>
                    </a:rPr>
                    <a:t>库存管里</a:t>
                  </a:r>
                </a:p>
              </p:txBody>
            </p:sp>
            <p:sp>
              <p:nvSpPr>
                <p:cNvPr id="66" name="文本框 65">
                  <a:extLst>
                    <a:ext uri="{FF2B5EF4-FFF2-40B4-BE49-F238E27FC236}">
                      <a16:creationId xmlns:a16="http://schemas.microsoft.com/office/drawing/2014/main" id="{E2B3FBBF-F8FF-6989-42D3-BE0A305E2623}"/>
                    </a:ext>
                  </a:extLst>
                </p:cNvPr>
                <p:cNvSpPr txBox="1"/>
                <p:nvPr/>
              </p:nvSpPr>
              <p:spPr>
                <a:xfrm>
                  <a:off x="1996323" y="5169236"/>
                  <a:ext cx="1583793" cy="890372"/>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响应互动</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使用方法</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解答疑问</a:t>
                  </a:r>
                </a:p>
              </p:txBody>
            </p:sp>
            <p:cxnSp>
              <p:nvCxnSpPr>
                <p:cNvPr id="67" name="直接连接符 66">
                  <a:extLst>
                    <a:ext uri="{FF2B5EF4-FFF2-40B4-BE49-F238E27FC236}">
                      <a16:creationId xmlns:a16="http://schemas.microsoft.com/office/drawing/2014/main" id="{6410C59A-000F-7F01-1410-19855C98D6C4}"/>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72" name="组合 71">
                <a:extLst>
                  <a:ext uri="{FF2B5EF4-FFF2-40B4-BE49-F238E27FC236}">
                    <a16:creationId xmlns:a16="http://schemas.microsoft.com/office/drawing/2014/main" id="{B66B47F5-DA01-BE7D-9672-A9D930DA8907}"/>
                  </a:ext>
                </a:extLst>
              </p:cNvPr>
              <p:cNvGrpSpPr/>
              <p:nvPr/>
            </p:nvGrpSpPr>
            <p:grpSpPr>
              <a:xfrm>
                <a:off x="6909588" y="1858646"/>
                <a:ext cx="1646356" cy="4217566"/>
                <a:chOff x="1996323" y="1855056"/>
                <a:chExt cx="1646356" cy="4217566"/>
              </a:xfrm>
            </p:grpSpPr>
            <p:grpSp>
              <p:nvGrpSpPr>
                <p:cNvPr id="73" name="组合 72">
                  <a:extLst>
                    <a:ext uri="{FF2B5EF4-FFF2-40B4-BE49-F238E27FC236}">
                      <a16:creationId xmlns:a16="http://schemas.microsoft.com/office/drawing/2014/main" id="{F232DA41-2502-CD78-E21A-BC9674EE7918}"/>
                    </a:ext>
                  </a:extLst>
                </p:cNvPr>
                <p:cNvGrpSpPr/>
                <p:nvPr/>
              </p:nvGrpSpPr>
              <p:grpSpPr>
                <a:xfrm>
                  <a:off x="1996324" y="2973546"/>
                  <a:ext cx="1640336" cy="333045"/>
                  <a:chOff x="1996324" y="2352315"/>
                  <a:chExt cx="1640336" cy="333045"/>
                </a:xfrm>
              </p:grpSpPr>
              <p:sp>
                <p:nvSpPr>
                  <p:cNvPr id="81" name="矩形 80">
                    <a:extLst>
                      <a:ext uri="{FF2B5EF4-FFF2-40B4-BE49-F238E27FC236}">
                        <a16:creationId xmlns:a16="http://schemas.microsoft.com/office/drawing/2014/main" id="{4721AE32-8B89-56EA-86D1-E7B9937A290D}"/>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82" name="文本框 81">
                    <a:extLst>
                      <a:ext uri="{FF2B5EF4-FFF2-40B4-BE49-F238E27FC236}">
                        <a16:creationId xmlns:a16="http://schemas.microsoft.com/office/drawing/2014/main" id="{7F587E0A-5B34-76ED-54E8-0397D45CE967}"/>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人气衰减</a:t>
                    </a:r>
                  </a:p>
                </p:txBody>
              </p:sp>
            </p:grpSp>
            <p:sp>
              <p:nvSpPr>
                <p:cNvPr id="74" name="文本框 73">
                  <a:extLst>
                    <a:ext uri="{FF2B5EF4-FFF2-40B4-BE49-F238E27FC236}">
                      <a16:creationId xmlns:a16="http://schemas.microsoft.com/office/drawing/2014/main" id="{E7A2EB5B-E513-5874-D984-92F2665DC764}"/>
                    </a:ext>
                  </a:extLst>
                </p:cNvPr>
                <p:cNvSpPr txBox="1"/>
                <p:nvPr/>
              </p:nvSpPr>
              <p:spPr>
                <a:xfrm>
                  <a:off x="2052865" y="1855056"/>
                  <a:ext cx="1583793" cy="1077796"/>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增加用户停留</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引导用户评论</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引导用户点赞</a:t>
                  </a:r>
                  <a:endParaRPr lang="en-US" altLang="zh-CN" sz="1100" b="1">
                    <a:solidFill>
                      <a:schemeClr val="accent2">
                        <a:lumMod val="50000"/>
                      </a:schemeClr>
                    </a:solidFill>
                  </a:endParaRPr>
                </a:p>
                <a:p>
                  <a:pPr algn="ctr">
                    <a:lnSpc>
                      <a:spcPct val="150000"/>
                    </a:lnSpc>
                  </a:pPr>
                  <a:r>
                    <a:rPr lang="zh-CN" altLang="en-US" sz="1100" b="1">
                      <a:solidFill>
                        <a:schemeClr val="accent2">
                          <a:lumMod val="50000"/>
                        </a:schemeClr>
                      </a:solidFill>
                    </a:rPr>
                    <a:t>推动用户下单</a:t>
                  </a:r>
                </a:p>
              </p:txBody>
            </p:sp>
            <p:grpSp>
              <p:nvGrpSpPr>
                <p:cNvPr id="75" name="组合 74">
                  <a:extLst>
                    <a:ext uri="{FF2B5EF4-FFF2-40B4-BE49-F238E27FC236}">
                      <a16:creationId xmlns:a16="http://schemas.microsoft.com/office/drawing/2014/main" id="{1E9B57C5-9B11-CEC0-E016-23F21EB1DE40}"/>
                    </a:ext>
                  </a:extLst>
                </p:cNvPr>
                <p:cNvGrpSpPr/>
                <p:nvPr/>
              </p:nvGrpSpPr>
              <p:grpSpPr>
                <a:xfrm>
                  <a:off x="2024595" y="3350007"/>
                  <a:ext cx="1612063" cy="706309"/>
                  <a:chOff x="2024595" y="3350007"/>
                  <a:chExt cx="1612063" cy="706309"/>
                </a:xfrm>
              </p:grpSpPr>
              <p:sp>
                <p:nvSpPr>
                  <p:cNvPr id="79" name="文本框 78">
                    <a:extLst>
                      <a:ext uri="{FF2B5EF4-FFF2-40B4-BE49-F238E27FC236}">
                        <a16:creationId xmlns:a16="http://schemas.microsoft.com/office/drawing/2014/main" id="{666D3E6C-B854-006D-FB0D-623B3EBB70AE}"/>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秒杀品介绍</a:t>
                    </a:r>
                  </a:p>
                </p:txBody>
              </p:sp>
              <p:sp>
                <p:nvSpPr>
                  <p:cNvPr id="80" name="文本框 79">
                    <a:extLst>
                      <a:ext uri="{FF2B5EF4-FFF2-40B4-BE49-F238E27FC236}">
                        <a16:creationId xmlns:a16="http://schemas.microsoft.com/office/drawing/2014/main" id="{C431CDEB-348E-AAD7-57C6-AC98CAE7A725}"/>
                      </a:ext>
                    </a:extLst>
                  </p:cNvPr>
                  <p:cNvSpPr txBox="1"/>
                  <p:nvPr/>
                </p:nvSpPr>
                <p:spPr>
                  <a:xfrm>
                    <a:off x="2024595" y="3625429"/>
                    <a:ext cx="1583793" cy="430887"/>
                  </a:xfrm>
                  <a:prstGeom prst="rect">
                    <a:avLst/>
                  </a:prstGeom>
                  <a:noFill/>
                </p:spPr>
                <p:txBody>
                  <a:bodyPr wrap="square">
                    <a:spAutoFit/>
                  </a:bodyPr>
                  <a:lstStyle/>
                  <a:p>
                    <a:pPr algn="ctr"/>
                    <a:r>
                      <a:rPr lang="zh-CN" altLang="en-US" sz="1100" b="1">
                        <a:solidFill>
                          <a:srgbClr val="E24E0C"/>
                        </a:solidFill>
                      </a:rPr>
                      <a:t>优惠介绍</a:t>
                    </a:r>
                    <a:endParaRPr lang="en-US" altLang="zh-CN" sz="1100" b="1">
                      <a:solidFill>
                        <a:srgbClr val="E24E0C"/>
                      </a:solidFill>
                    </a:endParaRPr>
                  </a:p>
                  <a:p>
                    <a:pPr algn="ctr"/>
                    <a:r>
                      <a:rPr lang="zh-CN" altLang="en-US" sz="1100" b="1">
                        <a:solidFill>
                          <a:srgbClr val="E24E0C"/>
                        </a:solidFill>
                      </a:rPr>
                      <a:t>商品介绍</a:t>
                    </a:r>
                  </a:p>
                </p:txBody>
              </p:sp>
            </p:grpSp>
            <p:sp>
              <p:nvSpPr>
                <p:cNvPr id="76" name="文本框 75">
                  <a:extLst>
                    <a:ext uri="{FF2B5EF4-FFF2-40B4-BE49-F238E27FC236}">
                      <a16:creationId xmlns:a16="http://schemas.microsoft.com/office/drawing/2014/main" id="{7FCD1060-5A36-C00A-3C21-90FDF03938D1}"/>
                    </a:ext>
                  </a:extLst>
                </p:cNvPr>
                <p:cNvSpPr txBox="1"/>
                <p:nvPr/>
              </p:nvSpPr>
              <p:spPr>
                <a:xfrm>
                  <a:off x="1996324" y="4109257"/>
                  <a:ext cx="1583793" cy="613373"/>
                </a:xfrm>
                <a:prstGeom prst="rect">
                  <a:avLst/>
                </a:prstGeom>
                <a:noFill/>
              </p:spPr>
              <p:txBody>
                <a:bodyPr wrap="square">
                  <a:spAutoFit/>
                </a:bodyPr>
                <a:lstStyle/>
                <a:p>
                  <a:pPr algn="ctr">
                    <a:lnSpc>
                      <a:spcPct val="150000"/>
                    </a:lnSpc>
                  </a:pPr>
                  <a:r>
                    <a:rPr lang="zh-CN" altLang="en-US" sz="1200" b="1">
                      <a:solidFill>
                        <a:srgbClr val="727F91"/>
                      </a:solidFill>
                    </a:rPr>
                    <a:t>倒计时</a:t>
                  </a:r>
                  <a:endParaRPr lang="en-US" altLang="zh-CN" sz="1200" b="1">
                    <a:solidFill>
                      <a:srgbClr val="727F91"/>
                    </a:solidFill>
                  </a:endParaRPr>
                </a:p>
                <a:p>
                  <a:pPr algn="ctr">
                    <a:lnSpc>
                      <a:spcPct val="150000"/>
                    </a:lnSpc>
                  </a:pPr>
                  <a:r>
                    <a:rPr lang="zh-CN" altLang="en-US" sz="1200" b="1">
                      <a:solidFill>
                        <a:srgbClr val="727F91"/>
                      </a:solidFill>
                    </a:rPr>
                    <a:t>数库存</a:t>
                  </a:r>
                </a:p>
              </p:txBody>
            </p:sp>
            <p:sp>
              <p:nvSpPr>
                <p:cNvPr id="77" name="文本框 76">
                  <a:extLst>
                    <a:ext uri="{FF2B5EF4-FFF2-40B4-BE49-F238E27FC236}">
                      <a16:creationId xmlns:a16="http://schemas.microsoft.com/office/drawing/2014/main" id="{8B5AED32-58F8-E1B2-CFA3-693FCB3FF0A5}"/>
                    </a:ext>
                  </a:extLst>
                </p:cNvPr>
                <p:cNvSpPr txBox="1"/>
                <p:nvPr/>
              </p:nvSpPr>
              <p:spPr>
                <a:xfrm>
                  <a:off x="1996323" y="5169236"/>
                  <a:ext cx="1583793" cy="612155"/>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响应互动</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福利说明</a:t>
                  </a:r>
                </a:p>
              </p:txBody>
            </p:sp>
            <p:cxnSp>
              <p:nvCxnSpPr>
                <p:cNvPr id="78" name="直接连接符 77">
                  <a:extLst>
                    <a:ext uri="{FF2B5EF4-FFF2-40B4-BE49-F238E27FC236}">
                      <a16:creationId xmlns:a16="http://schemas.microsoft.com/office/drawing/2014/main" id="{69FC2D78-122D-22FA-6451-B272260FCC4C}"/>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cxnSp>
            <p:nvCxnSpPr>
              <p:cNvPr id="83" name="直接连接符 82">
                <a:extLst>
                  <a:ext uri="{FF2B5EF4-FFF2-40B4-BE49-F238E27FC236}">
                    <a16:creationId xmlns:a16="http://schemas.microsoft.com/office/drawing/2014/main" id="{8D242F45-DF5B-1AF0-6DC0-916A7E3B661E}"/>
                  </a:ext>
                </a:extLst>
              </p:cNvPr>
              <p:cNvCxnSpPr>
                <a:cxnSpLocks/>
              </p:cNvCxnSpPr>
              <p:nvPr/>
            </p:nvCxnSpPr>
            <p:spPr>
              <a:xfrm flipH="1">
                <a:off x="5247310" y="1863831"/>
                <a:ext cx="42494" cy="4204552"/>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nvGrpSpPr>
              <p:cNvPr id="84" name="组合 83">
                <a:extLst>
                  <a:ext uri="{FF2B5EF4-FFF2-40B4-BE49-F238E27FC236}">
                    <a16:creationId xmlns:a16="http://schemas.microsoft.com/office/drawing/2014/main" id="{18A6704F-E547-93DF-2E6C-3313520D0CA7}"/>
                  </a:ext>
                </a:extLst>
              </p:cNvPr>
              <p:cNvGrpSpPr/>
              <p:nvPr/>
            </p:nvGrpSpPr>
            <p:grpSpPr>
              <a:xfrm>
                <a:off x="8538710" y="1858646"/>
                <a:ext cx="1646356" cy="4217566"/>
                <a:chOff x="1996323" y="1855056"/>
                <a:chExt cx="1646356" cy="4217566"/>
              </a:xfrm>
            </p:grpSpPr>
            <p:grpSp>
              <p:nvGrpSpPr>
                <p:cNvPr id="85" name="组合 84">
                  <a:extLst>
                    <a:ext uri="{FF2B5EF4-FFF2-40B4-BE49-F238E27FC236}">
                      <a16:creationId xmlns:a16="http://schemas.microsoft.com/office/drawing/2014/main" id="{7454C93A-EAEC-4DC5-9B44-F1E8DFD0585A}"/>
                    </a:ext>
                  </a:extLst>
                </p:cNvPr>
                <p:cNvGrpSpPr/>
                <p:nvPr/>
              </p:nvGrpSpPr>
              <p:grpSpPr>
                <a:xfrm>
                  <a:off x="1996324" y="2973546"/>
                  <a:ext cx="1640336" cy="333045"/>
                  <a:chOff x="1996324" y="2352315"/>
                  <a:chExt cx="1640336" cy="333045"/>
                </a:xfrm>
              </p:grpSpPr>
              <p:sp>
                <p:nvSpPr>
                  <p:cNvPr id="93" name="矩形 92">
                    <a:extLst>
                      <a:ext uri="{FF2B5EF4-FFF2-40B4-BE49-F238E27FC236}">
                        <a16:creationId xmlns:a16="http://schemas.microsoft.com/office/drawing/2014/main" id="{4C40F064-09A5-200E-D990-41D31FB496A0}"/>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94" name="文本框 93">
                    <a:extLst>
                      <a:ext uri="{FF2B5EF4-FFF2-40B4-BE49-F238E27FC236}">
                        <a16:creationId xmlns:a16="http://schemas.microsoft.com/office/drawing/2014/main" id="{9765EC31-8429-6190-9F97-F09C6620AE3C}"/>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人气稳定</a:t>
                    </a:r>
                  </a:p>
                </p:txBody>
              </p:sp>
            </p:grpSp>
            <p:sp>
              <p:nvSpPr>
                <p:cNvPr id="86" name="文本框 85">
                  <a:extLst>
                    <a:ext uri="{FF2B5EF4-FFF2-40B4-BE49-F238E27FC236}">
                      <a16:creationId xmlns:a16="http://schemas.microsoft.com/office/drawing/2014/main" id="{14F3681B-7BBE-A844-CEE1-4A4DB5AD7DC4}"/>
                    </a:ext>
                  </a:extLst>
                </p:cNvPr>
                <p:cNvSpPr txBox="1"/>
                <p:nvPr/>
              </p:nvSpPr>
              <p:spPr>
                <a:xfrm>
                  <a:off x="2052864" y="2361584"/>
                  <a:ext cx="1583793" cy="569964"/>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推动用户下单</a:t>
                  </a:r>
                </a:p>
                <a:p>
                  <a:pPr algn="ctr">
                    <a:lnSpc>
                      <a:spcPct val="150000"/>
                    </a:lnSpc>
                  </a:pPr>
                  <a:r>
                    <a:rPr lang="zh-CN" altLang="en-US" sz="1100" b="1">
                      <a:solidFill>
                        <a:schemeClr val="accent2">
                          <a:lumMod val="50000"/>
                        </a:schemeClr>
                      </a:solidFill>
                    </a:rPr>
                    <a:t>引导用户关注</a:t>
                  </a:r>
                </a:p>
              </p:txBody>
            </p:sp>
            <p:grpSp>
              <p:nvGrpSpPr>
                <p:cNvPr id="87" name="组合 86">
                  <a:extLst>
                    <a:ext uri="{FF2B5EF4-FFF2-40B4-BE49-F238E27FC236}">
                      <a16:creationId xmlns:a16="http://schemas.microsoft.com/office/drawing/2014/main" id="{6E745DD9-2DC9-DE28-5C24-18ADF30D9EA6}"/>
                    </a:ext>
                  </a:extLst>
                </p:cNvPr>
                <p:cNvGrpSpPr/>
                <p:nvPr/>
              </p:nvGrpSpPr>
              <p:grpSpPr>
                <a:xfrm>
                  <a:off x="2024595" y="3350007"/>
                  <a:ext cx="1612063" cy="537032"/>
                  <a:chOff x="2024595" y="3350007"/>
                  <a:chExt cx="1612063" cy="537032"/>
                </a:xfrm>
              </p:grpSpPr>
              <p:sp>
                <p:nvSpPr>
                  <p:cNvPr id="91" name="文本框 90">
                    <a:extLst>
                      <a:ext uri="{FF2B5EF4-FFF2-40B4-BE49-F238E27FC236}">
                        <a16:creationId xmlns:a16="http://schemas.microsoft.com/office/drawing/2014/main" id="{AC1AF824-C385-25EC-72A0-BC67B8EEEB67}"/>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商品介绍</a:t>
                    </a:r>
                  </a:p>
                </p:txBody>
              </p:sp>
              <p:sp>
                <p:nvSpPr>
                  <p:cNvPr id="92" name="文本框 91">
                    <a:extLst>
                      <a:ext uri="{FF2B5EF4-FFF2-40B4-BE49-F238E27FC236}">
                        <a16:creationId xmlns:a16="http://schemas.microsoft.com/office/drawing/2014/main" id="{0702F327-8AE1-6F1B-C6F9-A4A88A32F457}"/>
                      </a:ext>
                    </a:extLst>
                  </p:cNvPr>
                  <p:cNvSpPr txBox="1"/>
                  <p:nvPr/>
                </p:nvSpPr>
                <p:spPr>
                  <a:xfrm>
                    <a:off x="2024595" y="3625429"/>
                    <a:ext cx="1583793" cy="261610"/>
                  </a:xfrm>
                  <a:prstGeom prst="rect">
                    <a:avLst/>
                  </a:prstGeom>
                  <a:noFill/>
                </p:spPr>
                <p:txBody>
                  <a:bodyPr wrap="square">
                    <a:spAutoFit/>
                  </a:bodyPr>
                  <a:lstStyle/>
                  <a:p>
                    <a:pPr algn="ctr"/>
                    <a:r>
                      <a:rPr lang="zh-CN" altLang="en-US" sz="1100" b="1">
                        <a:solidFill>
                          <a:srgbClr val="E24E0C"/>
                        </a:solidFill>
                      </a:rPr>
                      <a:t>优惠介绍</a:t>
                    </a:r>
                  </a:p>
                </p:txBody>
              </p:sp>
            </p:grpSp>
            <p:sp>
              <p:nvSpPr>
                <p:cNvPr id="88" name="文本框 87">
                  <a:extLst>
                    <a:ext uri="{FF2B5EF4-FFF2-40B4-BE49-F238E27FC236}">
                      <a16:creationId xmlns:a16="http://schemas.microsoft.com/office/drawing/2014/main" id="{4E1B86D7-24AB-1758-2865-2EC45B5E5E5F}"/>
                    </a:ext>
                  </a:extLst>
                </p:cNvPr>
                <p:cNvSpPr txBox="1"/>
                <p:nvPr/>
              </p:nvSpPr>
              <p:spPr>
                <a:xfrm>
                  <a:off x="1996324" y="4109257"/>
                  <a:ext cx="1583793" cy="613373"/>
                </a:xfrm>
                <a:prstGeom prst="rect">
                  <a:avLst/>
                </a:prstGeom>
                <a:noFill/>
              </p:spPr>
              <p:txBody>
                <a:bodyPr wrap="square">
                  <a:spAutoFit/>
                </a:bodyPr>
                <a:lstStyle/>
                <a:p>
                  <a:pPr algn="ctr">
                    <a:lnSpc>
                      <a:spcPct val="150000"/>
                    </a:lnSpc>
                  </a:pPr>
                  <a:r>
                    <a:rPr lang="zh-CN" altLang="en-US" sz="1200" b="1">
                      <a:solidFill>
                        <a:srgbClr val="727F91"/>
                      </a:solidFill>
                    </a:rPr>
                    <a:t>现场演示</a:t>
                  </a:r>
                  <a:endParaRPr lang="en-US" altLang="zh-CN" sz="1200" b="1">
                    <a:solidFill>
                      <a:srgbClr val="727F91"/>
                    </a:solidFill>
                  </a:endParaRPr>
                </a:p>
                <a:p>
                  <a:pPr algn="ctr">
                    <a:lnSpc>
                      <a:spcPct val="150000"/>
                    </a:lnSpc>
                  </a:pPr>
                  <a:r>
                    <a:rPr lang="zh-CN" altLang="en-US" sz="1200" b="1">
                      <a:solidFill>
                        <a:srgbClr val="727F91"/>
                      </a:solidFill>
                    </a:rPr>
                    <a:t>现场互动</a:t>
                  </a:r>
                </a:p>
              </p:txBody>
            </p:sp>
            <p:sp>
              <p:nvSpPr>
                <p:cNvPr id="89" name="文本框 88">
                  <a:extLst>
                    <a:ext uri="{FF2B5EF4-FFF2-40B4-BE49-F238E27FC236}">
                      <a16:creationId xmlns:a16="http://schemas.microsoft.com/office/drawing/2014/main" id="{B3A06644-9F6D-AF4A-CD0F-7F7883C1000F}"/>
                    </a:ext>
                  </a:extLst>
                </p:cNvPr>
                <p:cNvSpPr txBox="1"/>
                <p:nvPr/>
              </p:nvSpPr>
              <p:spPr>
                <a:xfrm>
                  <a:off x="1996323" y="5169236"/>
                  <a:ext cx="1583793" cy="890372"/>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解答疑问</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门店位置</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使用方法</a:t>
                  </a:r>
                </a:p>
              </p:txBody>
            </p:sp>
            <p:cxnSp>
              <p:nvCxnSpPr>
                <p:cNvPr id="90" name="直接连接符 89">
                  <a:extLst>
                    <a:ext uri="{FF2B5EF4-FFF2-40B4-BE49-F238E27FC236}">
                      <a16:creationId xmlns:a16="http://schemas.microsoft.com/office/drawing/2014/main" id="{7B38BF62-9389-963F-8F35-E4EEBFEDF9C0}"/>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95" name="组合 94">
                <a:extLst>
                  <a:ext uri="{FF2B5EF4-FFF2-40B4-BE49-F238E27FC236}">
                    <a16:creationId xmlns:a16="http://schemas.microsoft.com/office/drawing/2014/main" id="{631B9FF8-5602-D28B-A01D-6EF4CCFF1D94}"/>
                  </a:ext>
                </a:extLst>
              </p:cNvPr>
              <p:cNvGrpSpPr/>
              <p:nvPr/>
            </p:nvGrpSpPr>
            <p:grpSpPr>
              <a:xfrm>
                <a:off x="10175053" y="1860441"/>
                <a:ext cx="1646356" cy="4217566"/>
                <a:chOff x="1996323" y="1855056"/>
                <a:chExt cx="1646356" cy="4217566"/>
              </a:xfrm>
            </p:grpSpPr>
            <p:grpSp>
              <p:nvGrpSpPr>
                <p:cNvPr id="96" name="组合 95">
                  <a:extLst>
                    <a:ext uri="{FF2B5EF4-FFF2-40B4-BE49-F238E27FC236}">
                      <a16:creationId xmlns:a16="http://schemas.microsoft.com/office/drawing/2014/main" id="{B31ED079-DDE2-187C-59B1-631A832B2E1E}"/>
                    </a:ext>
                  </a:extLst>
                </p:cNvPr>
                <p:cNvGrpSpPr/>
                <p:nvPr/>
              </p:nvGrpSpPr>
              <p:grpSpPr>
                <a:xfrm>
                  <a:off x="1996324" y="2973546"/>
                  <a:ext cx="1640336" cy="333045"/>
                  <a:chOff x="1996324" y="2352315"/>
                  <a:chExt cx="1640336" cy="333045"/>
                </a:xfrm>
              </p:grpSpPr>
              <p:sp>
                <p:nvSpPr>
                  <p:cNvPr id="104" name="矩形 103">
                    <a:extLst>
                      <a:ext uri="{FF2B5EF4-FFF2-40B4-BE49-F238E27FC236}">
                        <a16:creationId xmlns:a16="http://schemas.microsoft.com/office/drawing/2014/main" id="{F30B4CEF-8AB4-C3BE-7A58-25EF24487727}"/>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105" name="文本框 104">
                    <a:extLst>
                      <a:ext uri="{FF2B5EF4-FFF2-40B4-BE49-F238E27FC236}">
                        <a16:creationId xmlns:a16="http://schemas.microsoft.com/office/drawing/2014/main" id="{A0320FD6-DF36-FB68-0671-B48D69F48EB6}"/>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直播介绍</a:t>
                    </a:r>
                  </a:p>
                </p:txBody>
              </p:sp>
            </p:grpSp>
            <p:sp>
              <p:nvSpPr>
                <p:cNvPr id="97" name="文本框 96">
                  <a:extLst>
                    <a:ext uri="{FF2B5EF4-FFF2-40B4-BE49-F238E27FC236}">
                      <a16:creationId xmlns:a16="http://schemas.microsoft.com/office/drawing/2014/main" id="{E7CE9E39-89F5-D9DD-D77C-E202325A1D0B}"/>
                    </a:ext>
                  </a:extLst>
                </p:cNvPr>
                <p:cNvSpPr txBox="1"/>
                <p:nvPr/>
              </p:nvSpPr>
              <p:spPr>
                <a:xfrm>
                  <a:off x="2017883" y="2364254"/>
                  <a:ext cx="1583793" cy="569964"/>
                </a:xfrm>
                <a:prstGeom prst="rect">
                  <a:avLst/>
                </a:prstGeom>
                <a:noFill/>
              </p:spPr>
              <p:txBody>
                <a:bodyPr wrap="square">
                  <a:spAutoFit/>
                </a:bodyPr>
                <a:lstStyle/>
                <a:p>
                  <a:pPr algn="ctr">
                    <a:lnSpc>
                      <a:spcPct val="150000"/>
                    </a:lnSpc>
                  </a:pPr>
                  <a:r>
                    <a:rPr lang="zh-CN" altLang="en-US" sz="1100" b="1">
                      <a:solidFill>
                        <a:schemeClr val="accent2">
                          <a:lumMod val="50000"/>
                        </a:schemeClr>
                      </a:solidFill>
                    </a:rPr>
                    <a:t>推动用户下单</a:t>
                  </a:r>
                </a:p>
                <a:p>
                  <a:pPr algn="ctr">
                    <a:lnSpc>
                      <a:spcPct val="150000"/>
                    </a:lnSpc>
                  </a:pPr>
                  <a:r>
                    <a:rPr lang="zh-CN" altLang="en-US" sz="1100" b="1">
                      <a:solidFill>
                        <a:schemeClr val="accent2">
                          <a:lumMod val="50000"/>
                        </a:schemeClr>
                      </a:solidFill>
                    </a:rPr>
                    <a:t>引导用户关注</a:t>
                  </a:r>
                </a:p>
              </p:txBody>
            </p:sp>
            <p:grpSp>
              <p:nvGrpSpPr>
                <p:cNvPr id="98" name="组合 97">
                  <a:extLst>
                    <a:ext uri="{FF2B5EF4-FFF2-40B4-BE49-F238E27FC236}">
                      <a16:creationId xmlns:a16="http://schemas.microsoft.com/office/drawing/2014/main" id="{260F2123-4D88-9A15-6281-E6415359ACC7}"/>
                    </a:ext>
                  </a:extLst>
                </p:cNvPr>
                <p:cNvGrpSpPr/>
                <p:nvPr/>
              </p:nvGrpSpPr>
              <p:grpSpPr>
                <a:xfrm>
                  <a:off x="2024595" y="3350007"/>
                  <a:ext cx="1612063" cy="537032"/>
                  <a:chOff x="2024595" y="3350007"/>
                  <a:chExt cx="1612063" cy="537032"/>
                </a:xfrm>
              </p:grpSpPr>
              <p:sp>
                <p:nvSpPr>
                  <p:cNvPr id="102" name="文本框 101">
                    <a:extLst>
                      <a:ext uri="{FF2B5EF4-FFF2-40B4-BE49-F238E27FC236}">
                        <a16:creationId xmlns:a16="http://schemas.microsoft.com/office/drawing/2014/main" id="{D8EC63FC-763D-CF6C-5FDE-2A4E87D559A0}"/>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退场告别</a:t>
                    </a:r>
                  </a:p>
                </p:txBody>
              </p:sp>
              <p:sp>
                <p:nvSpPr>
                  <p:cNvPr id="103" name="文本框 102">
                    <a:extLst>
                      <a:ext uri="{FF2B5EF4-FFF2-40B4-BE49-F238E27FC236}">
                        <a16:creationId xmlns:a16="http://schemas.microsoft.com/office/drawing/2014/main" id="{B365F7AA-37E4-8809-B578-C33E1479D8A0}"/>
                      </a:ext>
                    </a:extLst>
                  </p:cNvPr>
                  <p:cNvSpPr txBox="1"/>
                  <p:nvPr/>
                </p:nvSpPr>
                <p:spPr>
                  <a:xfrm>
                    <a:off x="2024595" y="3625429"/>
                    <a:ext cx="1583793" cy="261610"/>
                  </a:xfrm>
                  <a:prstGeom prst="rect">
                    <a:avLst/>
                  </a:prstGeom>
                  <a:noFill/>
                </p:spPr>
                <p:txBody>
                  <a:bodyPr wrap="square">
                    <a:spAutoFit/>
                  </a:bodyPr>
                  <a:lstStyle/>
                  <a:p>
                    <a:pPr algn="ctr"/>
                    <a:r>
                      <a:rPr lang="zh-CN" altLang="en-US" sz="1100" b="1">
                        <a:solidFill>
                          <a:srgbClr val="E24E0C"/>
                        </a:solidFill>
                      </a:rPr>
                      <a:t>优惠介绍</a:t>
                    </a:r>
                  </a:p>
                </p:txBody>
              </p:sp>
            </p:grpSp>
            <p:sp>
              <p:nvSpPr>
                <p:cNvPr id="99" name="文本框 98">
                  <a:extLst>
                    <a:ext uri="{FF2B5EF4-FFF2-40B4-BE49-F238E27FC236}">
                      <a16:creationId xmlns:a16="http://schemas.microsoft.com/office/drawing/2014/main" id="{963832DF-58A2-86CE-307D-D89D701BA42C}"/>
                    </a:ext>
                  </a:extLst>
                </p:cNvPr>
                <p:cNvSpPr txBox="1"/>
                <p:nvPr/>
              </p:nvSpPr>
              <p:spPr>
                <a:xfrm>
                  <a:off x="1996324" y="4109257"/>
                  <a:ext cx="1583793" cy="276999"/>
                </a:xfrm>
                <a:prstGeom prst="rect">
                  <a:avLst/>
                </a:prstGeom>
                <a:noFill/>
              </p:spPr>
              <p:txBody>
                <a:bodyPr wrap="square">
                  <a:spAutoFit/>
                </a:bodyPr>
                <a:lstStyle/>
                <a:p>
                  <a:pPr algn="ctr"/>
                  <a:r>
                    <a:rPr lang="zh-CN" altLang="en-US" sz="1200" b="1">
                      <a:solidFill>
                        <a:srgbClr val="727F91"/>
                      </a:solidFill>
                    </a:rPr>
                    <a:t>告别</a:t>
                  </a:r>
                  <a:endParaRPr lang="en-US" altLang="zh-CN" sz="1200" b="1">
                    <a:solidFill>
                      <a:srgbClr val="727F91"/>
                    </a:solidFill>
                  </a:endParaRPr>
                </a:p>
              </p:txBody>
            </p:sp>
            <p:sp>
              <p:nvSpPr>
                <p:cNvPr id="100" name="文本框 99">
                  <a:extLst>
                    <a:ext uri="{FF2B5EF4-FFF2-40B4-BE49-F238E27FC236}">
                      <a16:creationId xmlns:a16="http://schemas.microsoft.com/office/drawing/2014/main" id="{CD60910D-F17C-E47F-D753-02AB445E0600}"/>
                    </a:ext>
                  </a:extLst>
                </p:cNvPr>
                <p:cNvSpPr txBox="1"/>
                <p:nvPr/>
              </p:nvSpPr>
              <p:spPr>
                <a:xfrm>
                  <a:off x="1996323" y="5169236"/>
                  <a:ext cx="1583793" cy="890372"/>
                </a:xfrm>
                <a:prstGeom prst="rect">
                  <a:avLst/>
                </a:prstGeom>
                <a:noFill/>
              </p:spPr>
              <p:txBody>
                <a:bodyPr wrap="square">
                  <a:spAutoFit/>
                </a:bodyPr>
                <a:lstStyle/>
                <a:p>
                  <a:pPr algn="ctr">
                    <a:lnSpc>
                      <a:spcPct val="150000"/>
                    </a:lnSpc>
                  </a:pPr>
                  <a:r>
                    <a:rPr lang="zh-CN" altLang="en-US" sz="1200" b="1">
                      <a:solidFill>
                        <a:schemeClr val="bg1">
                          <a:lumMod val="50000"/>
                        </a:schemeClr>
                      </a:solidFill>
                    </a:rPr>
                    <a:t>响应互动</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号召关注</a:t>
                  </a:r>
                  <a:endParaRPr lang="en-US" altLang="zh-CN" sz="1200" b="1">
                    <a:solidFill>
                      <a:schemeClr val="bg1">
                        <a:lumMod val="50000"/>
                      </a:schemeClr>
                    </a:solidFill>
                  </a:endParaRPr>
                </a:p>
                <a:p>
                  <a:pPr algn="ctr">
                    <a:lnSpc>
                      <a:spcPct val="150000"/>
                    </a:lnSpc>
                  </a:pPr>
                  <a:r>
                    <a:rPr lang="zh-CN" altLang="en-US" sz="1200" b="1">
                      <a:solidFill>
                        <a:schemeClr val="bg1">
                          <a:lumMod val="50000"/>
                        </a:schemeClr>
                      </a:solidFill>
                    </a:rPr>
                    <a:t>预告下期</a:t>
                  </a:r>
                </a:p>
              </p:txBody>
            </p:sp>
            <p:cxnSp>
              <p:nvCxnSpPr>
                <p:cNvPr id="101" name="直接连接符 100">
                  <a:extLst>
                    <a:ext uri="{FF2B5EF4-FFF2-40B4-BE49-F238E27FC236}">
                      <a16:creationId xmlns:a16="http://schemas.microsoft.com/office/drawing/2014/main" id="{14F824B0-94CF-7883-CDCC-FEDDEE581B56}"/>
                    </a:ext>
                  </a:extLst>
                </p:cNvPr>
                <p:cNvCxnSpPr>
                  <a:cxnSpLocks/>
                </p:cNvCxnSpPr>
                <p:nvPr/>
              </p:nvCxnSpPr>
              <p:spPr>
                <a:xfrm flipH="1">
                  <a:off x="3625445" y="1855056"/>
                  <a:ext cx="17234" cy="4217566"/>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cxnSp>
            <p:nvCxnSpPr>
              <p:cNvPr id="106" name="直接连接符 105">
                <a:extLst>
                  <a:ext uri="{FF2B5EF4-FFF2-40B4-BE49-F238E27FC236}">
                    <a16:creationId xmlns:a16="http://schemas.microsoft.com/office/drawing/2014/main" id="{2E51B360-FDD5-1346-12C5-B87F4F00CECE}"/>
                  </a:ext>
                </a:extLst>
              </p:cNvPr>
              <p:cNvCxnSpPr>
                <a:cxnSpLocks/>
              </p:cNvCxnSpPr>
              <p:nvPr/>
            </p:nvCxnSpPr>
            <p:spPr>
              <a:xfrm flipH="1">
                <a:off x="8512775" y="1858646"/>
                <a:ext cx="42494" cy="4204552"/>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sp>
          <p:nvSpPr>
            <p:cNvPr id="109" name="左大括号 108">
              <a:extLst>
                <a:ext uri="{FF2B5EF4-FFF2-40B4-BE49-F238E27FC236}">
                  <a16:creationId xmlns:a16="http://schemas.microsoft.com/office/drawing/2014/main" id="{54366D98-2EAF-F1F2-6BE8-8958C28AA607}"/>
                </a:ext>
              </a:extLst>
            </p:cNvPr>
            <p:cNvSpPr/>
            <p:nvPr/>
          </p:nvSpPr>
          <p:spPr>
            <a:xfrm>
              <a:off x="1685152" y="1981523"/>
              <a:ext cx="227613" cy="817258"/>
            </a:xfrm>
            <a:prstGeom prst="leftBrace">
              <a:avLst>
                <a:gd name="adj1" fmla="val 8333"/>
                <a:gd name="adj2" fmla="val 53416"/>
              </a:avLst>
            </a:prstGeom>
            <a:ln w="127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1" name="文本框 140">
              <a:extLst>
                <a:ext uri="{FF2B5EF4-FFF2-40B4-BE49-F238E27FC236}">
                  <a16:creationId xmlns:a16="http://schemas.microsoft.com/office/drawing/2014/main" id="{56373D2D-572E-20B8-D61C-E1D1C0EA28C1}"/>
                </a:ext>
              </a:extLst>
            </p:cNvPr>
            <p:cNvSpPr txBox="1"/>
            <p:nvPr/>
          </p:nvSpPr>
          <p:spPr>
            <a:xfrm>
              <a:off x="5503779" y="1693144"/>
              <a:ext cx="1592913" cy="307777"/>
            </a:xfrm>
            <a:prstGeom prst="rect">
              <a:avLst/>
            </a:prstGeom>
            <a:noFill/>
          </p:spPr>
          <p:txBody>
            <a:bodyPr wrap="square">
              <a:spAutoFit/>
            </a:bodyPr>
            <a:lstStyle/>
            <a:p>
              <a:pPr algn="ctr"/>
              <a:r>
                <a:rPr lang="zh-CN" altLang="en-US" sz="1400" b="1"/>
                <a:t>直播间在线人数</a:t>
              </a:r>
            </a:p>
          </p:txBody>
        </p:sp>
      </p:grpSp>
    </p:spTree>
    <p:extLst>
      <p:ext uri="{BB962C8B-B14F-4D97-AF65-F5344CB8AC3E}">
        <p14:creationId xmlns:p14="http://schemas.microsoft.com/office/powerpoint/2010/main" val="8843175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70D61-FF82-0603-F428-51F7206C413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DEC49112-0283-11B6-05AF-0B22DA7AE077}"/>
              </a:ext>
            </a:extLst>
          </p:cNvPr>
          <p:cNvSpPr>
            <a:spLocks noGrp="1"/>
          </p:cNvSpPr>
          <p:nvPr>
            <p:ph type="title"/>
          </p:nvPr>
        </p:nvSpPr>
        <p:spPr/>
        <p:txBody>
          <a:bodyPr/>
          <a:lstStyle/>
          <a:p>
            <a:r>
              <a:rPr lang="zh-CN" altLang="en-US"/>
              <a:t>灵活调整直播话术策略</a:t>
            </a:r>
            <a:endParaRPr lang="zh-CN" altLang="en-US" dirty="0"/>
          </a:p>
        </p:txBody>
      </p:sp>
      <p:sp>
        <p:nvSpPr>
          <p:cNvPr id="4" name="灯片编号占位符 3">
            <a:extLst>
              <a:ext uri="{FF2B5EF4-FFF2-40B4-BE49-F238E27FC236}">
                <a16:creationId xmlns:a16="http://schemas.microsoft.com/office/drawing/2014/main" id="{54792E7A-0390-828B-9B26-E763FAFA10E6}"/>
              </a:ext>
            </a:extLst>
          </p:cNvPr>
          <p:cNvSpPr>
            <a:spLocks noGrp="1"/>
          </p:cNvSpPr>
          <p:nvPr>
            <p:ph type="sldNum" sz="quarter" idx="12"/>
          </p:nvPr>
        </p:nvSpPr>
        <p:spPr/>
        <p:txBody>
          <a:bodyPr/>
          <a:lstStyle/>
          <a:p>
            <a:fld id="{5DD3DB80-B894-403A-B48E-6FDC1A72010E}" type="slidenum">
              <a:rPr lang="zh-CN" altLang="en-US" smtClean="0"/>
              <a:t>54</a:t>
            </a:fld>
            <a:endParaRPr lang="zh-CN" altLang="en-US"/>
          </a:p>
        </p:txBody>
      </p:sp>
      <p:sp>
        <p:nvSpPr>
          <p:cNvPr id="3" name="文本框 2">
            <a:extLst>
              <a:ext uri="{FF2B5EF4-FFF2-40B4-BE49-F238E27FC236}">
                <a16:creationId xmlns:a16="http://schemas.microsoft.com/office/drawing/2014/main" id="{7327432E-2DEB-F74E-189E-462CEB7177B1}"/>
              </a:ext>
            </a:extLst>
          </p:cNvPr>
          <p:cNvSpPr txBox="1"/>
          <p:nvPr/>
        </p:nvSpPr>
        <p:spPr>
          <a:xfrm>
            <a:off x="669923" y="1180472"/>
            <a:ext cx="10850562" cy="338554"/>
          </a:xfrm>
          <a:prstGeom prst="rect">
            <a:avLst/>
          </a:prstGeom>
          <a:noFill/>
        </p:spPr>
        <p:txBody>
          <a:bodyPr wrap="square">
            <a:spAutoFit/>
          </a:bodyPr>
          <a:lstStyle/>
          <a:p>
            <a:pPr marL="285750" indent="-285750">
              <a:buFont typeface="Arial" panose="020B0604020202020204" pitchFamily="34" charset="0"/>
              <a:buChar char="•"/>
            </a:pPr>
            <a:r>
              <a:rPr lang="zh-CN" altLang="en-US" sz="1600">
                <a:solidFill>
                  <a:schemeClr val="accent2">
                    <a:lumMod val="50000"/>
                  </a:schemeClr>
                </a:solidFill>
              </a:rPr>
              <a:t>可以根据直播间在线人数的变化趋势，调整直播间的讲解商品，结合</a:t>
            </a:r>
            <a:r>
              <a:rPr lang="en-US" altLang="zh-CN" sz="1600">
                <a:solidFill>
                  <a:schemeClr val="accent2">
                    <a:lumMod val="50000"/>
                  </a:schemeClr>
                </a:solidFill>
              </a:rPr>
              <a:t>【</a:t>
            </a:r>
            <a:r>
              <a:rPr lang="zh-CN" altLang="en-US" sz="1600" b="1">
                <a:solidFill>
                  <a:schemeClr val="accent1"/>
                </a:solidFill>
              </a:rPr>
              <a:t>不同互动目的话术</a:t>
            </a:r>
            <a:r>
              <a:rPr lang="en-US" altLang="zh-CN" sz="1600">
                <a:solidFill>
                  <a:schemeClr val="accent2">
                    <a:lumMod val="50000"/>
                  </a:schemeClr>
                </a:solidFill>
              </a:rPr>
              <a:t>】</a:t>
            </a:r>
            <a:r>
              <a:rPr lang="zh-CN" altLang="en-US" sz="1600">
                <a:solidFill>
                  <a:schemeClr val="accent2">
                    <a:lumMod val="50000"/>
                  </a:schemeClr>
                </a:solidFill>
              </a:rPr>
              <a:t>，带动直播间人气</a:t>
            </a:r>
          </a:p>
        </p:txBody>
      </p:sp>
      <p:grpSp>
        <p:nvGrpSpPr>
          <p:cNvPr id="40" name="组合 39">
            <a:extLst>
              <a:ext uri="{FF2B5EF4-FFF2-40B4-BE49-F238E27FC236}">
                <a16:creationId xmlns:a16="http://schemas.microsoft.com/office/drawing/2014/main" id="{62F54D18-7157-AF81-50C7-8CC64A82F355}"/>
              </a:ext>
            </a:extLst>
          </p:cNvPr>
          <p:cNvGrpSpPr/>
          <p:nvPr/>
        </p:nvGrpSpPr>
        <p:grpSpPr>
          <a:xfrm>
            <a:off x="732419" y="1738058"/>
            <a:ext cx="10704739" cy="4341654"/>
            <a:chOff x="804252" y="1430932"/>
            <a:chExt cx="10704739" cy="4341654"/>
          </a:xfrm>
        </p:grpSpPr>
        <p:sp>
          <p:nvSpPr>
            <p:cNvPr id="39" name="任意多边形: 形状 38">
              <a:extLst>
                <a:ext uri="{FF2B5EF4-FFF2-40B4-BE49-F238E27FC236}">
                  <a16:creationId xmlns:a16="http://schemas.microsoft.com/office/drawing/2014/main" id="{E4FC4D69-EF54-0668-6C71-A72CE28A05E9}"/>
                </a:ext>
              </a:extLst>
            </p:cNvPr>
            <p:cNvSpPr/>
            <p:nvPr/>
          </p:nvSpPr>
          <p:spPr>
            <a:xfrm>
              <a:off x="2631518" y="1583709"/>
              <a:ext cx="8877364" cy="1627161"/>
            </a:xfrm>
            <a:custGeom>
              <a:avLst/>
              <a:gdLst>
                <a:gd name="connsiteX0" fmla="*/ 0 w 8877364"/>
                <a:gd name="connsiteY0" fmla="*/ 1627161 h 1627161"/>
                <a:gd name="connsiteX1" fmla="*/ 844598 w 8877364"/>
                <a:gd name="connsiteY1" fmla="*/ 1368896 h 1627161"/>
                <a:gd name="connsiteX2" fmla="*/ 1535634 w 8877364"/>
                <a:gd name="connsiteY2" fmla="*/ 1494538 h 1627161"/>
                <a:gd name="connsiteX3" fmla="*/ 2010284 w 8877364"/>
                <a:gd name="connsiteY3" fmla="*/ 1082709 h 1627161"/>
                <a:gd name="connsiteX4" fmla="*/ 2491915 w 8877364"/>
                <a:gd name="connsiteY4" fmla="*/ 1327015 h 1627161"/>
                <a:gd name="connsiteX5" fmla="*/ 2826962 w 8877364"/>
                <a:gd name="connsiteY5" fmla="*/ 1340975 h 1627161"/>
                <a:gd name="connsiteX6" fmla="*/ 3203890 w 8877364"/>
                <a:gd name="connsiteY6" fmla="*/ 1166471 h 1627161"/>
                <a:gd name="connsiteX7" fmla="*/ 3469136 w 8877364"/>
                <a:gd name="connsiteY7" fmla="*/ 1033848 h 1627161"/>
                <a:gd name="connsiteX8" fmla="*/ 3741362 w 8877364"/>
                <a:gd name="connsiteY8" fmla="*/ 203210 h 1627161"/>
                <a:gd name="connsiteX9" fmla="*/ 4167151 w 8877364"/>
                <a:gd name="connsiteY9" fmla="*/ 786 h 1627161"/>
                <a:gd name="connsiteX10" fmla="*/ 4551060 w 8877364"/>
                <a:gd name="connsiteY10" fmla="*/ 245091 h 1627161"/>
                <a:gd name="connsiteX11" fmla="*/ 4879127 w 8877364"/>
                <a:gd name="connsiteY11" fmla="*/ 677860 h 1627161"/>
                <a:gd name="connsiteX12" fmla="*/ 5109472 w 8877364"/>
                <a:gd name="connsiteY12" fmla="*/ 684841 h 1627161"/>
                <a:gd name="connsiteX13" fmla="*/ 5339817 w 8877364"/>
                <a:gd name="connsiteY13" fmla="*/ 831424 h 1627161"/>
                <a:gd name="connsiteX14" fmla="*/ 5619023 w 8877364"/>
                <a:gd name="connsiteY14" fmla="*/ 803503 h 1627161"/>
                <a:gd name="connsiteX15" fmla="*/ 5898229 w 8877364"/>
                <a:gd name="connsiteY15" fmla="*/ 1180431 h 1627161"/>
                <a:gd name="connsiteX16" fmla="*/ 6247237 w 8877364"/>
                <a:gd name="connsiteY16" fmla="*/ 1012908 h 1627161"/>
                <a:gd name="connsiteX17" fmla="*/ 6351939 w 8877364"/>
                <a:gd name="connsiteY17" fmla="*/ 726722 h 1627161"/>
                <a:gd name="connsiteX18" fmla="*/ 6624165 w 8877364"/>
                <a:gd name="connsiteY18" fmla="*/ 845384 h 1627161"/>
                <a:gd name="connsiteX19" fmla="*/ 6756788 w 8877364"/>
                <a:gd name="connsiteY19" fmla="*/ 859344 h 1627161"/>
                <a:gd name="connsiteX20" fmla="*/ 6833569 w 8877364"/>
                <a:gd name="connsiteY20" fmla="*/ 1096670 h 1627161"/>
                <a:gd name="connsiteX21" fmla="*/ 7336140 w 8877364"/>
                <a:gd name="connsiteY21" fmla="*/ 957067 h 1627161"/>
                <a:gd name="connsiteX22" fmla="*/ 7524605 w 8877364"/>
                <a:gd name="connsiteY22" fmla="*/ 1054789 h 1627161"/>
                <a:gd name="connsiteX23" fmla="*/ 7859652 w 8877364"/>
                <a:gd name="connsiteY23" fmla="*/ 998947 h 1627161"/>
                <a:gd name="connsiteX24" fmla="*/ 8201679 w 8877364"/>
                <a:gd name="connsiteY24" fmla="*/ 1166471 h 1627161"/>
                <a:gd name="connsiteX25" fmla="*/ 8815933 w 8877364"/>
                <a:gd name="connsiteY25" fmla="*/ 1215332 h 1627161"/>
                <a:gd name="connsiteX26" fmla="*/ 8822913 w 8877364"/>
                <a:gd name="connsiteY26" fmla="*/ 1215332 h 1627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877364" h="1627161">
                  <a:moveTo>
                    <a:pt x="0" y="1627161"/>
                  </a:moveTo>
                  <a:cubicBezTo>
                    <a:pt x="294329" y="1509080"/>
                    <a:pt x="588659" y="1391000"/>
                    <a:pt x="844598" y="1368896"/>
                  </a:cubicBezTo>
                  <a:cubicBezTo>
                    <a:pt x="1100537" y="1346792"/>
                    <a:pt x="1341353" y="1542236"/>
                    <a:pt x="1535634" y="1494538"/>
                  </a:cubicBezTo>
                  <a:cubicBezTo>
                    <a:pt x="1729915" y="1446840"/>
                    <a:pt x="1850904" y="1110629"/>
                    <a:pt x="2010284" y="1082709"/>
                  </a:cubicBezTo>
                  <a:cubicBezTo>
                    <a:pt x="2169664" y="1054788"/>
                    <a:pt x="2355802" y="1283971"/>
                    <a:pt x="2491915" y="1327015"/>
                  </a:cubicBezTo>
                  <a:cubicBezTo>
                    <a:pt x="2628028" y="1370059"/>
                    <a:pt x="2708299" y="1367732"/>
                    <a:pt x="2826962" y="1340975"/>
                  </a:cubicBezTo>
                  <a:cubicBezTo>
                    <a:pt x="2945625" y="1314218"/>
                    <a:pt x="3096861" y="1217659"/>
                    <a:pt x="3203890" y="1166471"/>
                  </a:cubicBezTo>
                  <a:cubicBezTo>
                    <a:pt x="3310919" y="1115283"/>
                    <a:pt x="3379557" y="1194391"/>
                    <a:pt x="3469136" y="1033848"/>
                  </a:cubicBezTo>
                  <a:cubicBezTo>
                    <a:pt x="3558715" y="873305"/>
                    <a:pt x="3625026" y="375387"/>
                    <a:pt x="3741362" y="203210"/>
                  </a:cubicBezTo>
                  <a:cubicBezTo>
                    <a:pt x="3857698" y="31033"/>
                    <a:pt x="4032201" y="-6194"/>
                    <a:pt x="4167151" y="786"/>
                  </a:cubicBezTo>
                  <a:cubicBezTo>
                    <a:pt x="4302101" y="7766"/>
                    <a:pt x="4432397" y="132245"/>
                    <a:pt x="4551060" y="245091"/>
                  </a:cubicBezTo>
                  <a:cubicBezTo>
                    <a:pt x="4669723" y="357937"/>
                    <a:pt x="4786058" y="604568"/>
                    <a:pt x="4879127" y="677860"/>
                  </a:cubicBezTo>
                  <a:cubicBezTo>
                    <a:pt x="4972196" y="751152"/>
                    <a:pt x="5032690" y="659247"/>
                    <a:pt x="5109472" y="684841"/>
                  </a:cubicBezTo>
                  <a:cubicBezTo>
                    <a:pt x="5186254" y="710435"/>
                    <a:pt x="5254892" y="811647"/>
                    <a:pt x="5339817" y="831424"/>
                  </a:cubicBezTo>
                  <a:cubicBezTo>
                    <a:pt x="5424742" y="851201"/>
                    <a:pt x="5525954" y="745335"/>
                    <a:pt x="5619023" y="803503"/>
                  </a:cubicBezTo>
                  <a:cubicBezTo>
                    <a:pt x="5712092" y="861671"/>
                    <a:pt x="5793527" y="1145530"/>
                    <a:pt x="5898229" y="1180431"/>
                  </a:cubicBezTo>
                  <a:cubicBezTo>
                    <a:pt x="6002931" y="1215332"/>
                    <a:pt x="6171619" y="1088526"/>
                    <a:pt x="6247237" y="1012908"/>
                  </a:cubicBezTo>
                  <a:cubicBezTo>
                    <a:pt x="6322855" y="937290"/>
                    <a:pt x="6289118" y="754643"/>
                    <a:pt x="6351939" y="726722"/>
                  </a:cubicBezTo>
                  <a:cubicBezTo>
                    <a:pt x="6414760" y="698801"/>
                    <a:pt x="6556690" y="823280"/>
                    <a:pt x="6624165" y="845384"/>
                  </a:cubicBezTo>
                  <a:cubicBezTo>
                    <a:pt x="6691640" y="867488"/>
                    <a:pt x="6721887" y="817463"/>
                    <a:pt x="6756788" y="859344"/>
                  </a:cubicBezTo>
                  <a:cubicBezTo>
                    <a:pt x="6791689" y="901225"/>
                    <a:pt x="6737010" y="1080383"/>
                    <a:pt x="6833569" y="1096670"/>
                  </a:cubicBezTo>
                  <a:cubicBezTo>
                    <a:pt x="6930128" y="1112957"/>
                    <a:pt x="7220967" y="964047"/>
                    <a:pt x="7336140" y="957067"/>
                  </a:cubicBezTo>
                  <a:cubicBezTo>
                    <a:pt x="7451313" y="950087"/>
                    <a:pt x="7437353" y="1047809"/>
                    <a:pt x="7524605" y="1054789"/>
                  </a:cubicBezTo>
                  <a:cubicBezTo>
                    <a:pt x="7611857" y="1061769"/>
                    <a:pt x="7746806" y="980333"/>
                    <a:pt x="7859652" y="998947"/>
                  </a:cubicBezTo>
                  <a:cubicBezTo>
                    <a:pt x="7972498" y="1017561"/>
                    <a:pt x="8042299" y="1130407"/>
                    <a:pt x="8201679" y="1166471"/>
                  </a:cubicBezTo>
                  <a:cubicBezTo>
                    <a:pt x="8361059" y="1202535"/>
                    <a:pt x="8712394" y="1207189"/>
                    <a:pt x="8815933" y="1215332"/>
                  </a:cubicBezTo>
                  <a:cubicBezTo>
                    <a:pt x="8919472" y="1223475"/>
                    <a:pt x="8871192" y="1219403"/>
                    <a:pt x="8822913" y="1215332"/>
                  </a:cubicBezTo>
                </a:path>
              </a:pathLst>
            </a:custGeom>
            <a:gradFill>
              <a:gsLst>
                <a:gs pos="0">
                  <a:schemeClr val="bg1">
                    <a:lumMod val="65000"/>
                  </a:schemeClr>
                </a:gs>
                <a:gs pos="100000">
                  <a:schemeClr val="bg1"/>
                </a:gs>
              </a:gsLst>
              <a:lin ang="5400000" scaled="1"/>
            </a:gradFill>
            <a:ln>
              <a:solidFill>
                <a:schemeClr val="bg1">
                  <a:lumMod val="75000"/>
                  <a:alpha val="43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id="{48B19CC5-8B00-79A4-2D55-CC9F3D1111AB}"/>
                </a:ext>
              </a:extLst>
            </p:cNvPr>
            <p:cNvSpPr txBox="1"/>
            <p:nvPr/>
          </p:nvSpPr>
          <p:spPr>
            <a:xfrm>
              <a:off x="1058284" y="2465400"/>
              <a:ext cx="755271" cy="338554"/>
            </a:xfrm>
            <a:prstGeom prst="rect">
              <a:avLst/>
            </a:prstGeom>
            <a:noFill/>
          </p:spPr>
          <p:txBody>
            <a:bodyPr wrap="square">
              <a:spAutoFit/>
            </a:bodyPr>
            <a:lstStyle/>
            <a:p>
              <a:pPr algn="r"/>
              <a:r>
                <a:rPr lang="zh-CN" altLang="en-US" sz="1600" b="1">
                  <a:solidFill>
                    <a:schemeClr val="accent2">
                      <a:lumMod val="50000"/>
                    </a:schemeClr>
                  </a:solidFill>
                </a:rPr>
                <a:t>趋势</a:t>
              </a:r>
            </a:p>
          </p:txBody>
        </p:sp>
        <p:grpSp>
          <p:nvGrpSpPr>
            <p:cNvPr id="49" name="组合 48">
              <a:extLst>
                <a:ext uri="{FF2B5EF4-FFF2-40B4-BE49-F238E27FC236}">
                  <a16:creationId xmlns:a16="http://schemas.microsoft.com/office/drawing/2014/main" id="{2C1EDFA2-9048-FEB3-1C95-5EE46BB06CC3}"/>
                </a:ext>
              </a:extLst>
            </p:cNvPr>
            <p:cNvGrpSpPr/>
            <p:nvPr/>
          </p:nvGrpSpPr>
          <p:grpSpPr>
            <a:xfrm>
              <a:off x="3816086" y="1486773"/>
              <a:ext cx="2226187" cy="4285813"/>
              <a:chOff x="1996324" y="1263354"/>
              <a:chExt cx="1680237" cy="4285813"/>
            </a:xfrm>
          </p:grpSpPr>
          <p:grpSp>
            <p:nvGrpSpPr>
              <p:cNvPr id="50" name="组合 49">
                <a:extLst>
                  <a:ext uri="{FF2B5EF4-FFF2-40B4-BE49-F238E27FC236}">
                    <a16:creationId xmlns:a16="http://schemas.microsoft.com/office/drawing/2014/main" id="{BB29626F-A1E7-0107-EDAE-3D689522C2C0}"/>
                  </a:ext>
                </a:extLst>
              </p:cNvPr>
              <p:cNvGrpSpPr/>
              <p:nvPr/>
            </p:nvGrpSpPr>
            <p:grpSpPr>
              <a:xfrm>
                <a:off x="1996324" y="2973546"/>
                <a:ext cx="1640336" cy="333045"/>
                <a:chOff x="1996324" y="2352315"/>
                <a:chExt cx="1640336" cy="333045"/>
              </a:xfrm>
            </p:grpSpPr>
            <p:sp>
              <p:nvSpPr>
                <p:cNvPr id="58" name="矩形 57">
                  <a:extLst>
                    <a:ext uri="{FF2B5EF4-FFF2-40B4-BE49-F238E27FC236}">
                      <a16:creationId xmlns:a16="http://schemas.microsoft.com/office/drawing/2014/main" id="{8F27C43C-43E0-E37F-76E5-61EE81A76C77}"/>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59" name="文本框 58">
                  <a:extLst>
                    <a:ext uri="{FF2B5EF4-FFF2-40B4-BE49-F238E27FC236}">
                      <a16:creationId xmlns:a16="http://schemas.microsoft.com/office/drawing/2014/main" id="{1BD622BA-D4F0-32F3-BA01-633866A3DD53}"/>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直播升温</a:t>
                  </a:r>
                </a:p>
              </p:txBody>
            </p:sp>
          </p:grpSp>
          <p:sp>
            <p:nvSpPr>
              <p:cNvPr id="56" name="文本框 55">
                <a:extLst>
                  <a:ext uri="{FF2B5EF4-FFF2-40B4-BE49-F238E27FC236}">
                    <a16:creationId xmlns:a16="http://schemas.microsoft.com/office/drawing/2014/main" id="{1A83F3A2-0B62-30B9-4A75-6950010781E0}"/>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主推品</a:t>
                </a:r>
              </a:p>
            </p:txBody>
          </p:sp>
          <p:sp>
            <p:nvSpPr>
              <p:cNvPr id="53" name="文本框 52">
                <a:extLst>
                  <a:ext uri="{FF2B5EF4-FFF2-40B4-BE49-F238E27FC236}">
                    <a16:creationId xmlns:a16="http://schemas.microsoft.com/office/drawing/2014/main" id="{12D94017-8AC3-B5AA-9C16-D4FBCCC08164}"/>
                  </a:ext>
                </a:extLst>
              </p:cNvPr>
              <p:cNvSpPr txBox="1"/>
              <p:nvPr/>
            </p:nvSpPr>
            <p:spPr>
              <a:xfrm>
                <a:off x="2028925" y="3896793"/>
                <a:ext cx="1583793" cy="1585627"/>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100" b="1">
                    <a:solidFill>
                      <a:srgbClr val="727F91"/>
                    </a:solidFill>
                  </a:rPr>
                  <a:t>稳步提升直播间看播</a:t>
                </a:r>
                <a:r>
                  <a:rPr lang="en-US" altLang="zh-CN" sz="1100" b="1">
                    <a:solidFill>
                      <a:srgbClr val="727F91"/>
                    </a:solidFill>
                  </a:rPr>
                  <a:t>UV</a:t>
                </a:r>
              </a:p>
              <a:p>
                <a:pPr marL="171450" indent="-171450">
                  <a:lnSpc>
                    <a:spcPct val="150000"/>
                  </a:lnSpc>
                  <a:buFont typeface="Arial" panose="020B0604020202020204" pitchFamily="34" charset="0"/>
                  <a:buChar char="•"/>
                </a:pPr>
                <a:r>
                  <a:rPr lang="zh-CN" altLang="en-US" sz="1100" b="1">
                    <a:solidFill>
                      <a:srgbClr val="727F91"/>
                    </a:solidFill>
                  </a:rPr>
                  <a:t>建立直播间 </a:t>
                </a:r>
                <a:r>
                  <a:rPr lang="en-US" altLang="zh-CN" sz="1100" b="1">
                    <a:solidFill>
                      <a:srgbClr val="727F91"/>
                    </a:solidFill>
                  </a:rPr>
                  <a:t>GMV </a:t>
                </a:r>
                <a:r>
                  <a:rPr lang="zh-CN" altLang="en-US" sz="1100" b="1">
                    <a:solidFill>
                      <a:srgbClr val="727F91"/>
                    </a:solidFill>
                  </a:rPr>
                  <a:t>基础</a:t>
                </a:r>
                <a:endParaRPr lang="en-US" altLang="zh-CN" sz="1100" b="1">
                  <a:solidFill>
                    <a:srgbClr val="727F91"/>
                  </a:solidFill>
                </a:endParaRPr>
              </a:p>
              <a:p>
                <a:pPr marL="171450" indent="-171450">
                  <a:lnSpc>
                    <a:spcPct val="150000"/>
                  </a:lnSpc>
                  <a:buFont typeface="Arial" panose="020B0604020202020204" pitchFamily="34" charset="0"/>
                  <a:buChar char="•"/>
                </a:pPr>
                <a:r>
                  <a:rPr lang="zh-CN" altLang="en-US" sz="1100" b="1">
                    <a:solidFill>
                      <a:srgbClr val="727F91"/>
                    </a:solidFill>
                  </a:rPr>
                  <a:t>进场观众停留</a:t>
                </a:r>
                <a:r>
                  <a:rPr lang="en-US" altLang="zh-CN" sz="1100" b="1">
                    <a:solidFill>
                      <a:srgbClr val="727F91"/>
                    </a:solidFill>
                  </a:rPr>
                  <a:t>+</a:t>
                </a:r>
                <a:r>
                  <a:rPr lang="zh-CN" altLang="en-US" sz="1100" b="1">
                    <a:solidFill>
                      <a:srgbClr val="727F91"/>
                    </a:solidFill>
                  </a:rPr>
                  <a:t>下单</a:t>
                </a:r>
                <a:r>
                  <a:rPr lang="en-US" altLang="zh-CN" sz="1100" b="1">
                    <a:solidFill>
                      <a:srgbClr val="727F91"/>
                    </a:solidFill>
                  </a:rPr>
                  <a:t>+</a:t>
                </a:r>
                <a:r>
                  <a:rPr lang="zh-CN" altLang="en-US" sz="1100" b="1">
                    <a:solidFill>
                      <a:srgbClr val="727F91"/>
                    </a:solidFill>
                  </a:rPr>
                  <a:t>客单价</a:t>
                </a:r>
                <a:endParaRPr lang="en-US" altLang="zh-CN" sz="1100" b="1">
                  <a:solidFill>
                    <a:srgbClr val="727F91"/>
                  </a:solidFill>
                </a:endParaRPr>
              </a:p>
              <a:p>
                <a:pPr marL="171450" indent="-171450">
                  <a:lnSpc>
                    <a:spcPct val="150000"/>
                  </a:lnSpc>
                  <a:buFont typeface="Arial" panose="020B0604020202020204" pitchFamily="34" charset="0"/>
                  <a:buChar char="•"/>
                </a:pPr>
                <a:r>
                  <a:rPr lang="zh-CN" altLang="en-US" sz="1100" b="1">
                    <a:solidFill>
                      <a:srgbClr val="727F91"/>
                    </a:solidFill>
                  </a:rPr>
                  <a:t>如主推品并未带来预期转化则快速更换下一产品直到找到带销量的产品</a:t>
                </a:r>
              </a:p>
            </p:txBody>
          </p:sp>
          <p:cxnSp>
            <p:nvCxnSpPr>
              <p:cNvPr id="55" name="直接连接符 54">
                <a:extLst>
                  <a:ext uri="{FF2B5EF4-FFF2-40B4-BE49-F238E27FC236}">
                    <a16:creationId xmlns:a16="http://schemas.microsoft.com/office/drawing/2014/main" id="{3B453462-344D-1A52-CA0B-6F7AFCC646B8}"/>
                  </a:ext>
                </a:extLst>
              </p:cNvPr>
              <p:cNvCxnSpPr>
                <a:cxnSpLocks/>
              </p:cNvCxnSpPr>
              <p:nvPr/>
            </p:nvCxnSpPr>
            <p:spPr>
              <a:xfrm flipH="1">
                <a:off x="3637411" y="1263354"/>
                <a:ext cx="39150" cy="4285813"/>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组合 4">
              <a:extLst>
                <a:ext uri="{FF2B5EF4-FFF2-40B4-BE49-F238E27FC236}">
                  <a16:creationId xmlns:a16="http://schemas.microsoft.com/office/drawing/2014/main" id="{AB26FF88-C9F9-2E59-2673-625248708E45}"/>
                </a:ext>
              </a:extLst>
            </p:cNvPr>
            <p:cNvGrpSpPr/>
            <p:nvPr/>
          </p:nvGrpSpPr>
          <p:grpSpPr>
            <a:xfrm>
              <a:off x="2025703" y="1486773"/>
              <a:ext cx="1792570" cy="4285813"/>
              <a:chOff x="2025703" y="1486773"/>
              <a:chExt cx="1792570" cy="4285813"/>
            </a:xfrm>
          </p:grpSpPr>
          <p:grpSp>
            <p:nvGrpSpPr>
              <p:cNvPr id="36" name="组合 35">
                <a:extLst>
                  <a:ext uri="{FF2B5EF4-FFF2-40B4-BE49-F238E27FC236}">
                    <a16:creationId xmlns:a16="http://schemas.microsoft.com/office/drawing/2014/main" id="{D3054780-49BD-ABEA-9269-97EB1C084D8F}"/>
                  </a:ext>
                </a:extLst>
              </p:cNvPr>
              <p:cNvGrpSpPr/>
              <p:nvPr/>
            </p:nvGrpSpPr>
            <p:grpSpPr>
              <a:xfrm>
                <a:off x="2025703" y="1486773"/>
                <a:ext cx="1792570" cy="4285813"/>
                <a:chOff x="1996324" y="1263354"/>
                <a:chExt cx="1640336" cy="4285813"/>
              </a:xfrm>
            </p:grpSpPr>
            <p:grpSp>
              <p:nvGrpSpPr>
                <p:cNvPr id="20" name="组合 19">
                  <a:extLst>
                    <a:ext uri="{FF2B5EF4-FFF2-40B4-BE49-F238E27FC236}">
                      <a16:creationId xmlns:a16="http://schemas.microsoft.com/office/drawing/2014/main" id="{04F0A79C-62F5-4D37-703C-2D4206DE356E}"/>
                    </a:ext>
                  </a:extLst>
                </p:cNvPr>
                <p:cNvGrpSpPr/>
                <p:nvPr/>
              </p:nvGrpSpPr>
              <p:grpSpPr>
                <a:xfrm>
                  <a:off x="1996324" y="2973546"/>
                  <a:ext cx="1640336" cy="333045"/>
                  <a:chOff x="1996324" y="2352315"/>
                  <a:chExt cx="1640336" cy="333045"/>
                </a:xfrm>
              </p:grpSpPr>
              <p:sp>
                <p:nvSpPr>
                  <p:cNvPr id="11" name="矩形 10">
                    <a:extLst>
                      <a:ext uri="{FF2B5EF4-FFF2-40B4-BE49-F238E27FC236}">
                        <a16:creationId xmlns:a16="http://schemas.microsoft.com/office/drawing/2014/main" id="{7F919C2A-BD48-49E7-79F3-AB77979EDCC5}"/>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18" name="文本框 17">
                    <a:extLst>
                      <a:ext uri="{FF2B5EF4-FFF2-40B4-BE49-F238E27FC236}">
                        <a16:creationId xmlns:a16="http://schemas.microsoft.com/office/drawing/2014/main" id="{E8DAEB52-9004-D5E1-F4B7-C616FFE8D10E}"/>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直播开场</a:t>
                    </a:r>
                  </a:p>
                </p:txBody>
              </p:sp>
            </p:grpSp>
            <p:sp>
              <p:nvSpPr>
                <p:cNvPr id="21" name="文本框 20">
                  <a:extLst>
                    <a:ext uri="{FF2B5EF4-FFF2-40B4-BE49-F238E27FC236}">
                      <a16:creationId xmlns:a16="http://schemas.microsoft.com/office/drawing/2014/main" id="{9AFCC8F0-D81D-CF42-5871-877E134DBD66}"/>
                    </a:ext>
                  </a:extLst>
                </p:cNvPr>
                <p:cNvSpPr txBox="1"/>
                <p:nvPr/>
              </p:nvSpPr>
              <p:spPr>
                <a:xfrm>
                  <a:off x="2052865" y="3350007"/>
                  <a:ext cx="1583793" cy="276999"/>
                </a:xfrm>
                <a:prstGeom prst="rect">
                  <a:avLst/>
                </a:prstGeom>
                <a:noFill/>
              </p:spPr>
              <p:txBody>
                <a:bodyPr wrap="square">
                  <a:spAutoFit/>
                </a:bodyPr>
                <a:lstStyle/>
                <a:p>
                  <a:pPr algn="ctr"/>
                  <a:r>
                    <a:rPr lang="zh-CN" altLang="en-US" sz="1200" b="1">
                      <a:solidFill>
                        <a:srgbClr val="E24E0C"/>
                      </a:solidFill>
                    </a:rPr>
                    <a:t>引流品</a:t>
                  </a:r>
                </a:p>
              </p:txBody>
            </p:sp>
            <p:sp>
              <p:nvSpPr>
                <p:cNvPr id="24" name="文本框 23">
                  <a:extLst>
                    <a:ext uri="{FF2B5EF4-FFF2-40B4-BE49-F238E27FC236}">
                      <a16:creationId xmlns:a16="http://schemas.microsoft.com/office/drawing/2014/main" id="{3CFFDA22-3E95-2939-E250-9E686F830704}"/>
                    </a:ext>
                  </a:extLst>
                </p:cNvPr>
                <p:cNvSpPr txBox="1"/>
                <p:nvPr/>
              </p:nvSpPr>
              <p:spPr>
                <a:xfrm>
                  <a:off x="1998606" y="3958376"/>
                  <a:ext cx="1583793" cy="1077796"/>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100" b="1">
                      <a:solidFill>
                        <a:srgbClr val="727F91"/>
                      </a:solidFill>
                    </a:rPr>
                    <a:t>迅速提升直播间热度</a:t>
                  </a:r>
                  <a:endParaRPr lang="en-US" altLang="zh-CN" sz="1100" b="1">
                    <a:solidFill>
                      <a:srgbClr val="727F91"/>
                    </a:solidFill>
                  </a:endParaRPr>
                </a:p>
                <a:p>
                  <a:pPr marL="171450" indent="-171450">
                    <a:lnSpc>
                      <a:spcPct val="150000"/>
                    </a:lnSpc>
                    <a:buFont typeface="Arial" panose="020B0604020202020204" pitchFamily="34" charset="0"/>
                    <a:buChar char="•"/>
                  </a:pPr>
                  <a:r>
                    <a:rPr lang="zh-CN" altLang="en-US" sz="1100" b="1">
                      <a:solidFill>
                        <a:srgbClr val="727F91"/>
                      </a:solidFill>
                    </a:rPr>
                    <a:t>进场观众停留</a:t>
                  </a:r>
                  <a:r>
                    <a:rPr lang="en-US" altLang="zh-CN" sz="1100" b="1">
                      <a:solidFill>
                        <a:srgbClr val="727F91"/>
                      </a:solidFill>
                    </a:rPr>
                    <a:t>+</a:t>
                  </a:r>
                  <a:r>
                    <a:rPr lang="zh-CN" altLang="en-US" sz="1100" b="1">
                      <a:solidFill>
                        <a:srgbClr val="727F91"/>
                      </a:solidFill>
                    </a:rPr>
                    <a:t>评论</a:t>
                  </a:r>
                  <a:r>
                    <a:rPr lang="en-US" altLang="zh-CN" sz="1100" b="1">
                      <a:solidFill>
                        <a:srgbClr val="727F91"/>
                      </a:solidFill>
                    </a:rPr>
                    <a:t>+ </a:t>
                  </a:r>
                  <a:r>
                    <a:rPr lang="zh-CN" altLang="en-US" sz="1100" b="1">
                      <a:solidFill>
                        <a:srgbClr val="727F91"/>
                      </a:solidFill>
                    </a:rPr>
                    <a:t>交易交易</a:t>
                  </a:r>
                </a:p>
              </p:txBody>
            </p:sp>
            <p:cxnSp>
              <p:nvCxnSpPr>
                <p:cNvPr id="33" name="直接连接符 32">
                  <a:extLst>
                    <a:ext uri="{FF2B5EF4-FFF2-40B4-BE49-F238E27FC236}">
                      <a16:creationId xmlns:a16="http://schemas.microsoft.com/office/drawing/2014/main" id="{197247DE-A957-F128-4BDF-0DCDF5371C92}"/>
                    </a:ext>
                  </a:extLst>
                </p:cNvPr>
                <p:cNvCxnSpPr>
                  <a:cxnSpLocks/>
                </p:cNvCxnSpPr>
                <p:nvPr/>
              </p:nvCxnSpPr>
              <p:spPr>
                <a:xfrm flipH="1">
                  <a:off x="3628171" y="1263354"/>
                  <a:ext cx="6488" cy="4285813"/>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cxnSp>
            <p:nvCxnSpPr>
              <p:cNvPr id="60" name="直接连接符 59">
                <a:extLst>
                  <a:ext uri="{FF2B5EF4-FFF2-40B4-BE49-F238E27FC236}">
                    <a16:creationId xmlns:a16="http://schemas.microsoft.com/office/drawing/2014/main" id="{8A9F319B-3B27-C41E-3CB3-B5674E7EDB88}"/>
                  </a:ext>
                </a:extLst>
              </p:cNvPr>
              <p:cNvCxnSpPr>
                <a:cxnSpLocks/>
              </p:cNvCxnSpPr>
              <p:nvPr/>
            </p:nvCxnSpPr>
            <p:spPr>
              <a:xfrm>
                <a:off x="2041201" y="1493753"/>
                <a:ext cx="0" cy="4247610"/>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61" name="组合 60">
              <a:extLst>
                <a:ext uri="{FF2B5EF4-FFF2-40B4-BE49-F238E27FC236}">
                  <a16:creationId xmlns:a16="http://schemas.microsoft.com/office/drawing/2014/main" id="{9E45B1BB-D579-F620-227B-F429B06A5EAE}"/>
                </a:ext>
              </a:extLst>
            </p:cNvPr>
            <p:cNvGrpSpPr/>
            <p:nvPr/>
          </p:nvGrpSpPr>
          <p:grpSpPr>
            <a:xfrm>
              <a:off x="5985732" y="1486773"/>
              <a:ext cx="1640336" cy="4285813"/>
              <a:chOff x="1996324" y="1260472"/>
              <a:chExt cx="1640336" cy="4285813"/>
            </a:xfrm>
          </p:grpSpPr>
          <p:grpSp>
            <p:nvGrpSpPr>
              <p:cNvPr id="62" name="组合 61">
                <a:extLst>
                  <a:ext uri="{FF2B5EF4-FFF2-40B4-BE49-F238E27FC236}">
                    <a16:creationId xmlns:a16="http://schemas.microsoft.com/office/drawing/2014/main" id="{1B425371-C046-6BC5-8337-FD4285297726}"/>
                  </a:ext>
                </a:extLst>
              </p:cNvPr>
              <p:cNvGrpSpPr/>
              <p:nvPr/>
            </p:nvGrpSpPr>
            <p:grpSpPr>
              <a:xfrm>
                <a:off x="1996324" y="2973546"/>
                <a:ext cx="1640336" cy="333045"/>
                <a:chOff x="1996324" y="2352315"/>
                <a:chExt cx="1640336" cy="333045"/>
              </a:xfrm>
            </p:grpSpPr>
            <p:sp>
              <p:nvSpPr>
                <p:cNvPr id="70" name="矩形 69">
                  <a:extLst>
                    <a:ext uri="{FF2B5EF4-FFF2-40B4-BE49-F238E27FC236}">
                      <a16:creationId xmlns:a16="http://schemas.microsoft.com/office/drawing/2014/main" id="{FAF48629-FD99-5EC2-8DD4-486578593823}"/>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71" name="文本框 70">
                  <a:extLst>
                    <a:ext uri="{FF2B5EF4-FFF2-40B4-BE49-F238E27FC236}">
                      <a16:creationId xmlns:a16="http://schemas.microsoft.com/office/drawing/2014/main" id="{D84B7439-8618-05C4-DB89-7A0E0EE9082C}"/>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人气飙升</a:t>
                  </a:r>
                </a:p>
              </p:txBody>
            </p:sp>
          </p:grpSp>
          <p:sp>
            <p:nvSpPr>
              <p:cNvPr id="68" name="文本框 67">
                <a:extLst>
                  <a:ext uri="{FF2B5EF4-FFF2-40B4-BE49-F238E27FC236}">
                    <a16:creationId xmlns:a16="http://schemas.microsoft.com/office/drawing/2014/main" id="{A8A0BF49-51E3-C096-24C7-486124612DCE}"/>
                  </a:ext>
                </a:extLst>
              </p:cNvPr>
              <p:cNvSpPr txBox="1"/>
              <p:nvPr/>
            </p:nvSpPr>
            <p:spPr>
              <a:xfrm>
                <a:off x="2052865" y="3350007"/>
                <a:ext cx="1583793" cy="613373"/>
              </a:xfrm>
              <a:prstGeom prst="rect">
                <a:avLst/>
              </a:prstGeom>
              <a:noFill/>
            </p:spPr>
            <p:txBody>
              <a:bodyPr wrap="square">
                <a:spAutoFit/>
              </a:bodyPr>
              <a:lstStyle/>
              <a:p>
                <a:pPr algn="ctr">
                  <a:lnSpc>
                    <a:spcPct val="150000"/>
                  </a:lnSpc>
                </a:pPr>
                <a:r>
                  <a:rPr lang="zh-CN" altLang="en-US" sz="1200" b="1">
                    <a:solidFill>
                      <a:srgbClr val="E24E0C"/>
                    </a:solidFill>
                  </a:rPr>
                  <a:t>利润</a:t>
                </a:r>
                <a:r>
                  <a:rPr lang="zh-TW" altLang="en-US" sz="1200" b="1">
                    <a:solidFill>
                      <a:srgbClr val="E24E0C"/>
                    </a:solidFill>
                  </a:rPr>
                  <a:t>品</a:t>
                </a:r>
                <a:endParaRPr lang="en-US" altLang="zh-TW" sz="1200" b="1">
                  <a:solidFill>
                    <a:srgbClr val="E24E0C"/>
                  </a:solidFill>
                </a:endParaRPr>
              </a:p>
              <a:p>
                <a:pPr algn="ctr">
                  <a:lnSpc>
                    <a:spcPct val="150000"/>
                  </a:lnSpc>
                </a:pPr>
                <a:r>
                  <a:rPr lang="zh-TW" altLang="en-US" sz="1200" b="1">
                    <a:solidFill>
                      <a:srgbClr val="E24E0C"/>
                    </a:solidFill>
                  </a:rPr>
                  <a:t>引流品</a:t>
                </a:r>
                <a:endParaRPr lang="zh-CN" altLang="en-US" sz="1200" b="1">
                  <a:solidFill>
                    <a:srgbClr val="E24E0C"/>
                  </a:solidFill>
                </a:endParaRPr>
              </a:p>
            </p:txBody>
          </p:sp>
          <p:sp>
            <p:nvSpPr>
              <p:cNvPr id="65" name="文本框 64">
                <a:extLst>
                  <a:ext uri="{FF2B5EF4-FFF2-40B4-BE49-F238E27FC236}">
                    <a16:creationId xmlns:a16="http://schemas.microsoft.com/office/drawing/2014/main" id="{A531B64B-5A09-013E-D507-80A24ACEB4EB}"/>
                  </a:ext>
                </a:extLst>
              </p:cNvPr>
              <p:cNvSpPr txBox="1"/>
              <p:nvPr/>
            </p:nvSpPr>
            <p:spPr>
              <a:xfrm>
                <a:off x="2018988" y="4234879"/>
                <a:ext cx="1583793" cy="568810"/>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100" b="1">
                    <a:solidFill>
                      <a:srgbClr val="727F91"/>
                    </a:solidFill>
                  </a:rPr>
                  <a:t>承接直播间看播</a:t>
                </a:r>
                <a:r>
                  <a:rPr lang="en-US" altLang="zh-CN" sz="1100" b="1">
                    <a:solidFill>
                      <a:srgbClr val="727F91"/>
                    </a:solidFill>
                  </a:rPr>
                  <a:t>UV</a:t>
                </a:r>
              </a:p>
              <a:p>
                <a:pPr marL="171450" indent="-171450">
                  <a:lnSpc>
                    <a:spcPct val="150000"/>
                  </a:lnSpc>
                  <a:buFont typeface="Arial" panose="020B0604020202020204" pitchFamily="34" charset="0"/>
                  <a:buChar char="•"/>
                </a:pPr>
                <a:r>
                  <a:rPr lang="zh-CN" altLang="en-US" sz="1100" b="1">
                    <a:solidFill>
                      <a:srgbClr val="727F91"/>
                    </a:solidFill>
                  </a:rPr>
                  <a:t>提升直播间毛利</a:t>
                </a:r>
              </a:p>
            </p:txBody>
          </p:sp>
          <p:cxnSp>
            <p:nvCxnSpPr>
              <p:cNvPr id="67" name="直接连接符 66">
                <a:extLst>
                  <a:ext uri="{FF2B5EF4-FFF2-40B4-BE49-F238E27FC236}">
                    <a16:creationId xmlns:a16="http://schemas.microsoft.com/office/drawing/2014/main" id="{12B0FD12-CE93-094B-D27B-8E020B5708D3}"/>
                  </a:ext>
                </a:extLst>
              </p:cNvPr>
              <p:cNvCxnSpPr>
                <a:cxnSpLocks/>
              </p:cNvCxnSpPr>
              <p:nvPr/>
            </p:nvCxnSpPr>
            <p:spPr>
              <a:xfrm flipH="1">
                <a:off x="3602781" y="1260472"/>
                <a:ext cx="33877" cy="4285813"/>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72" name="组合 71">
              <a:extLst>
                <a:ext uri="{FF2B5EF4-FFF2-40B4-BE49-F238E27FC236}">
                  <a16:creationId xmlns:a16="http://schemas.microsoft.com/office/drawing/2014/main" id="{D09BB10B-4DAC-C233-1B95-21B7960A7489}"/>
                </a:ext>
              </a:extLst>
            </p:cNvPr>
            <p:cNvGrpSpPr/>
            <p:nvPr/>
          </p:nvGrpSpPr>
          <p:grpSpPr>
            <a:xfrm>
              <a:off x="7629111" y="1486773"/>
              <a:ext cx="1723062" cy="4280220"/>
              <a:chOff x="1996324" y="1266065"/>
              <a:chExt cx="1640336" cy="4280220"/>
            </a:xfrm>
          </p:grpSpPr>
          <p:grpSp>
            <p:nvGrpSpPr>
              <p:cNvPr id="73" name="组合 72">
                <a:extLst>
                  <a:ext uri="{FF2B5EF4-FFF2-40B4-BE49-F238E27FC236}">
                    <a16:creationId xmlns:a16="http://schemas.microsoft.com/office/drawing/2014/main" id="{B9813375-0142-1210-0408-3A37683309B0}"/>
                  </a:ext>
                </a:extLst>
              </p:cNvPr>
              <p:cNvGrpSpPr/>
              <p:nvPr/>
            </p:nvGrpSpPr>
            <p:grpSpPr>
              <a:xfrm>
                <a:off x="1996324" y="2973546"/>
                <a:ext cx="1640336" cy="333045"/>
                <a:chOff x="1996324" y="2352315"/>
                <a:chExt cx="1640336" cy="333045"/>
              </a:xfrm>
            </p:grpSpPr>
            <p:sp>
              <p:nvSpPr>
                <p:cNvPr id="81" name="矩形 80">
                  <a:extLst>
                    <a:ext uri="{FF2B5EF4-FFF2-40B4-BE49-F238E27FC236}">
                      <a16:creationId xmlns:a16="http://schemas.microsoft.com/office/drawing/2014/main" id="{CE5C69AD-9117-9171-F967-F539DC9E3F89}"/>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82" name="文本框 81">
                  <a:extLst>
                    <a:ext uri="{FF2B5EF4-FFF2-40B4-BE49-F238E27FC236}">
                      <a16:creationId xmlns:a16="http://schemas.microsoft.com/office/drawing/2014/main" id="{D812F340-BAF9-8368-4D75-91C8D01365D3}"/>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人气衰减</a:t>
                  </a:r>
                </a:p>
              </p:txBody>
            </p:sp>
          </p:grpSp>
          <p:sp>
            <p:nvSpPr>
              <p:cNvPr id="79" name="文本框 78">
                <a:extLst>
                  <a:ext uri="{FF2B5EF4-FFF2-40B4-BE49-F238E27FC236}">
                    <a16:creationId xmlns:a16="http://schemas.microsoft.com/office/drawing/2014/main" id="{D870DB75-C0C9-5BF4-86B2-44668FEA7FEF}"/>
                  </a:ext>
                </a:extLst>
              </p:cNvPr>
              <p:cNvSpPr txBox="1"/>
              <p:nvPr/>
            </p:nvSpPr>
            <p:spPr>
              <a:xfrm>
                <a:off x="2052865" y="3350007"/>
                <a:ext cx="1583793" cy="613373"/>
              </a:xfrm>
              <a:prstGeom prst="rect">
                <a:avLst/>
              </a:prstGeom>
              <a:noFill/>
            </p:spPr>
            <p:txBody>
              <a:bodyPr wrap="square">
                <a:spAutoFit/>
              </a:bodyPr>
              <a:lstStyle/>
              <a:p>
                <a:pPr algn="ctr">
                  <a:lnSpc>
                    <a:spcPct val="150000"/>
                  </a:lnSpc>
                </a:pPr>
                <a:r>
                  <a:rPr lang="zh-CN" altLang="en-US" sz="1200" b="1">
                    <a:solidFill>
                      <a:srgbClr val="E24E0C"/>
                    </a:solidFill>
                  </a:rPr>
                  <a:t>引流品</a:t>
                </a:r>
                <a:endParaRPr lang="en-US" altLang="zh-CN" sz="1200" b="1">
                  <a:solidFill>
                    <a:srgbClr val="E24E0C"/>
                  </a:solidFill>
                </a:endParaRPr>
              </a:p>
              <a:p>
                <a:pPr algn="ctr">
                  <a:lnSpc>
                    <a:spcPct val="150000"/>
                  </a:lnSpc>
                </a:pPr>
                <a:r>
                  <a:rPr lang="zh-CN" altLang="en-US" sz="1200" b="1">
                    <a:solidFill>
                      <a:srgbClr val="E24E0C"/>
                    </a:solidFill>
                  </a:rPr>
                  <a:t>主推品</a:t>
                </a:r>
              </a:p>
            </p:txBody>
          </p:sp>
          <p:sp>
            <p:nvSpPr>
              <p:cNvPr id="76" name="文本框 75">
                <a:extLst>
                  <a:ext uri="{FF2B5EF4-FFF2-40B4-BE49-F238E27FC236}">
                    <a16:creationId xmlns:a16="http://schemas.microsoft.com/office/drawing/2014/main" id="{E81AF20E-7283-D9FD-54C4-C5040B7EE444}"/>
                  </a:ext>
                </a:extLst>
              </p:cNvPr>
              <p:cNvSpPr txBox="1"/>
              <p:nvPr/>
            </p:nvSpPr>
            <p:spPr>
              <a:xfrm>
                <a:off x="2024594" y="4239895"/>
                <a:ext cx="1583793" cy="823880"/>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100" b="1">
                    <a:solidFill>
                      <a:srgbClr val="727F91"/>
                    </a:solidFill>
                  </a:rPr>
                  <a:t>拉回直播间看播 </a:t>
                </a:r>
                <a:r>
                  <a:rPr lang="en-US" altLang="zh-CN" sz="1100" b="1">
                    <a:solidFill>
                      <a:srgbClr val="727F91"/>
                    </a:solidFill>
                  </a:rPr>
                  <a:t>UV</a:t>
                </a:r>
              </a:p>
              <a:p>
                <a:pPr marL="171450" indent="-171450">
                  <a:lnSpc>
                    <a:spcPct val="150000"/>
                  </a:lnSpc>
                  <a:buFont typeface="Arial" panose="020B0604020202020204" pitchFamily="34" charset="0"/>
                  <a:buChar char="•"/>
                </a:pPr>
                <a:r>
                  <a:rPr lang="zh-CN" altLang="en-US" sz="1100" b="1">
                    <a:solidFill>
                      <a:srgbClr val="727F91"/>
                    </a:solidFill>
                  </a:rPr>
                  <a:t>快速带来直播间转化</a:t>
                </a:r>
                <a:endParaRPr lang="en-US" altLang="zh-CN" sz="1100" b="1">
                  <a:solidFill>
                    <a:srgbClr val="727F91"/>
                  </a:solidFill>
                </a:endParaRPr>
              </a:p>
              <a:p>
                <a:pPr marL="171450" indent="-171450">
                  <a:lnSpc>
                    <a:spcPct val="150000"/>
                  </a:lnSpc>
                  <a:buFont typeface="Arial" panose="020B0604020202020204" pitchFamily="34" charset="0"/>
                  <a:buChar char="•"/>
                </a:pPr>
                <a:r>
                  <a:rPr lang="zh-CN" altLang="en-US" sz="1100" b="1">
                    <a:solidFill>
                      <a:srgbClr val="727F91"/>
                    </a:solidFill>
                  </a:rPr>
                  <a:t>直播间内增强互动</a:t>
                </a:r>
              </a:p>
            </p:txBody>
          </p:sp>
          <p:cxnSp>
            <p:nvCxnSpPr>
              <p:cNvPr id="78" name="直接连接符 77">
                <a:extLst>
                  <a:ext uri="{FF2B5EF4-FFF2-40B4-BE49-F238E27FC236}">
                    <a16:creationId xmlns:a16="http://schemas.microsoft.com/office/drawing/2014/main" id="{03F467DF-1844-36C3-34CE-A320DB089613}"/>
                  </a:ext>
                </a:extLst>
              </p:cNvPr>
              <p:cNvCxnSpPr>
                <a:cxnSpLocks/>
              </p:cNvCxnSpPr>
              <p:nvPr/>
            </p:nvCxnSpPr>
            <p:spPr>
              <a:xfrm>
                <a:off x="3604697" y="1266065"/>
                <a:ext cx="0" cy="4280220"/>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grpSp>
          <p:nvGrpSpPr>
            <p:cNvPr id="84" name="组合 83">
              <a:extLst>
                <a:ext uri="{FF2B5EF4-FFF2-40B4-BE49-F238E27FC236}">
                  <a16:creationId xmlns:a16="http://schemas.microsoft.com/office/drawing/2014/main" id="{163322B5-5067-A29C-DB83-215A6151A7AF}"/>
                </a:ext>
              </a:extLst>
            </p:cNvPr>
            <p:cNvGrpSpPr/>
            <p:nvPr/>
          </p:nvGrpSpPr>
          <p:grpSpPr>
            <a:xfrm>
              <a:off x="9353405" y="1430932"/>
              <a:ext cx="2155586" cy="4335577"/>
              <a:chOff x="1996324" y="1210708"/>
              <a:chExt cx="1640336" cy="4335577"/>
            </a:xfrm>
          </p:grpSpPr>
          <p:grpSp>
            <p:nvGrpSpPr>
              <p:cNvPr id="85" name="组合 84">
                <a:extLst>
                  <a:ext uri="{FF2B5EF4-FFF2-40B4-BE49-F238E27FC236}">
                    <a16:creationId xmlns:a16="http://schemas.microsoft.com/office/drawing/2014/main" id="{1292D451-BD03-1773-8F3C-9C865A4DC4EF}"/>
                  </a:ext>
                </a:extLst>
              </p:cNvPr>
              <p:cNvGrpSpPr/>
              <p:nvPr/>
            </p:nvGrpSpPr>
            <p:grpSpPr>
              <a:xfrm>
                <a:off x="1996324" y="2973546"/>
                <a:ext cx="1640336" cy="333045"/>
                <a:chOff x="1996324" y="2352315"/>
                <a:chExt cx="1640336" cy="333045"/>
              </a:xfrm>
            </p:grpSpPr>
            <p:sp>
              <p:nvSpPr>
                <p:cNvPr id="93" name="矩形 92">
                  <a:extLst>
                    <a:ext uri="{FF2B5EF4-FFF2-40B4-BE49-F238E27FC236}">
                      <a16:creationId xmlns:a16="http://schemas.microsoft.com/office/drawing/2014/main" id="{F613DCE6-1BA8-95FB-4F88-2F21581DE14B}"/>
                    </a:ext>
                  </a:extLst>
                </p:cNvPr>
                <p:cNvSpPr/>
                <p:nvPr/>
              </p:nvSpPr>
              <p:spPr>
                <a:xfrm>
                  <a:off x="1996324" y="2352315"/>
                  <a:ext cx="1640336" cy="333045"/>
                </a:xfrm>
                <a:prstGeom prst="rect">
                  <a:avLst/>
                </a:prstGeom>
                <a:gradFill>
                  <a:gsLst>
                    <a:gs pos="0">
                      <a:srgbClr val="C9670D"/>
                    </a:gs>
                    <a:gs pos="100000">
                      <a:srgbClr val="FFC000"/>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200" b="1"/>
                </a:p>
              </p:txBody>
            </p:sp>
            <p:sp>
              <p:nvSpPr>
                <p:cNvPr id="94" name="文本框 93">
                  <a:extLst>
                    <a:ext uri="{FF2B5EF4-FFF2-40B4-BE49-F238E27FC236}">
                      <a16:creationId xmlns:a16="http://schemas.microsoft.com/office/drawing/2014/main" id="{ECCEC0D2-524B-B423-F473-428085FC228B}"/>
                    </a:ext>
                  </a:extLst>
                </p:cNvPr>
                <p:cNvSpPr txBox="1"/>
                <p:nvPr/>
              </p:nvSpPr>
              <p:spPr>
                <a:xfrm>
                  <a:off x="2337479" y="2380337"/>
                  <a:ext cx="958025" cy="276999"/>
                </a:xfrm>
                <a:prstGeom prst="rect">
                  <a:avLst/>
                </a:prstGeom>
                <a:noFill/>
              </p:spPr>
              <p:txBody>
                <a:bodyPr wrap="square">
                  <a:spAutoFit/>
                </a:bodyPr>
                <a:lstStyle/>
                <a:p>
                  <a:pPr algn="dist"/>
                  <a:r>
                    <a:rPr lang="zh-CN" altLang="en-US" sz="1200" b="1">
                      <a:solidFill>
                        <a:schemeClr val="bg1"/>
                      </a:solidFill>
                    </a:rPr>
                    <a:t>人气稳定</a:t>
                  </a:r>
                </a:p>
              </p:txBody>
            </p:sp>
          </p:grpSp>
          <p:sp>
            <p:nvSpPr>
              <p:cNvPr id="91" name="文本框 90">
                <a:extLst>
                  <a:ext uri="{FF2B5EF4-FFF2-40B4-BE49-F238E27FC236}">
                    <a16:creationId xmlns:a16="http://schemas.microsoft.com/office/drawing/2014/main" id="{69F05D23-5ADC-138C-BE9A-83A2E8A26BBB}"/>
                  </a:ext>
                </a:extLst>
              </p:cNvPr>
              <p:cNvSpPr txBox="1"/>
              <p:nvPr/>
            </p:nvSpPr>
            <p:spPr>
              <a:xfrm>
                <a:off x="2052865" y="3350007"/>
                <a:ext cx="1583793" cy="890372"/>
              </a:xfrm>
              <a:prstGeom prst="rect">
                <a:avLst/>
              </a:prstGeom>
              <a:noFill/>
            </p:spPr>
            <p:txBody>
              <a:bodyPr wrap="square">
                <a:spAutoFit/>
              </a:bodyPr>
              <a:lstStyle/>
              <a:p>
                <a:pPr algn="ctr">
                  <a:lnSpc>
                    <a:spcPct val="150000"/>
                  </a:lnSpc>
                </a:pPr>
                <a:r>
                  <a:rPr lang="zh-CN" altLang="en-US" sz="1200" b="1">
                    <a:solidFill>
                      <a:srgbClr val="E24E0C"/>
                    </a:solidFill>
                  </a:rPr>
                  <a:t>引流品</a:t>
                </a:r>
                <a:endParaRPr lang="en-US" altLang="zh-CN" sz="1200" b="1">
                  <a:solidFill>
                    <a:srgbClr val="E24E0C"/>
                  </a:solidFill>
                </a:endParaRPr>
              </a:p>
              <a:p>
                <a:pPr algn="ctr">
                  <a:lnSpc>
                    <a:spcPct val="150000"/>
                  </a:lnSpc>
                </a:pPr>
                <a:r>
                  <a:rPr lang="zh-CN" altLang="en-US" sz="1200" b="1">
                    <a:solidFill>
                      <a:srgbClr val="E24E0C"/>
                    </a:solidFill>
                  </a:rPr>
                  <a:t>主推品</a:t>
                </a:r>
                <a:endParaRPr lang="en-US" altLang="zh-CN" sz="1200" b="1">
                  <a:solidFill>
                    <a:srgbClr val="E24E0C"/>
                  </a:solidFill>
                </a:endParaRPr>
              </a:p>
              <a:p>
                <a:pPr algn="ctr">
                  <a:lnSpc>
                    <a:spcPct val="150000"/>
                  </a:lnSpc>
                </a:pPr>
                <a:r>
                  <a:rPr lang="zh-CN" altLang="en-US" sz="1200" b="1">
                    <a:solidFill>
                      <a:srgbClr val="E24E0C"/>
                    </a:solidFill>
                  </a:rPr>
                  <a:t>利润品</a:t>
                </a:r>
              </a:p>
            </p:txBody>
          </p:sp>
          <p:sp>
            <p:nvSpPr>
              <p:cNvPr id="88" name="文本框 87">
                <a:extLst>
                  <a:ext uri="{FF2B5EF4-FFF2-40B4-BE49-F238E27FC236}">
                    <a16:creationId xmlns:a16="http://schemas.microsoft.com/office/drawing/2014/main" id="{F64863B6-B778-ADD0-7B84-53AF229B86D3}"/>
                  </a:ext>
                </a:extLst>
              </p:cNvPr>
              <p:cNvSpPr txBox="1"/>
              <p:nvPr/>
            </p:nvSpPr>
            <p:spPr>
              <a:xfrm>
                <a:off x="1996324" y="4240379"/>
                <a:ext cx="1583793" cy="569964"/>
              </a:xfrm>
              <a:prstGeom prst="rect">
                <a:avLst/>
              </a:prstGeom>
              <a:noFill/>
            </p:spPr>
            <p:txBody>
              <a:bodyPr wrap="square">
                <a:spAutoFit/>
              </a:bodyPr>
              <a:lstStyle/>
              <a:p>
                <a:pPr marL="171450" indent="-171450">
                  <a:lnSpc>
                    <a:spcPct val="150000"/>
                  </a:lnSpc>
                  <a:buFont typeface="Arial" panose="020B0604020202020204" pitchFamily="34" charset="0"/>
                  <a:buChar char="•"/>
                </a:pPr>
                <a:r>
                  <a:rPr lang="zh-CN" altLang="en-US" sz="1100" b="1">
                    <a:solidFill>
                      <a:srgbClr val="727F91"/>
                    </a:solidFill>
                  </a:rPr>
                  <a:t>循环稳定直播间 </a:t>
                </a:r>
                <a:r>
                  <a:rPr lang="en-US" altLang="zh-CN" sz="1100" b="1">
                    <a:solidFill>
                      <a:srgbClr val="727F91"/>
                    </a:solidFill>
                  </a:rPr>
                  <a:t>UV </a:t>
                </a:r>
                <a:r>
                  <a:rPr lang="zh-CN" altLang="en-US" sz="1100" b="1">
                    <a:solidFill>
                      <a:srgbClr val="727F91"/>
                    </a:solidFill>
                  </a:rPr>
                  <a:t>和互动</a:t>
                </a:r>
                <a:endParaRPr lang="en-US" altLang="zh-CN" sz="1100" b="1">
                  <a:solidFill>
                    <a:srgbClr val="727F91"/>
                  </a:solidFill>
                </a:endParaRPr>
              </a:p>
              <a:p>
                <a:pPr marL="171450" indent="-171450">
                  <a:lnSpc>
                    <a:spcPct val="150000"/>
                  </a:lnSpc>
                  <a:buFont typeface="Arial" panose="020B0604020202020204" pitchFamily="34" charset="0"/>
                  <a:buChar char="•"/>
                </a:pPr>
                <a:r>
                  <a:rPr lang="zh-CN" altLang="en-US" sz="1100" b="1">
                    <a:solidFill>
                      <a:srgbClr val="727F91"/>
                    </a:solidFill>
                  </a:rPr>
                  <a:t>平稳提升直播间交易额</a:t>
                </a:r>
              </a:p>
            </p:txBody>
          </p:sp>
          <p:cxnSp>
            <p:nvCxnSpPr>
              <p:cNvPr id="90" name="直接连接符 89">
                <a:extLst>
                  <a:ext uri="{FF2B5EF4-FFF2-40B4-BE49-F238E27FC236}">
                    <a16:creationId xmlns:a16="http://schemas.microsoft.com/office/drawing/2014/main" id="{D62EE45F-52DC-403F-1FC7-F902005C9D90}"/>
                  </a:ext>
                </a:extLst>
              </p:cNvPr>
              <p:cNvCxnSpPr>
                <a:cxnSpLocks/>
              </p:cNvCxnSpPr>
              <p:nvPr/>
            </p:nvCxnSpPr>
            <p:spPr>
              <a:xfrm>
                <a:off x="3631345" y="1210708"/>
                <a:ext cx="0" cy="4335577"/>
              </a:xfrm>
              <a:prstGeom prst="line">
                <a:avLst/>
              </a:prstGeom>
              <a:ln>
                <a:solidFill>
                  <a:srgbClr val="727F91"/>
                </a:solidFill>
                <a:prstDash val="sysDot"/>
              </a:ln>
            </p:spPr>
            <p:style>
              <a:lnRef idx="1">
                <a:schemeClr val="accent1"/>
              </a:lnRef>
              <a:fillRef idx="0">
                <a:schemeClr val="accent1"/>
              </a:fillRef>
              <a:effectRef idx="0">
                <a:schemeClr val="accent1"/>
              </a:effectRef>
              <a:fontRef idx="minor">
                <a:schemeClr val="tx1"/>
              </a:fontRef>
            </p:style>
          </p:cxnSp>
        </p:grpSp>
        <p:sp>
          <p:nvSpPr>
            <p:cNvPr id="141" name="文本框 140">
              <a:extLst>
                <a:ext uri="{FF2B5EF4-FFF2-40B4-BE49-F238E27FC236}">
                  <a16:creationId xmlns:a16="http://schemas.microsoft.com/office/drawing/2014/main" id="{0FF1BF13-36C4-7602-8D9D-ABD0764C8D0B}"/>
                </a:ext>
              </a:extLst>
            </p:cNvPr>
            <p:cNvSpPr txBox="1"/>
            <p:nvPr/>
          </p:nvSpPr>
          <p:spPr>
            <a:xfrm>
              <a:off x="6142104" y="2156590"/>
              <a:ext cx="1592913" cy="307777"/>
            </a:xfrm>
            <a:prstGeom prst="rect">
              <a:avLst/>
            </a:prstGeom>
            <a:noFill/>
          </p:spPr>
          <p:txBody>
            <a:bodyPr wrap="square">
              <a:spAutoFit/>
            </a:bodyPr>
            <a:lstStyle/>
            <a:p>
              <a:pPr algn="ctr"/>
              <a:r>
                <a:rPr lang="zh-CN" altLang="en-US" sz="1400" b="1"/>
                <a:t>直播间在线人数</a:t>
              </a:r>
            </a:p>
          </p:txBody>
        </p:sp>
        <p:sp>
          <p:nvSpPr>
            <p:cNvPr id="17" name="文本框 16">
              <a:extLst>
                <a:ext uri="{FF2B5EF4-FFF2-40B4-BE49-F238E27FC236}">
                  <a16:creationId xmlns:a16="http://schemas.microsoft.com/office/drawing/2014/main" id="{E6ABC0A6-B718-FAE8-1DB3-4CD72505CC74}"/>
                </a:ext>
              </a:extLst>
            </p:cNvPr>
            <p:cNvSpPr txBox="1"/>
            <p:nvPr/>
          </p:nvSpPr>
          <p:spPr>
            <a:xfrm>
              <a:off x="1063709" y="3188261"/>
              <a:ext cx="755271" cy="338554"/>
            </a:xfrm>
            <a:prstGeom prst="rect">
              <a:avLst/>
            </a:prstGeom>
            <a:noFill/>
          </p:spPr>
          <p:txBody>
            <a:bodyPr wrap="square">
              <a:spAutoFit/>
            </a:bodyPr>
            <a:lstStyle/>
            <a:p>
              <a:pPr algn="r"/>
              <a:r>
                <a:rPr lang="zh-CN" altLang="en-US" sz="1600" b="1">
                  <a:solidFill>
                    <a:schemeClr val="accent2">
                      <a:lumMod val="50000"/>
                    </a:schemeClr>
                  </a:solidFill>
                </a:rPr>
                <a:t>环节</a:t>
              </a:r>
            </a:p>
          </p:txBody>
        </p:sp>
        <p:sp>
          <p:nvSpPr>
            <p:cNvPr id="29" name="文本框 28">
              <a:extLst>
                <a:ext uri="{FF2B5EF4-FFF2-40B4-BE49-F238E27FC236}">
                  <a16:creationId xmlns:a16="http://schemas.microsoft.com/office/drawing/2014/main" id="{D3667D4B-9E8E-641D-0342-B90ECCBB31A4}"/>
                </a:ext>
              </a:extLst>
            </p:cNvPr>
            <p:cNvSpPr txBox="1"/>
            <p:nvPr/>
          </p:nvSpPr>
          <p:spPr>
            <a:xfrm>
              <a:off x="1053756" y="3564171"/>
              <a:ext cx="755271" cy="584775"/>
            </a:xfrm>
            <a:prstGeom prst="rect">
              <a:avLst/>
            </a:prstGeom>
            <a:noFill/>
          </p:spPr>
          <p:txBody>
            <a:bodyPr wrap="square">
              <a:spAutoFit/>
            </a:bodyPr>
            <a:lstStyle/>
            <a:p>
              <a:pPr algn="r"/>
              <a:r>
                <a:rPr lang="zh-CN" altLang="en-US" sz="1600" b="1">
                  <a:solidFill>
                    <a:schemeClr val="accent2">
                      <a:lumMod val="50000"/>
                    </a:schemeClr>
                  </a:solidFill>
                </a:rPr>
                <a:t>主讲商品</a:t>
              </a:r>
            </a:p>
          </p:txBody>
        </p:sp>
        <p:sp>
          <p:nvSpPr>
            <p:cNvPr id="31" name="文本框 30">
              <a:extLst>
                <a:ext uri="{FF2B5EF4-FFF2-40B4-BE49-F238E27FC236}">
                  <a16:creationId xmlns:a16="http://schemas.microsoft.com/office/drawing/2014/main" id="{E5774D19-415A-B2E6-7DC1-F1F87B2A3C86}"/>
                </a:ext>
              </a:extLst>
            </p:cNvPr>
            <p:cNvSpPr txBox="1"/>
            <p:nvPr/>
          </p:nvSpPr>
          <p:spPr>
            <a:xfrm>
              <a:off x="1052260" y="4287768"/>
              <a:ext cx="755271" cy="584775"/>
            </a:xfrm>
            <a:prstGeom prst="rect">
              <a:avLst/>
            </a:prstGeom>
            <a:noFill/>
          </p:spPr>
          <p:txBody>
            <a:bodyPr wrap="square">
              <a:spAutoFit/>
            </a:bodyPr>
            <a:lstStyle/>
            <a:p>
              <a:pPr algn="r"/>
              <a:r>
                <a:rPr lang="zh-CN" altLang="en-US" sz="1600" b="1">
                  <a:solidFill>
                    <a:schemeClr val="accent2">
                      <a:lumMod val="50000"/>
                    </a:schemeClr>
                  </a:solidFill>
                </a:rPr>
                <a:t>核心目的</a:t>
              </a:r>
            </a:p>
          </p:txBody>
        </p:sp>
        <p:sp>
          <p:nvSpPr>
            <p:cNvPr id="32" name="任意多边形: 形状 31">
              <a:extLst>
                <a:ext uri="{FF2B5EF4-FFF2-40B4-BE49-F238E27FC236}">
                  <a16:creationId xmlns:a16="http://schemas.microsoft.com/office/drawing/2014/main" id="{EE7B99E3-2E98-01D9-3908-B3AE9DB5154F}"/>
                </a:ext>
              </a:extLst>
            </p:cNvPr>
            <p:cNvSpPr/>
            <p:nvPr/>
          </p:nvSpPr>
          <p:spPr>
            <a:xfrm>
              <a:off x="804252" y="4418119"/>
              <a:ext cx="326321" cy="338554"/>
            </a:xfrm>
            <a:custGeom>
              <a:avLst/>
              <a:gdLst>
                <a:gd name="connsiteX0" fmla="*/ 67884 w 606398"/>
                <a:gd name="connsiteY0" fmla="*/ 337867 h 605451"/>
                <a:gd name="connsiteX1" fmla="*/ 196473 w 606398"/>
                <a:gd name="connsiteY1" fmla="*/ 337867 h 605451"/>
                <a:gd name="connsiteX2" fmla="*/ 268149 w 606398"/>
                <a:gd name="connsiteY2" fmla="*/ 408970 h 605451"/>
                <a:gd name="connsiteX3" fmla="*/ 268149 w 606398"/>
                <a:gd name="connsiteY3" fmla="*/ 537920 h 605451"/>
                <a:gd name="connsiteX4" fmla="*/ 67884 w 606398"/>
                <a:gd name="connsiteY4" fmla="*/ 337867 h 605451"/>
                <a:gd name="connsiteX5" fmla="*/ 410100 w 606398"/>
                <a:gd name="connsiteY5" fmla="*/ 337303 h 605451"/>
                <a:gd name="connsiteX6" fmla="*/ 538767 w 606398"/>
                <a:gd name="connsiteY6" fmla="*/ 337303 h 605451"/>
                <a:gd name="connsiteX7" fmla="*/ 338432 w 606398"/>
                <a:gd name="connsiteY7" fmla="*/ 537285 h 605451"/>
                <a:gd name="connsiteX8" fmla="*/ 338432 w 606398"/>
                <a:gd name="connsiteY8" fmla="*/ 408970 h 605451"/>
                <a:gd name="connsiteX9" fmla="*/ 410100 w 606398"/>
                <a:gd name="connsiteY9" fmla="*/ 337303 h 605451"/>
                <a:gd name="connsiteX10" fmla="*/ 338432 w 606398"/>
                <a:gd name="connsiteY10" fmla="*/ 67743 h 605451"/>
                <a:gd name="connsiteX11" fmla="*/ 538626 w 606398"/>
                <a:gd name="connsiteY11" fmla="*/ 267725 h 605451"/>
                <a:gd name="connsiteX12" fmla="*/ 410116 w 606398"/>
                <a:gd name="connsiteY12" fmla="*/ 267725 h 605451"/>
                <a:gd name="connsiteX13" fmla="*/ 338432 w 606398"/>
                <a:gd name="connsiteY13" fmla="*/ 196058 h 605451"/>
                <a:gd name="connsiteX14" fmla="*/ 268149 w 606398"/>
                <a:gd name="connsiteY14" fmla="*/ 67743 h 605451"/>
                <a:gd name="connsiteX15" fmla="*/ 268149 w 606398"/>
                <a:gd name="connsiteY15" fmla="*/ 196151 h 605451"/>
                <a:gd name="connsiteX16" fmla="*/ 196381 w 606398"/>
                <a:gd name="connsiteY16" fmla="*/ 267725 h 605451"/>
                <a:gd name="connsiteX17" fmla="*/ 67884 w 606398"/>
                <a:gd name="connsiteY17" fmla="*/ 267725 h 605451"/>
                <a:gd name="connsiteX18" fmla="*/ 268149 w 606398"/>
                <a:gd name="connsiteY18" fmla="*/ 67743 h 605451"/>
                <a:gd name="connsiteX19" fmla="*/ 303337 w 606398"/>
                <a:gd name="connsiteY19" fmla="*/ 0 h 605451"/>
                <a:gd name="connsiteX20" fmla="*/ 314850 w 606398"/>
                <a:gd name="connsiteY20" fmla="*/ 11495 h 605451"/>
                <a:gd name="connsiteX21" fmla="*/ 314850 w 606398"/>
                <a:gd name="connsiteY21" fmla="*/ 214703 h 605451"/>
                <a:gd name="connsiteX22" fmla="*/ 391543 w 606398"/>
                <a:gd name="connsiteY22" fmla="*/ 291369 h 605451"/>
                <a:gd name="connsiteX23" fmla="*/ 595067 w 606398"/>
                <a:gd name="connsiteY23" fmla="*/ 291369 h 605451"/>
                <a:gd name="connsiteX24" fmla="*/ 606394 w 606398"/>
                <a:gd name="connsiteY24" fmla="*/ 302586 h 605451"/>
                <a:gd name="connsiteX25" fmla="*/ 594881 w 606398"/>
                <a:gd name="connsiteY25" fmla="*/ 314082 h 605451"/>
                <a:gd name="connsiteX26" fmla="*/ 391450 w 606398"/>
                <a:gd name="connsiteY26" fmla="*/ 314082 h 605451"/>
                <a:gd name="connsiteX27" fmla="*/ 314664 w 606398"/>
                <a:gd name="connsiteY27" fmla="*/ 390748 h 605451"/>
                <a:gd name="connsiteX28" fmla="*/ 314664 w 606398"/>
                <a:gd name="connsiteY28" fmla="*/ 593399 h 605451"/>
                <a:gd name="connsiteX29" fmla="*/ 303151 w 606398"/>
                <a:gd name="connsiteY29" fmla="*/ 605451 h 605451"/>
                <a:gd name="connsiteX30" fmla="*/ 291638 w 606398"/>
                <a:gd name="connsiteY30" fmla="*/ 593956 h 605451"/>
                <a:gd name="connsiteX31" fmla="*/ 291638 w 606398"/>
                <a:gd name="connsiteY31" fmla="*/ 390841 h 605451"/>
                <a:gd name="connsiteX32" fmla="*/ 214945 w 606398"/>
                <a:gd name="connsiteY32" fmla="*/ 314174 h 605451"/>
                <a:gd name="connsiteX33" fmla="*/ 11513 w 606398"/>
                <a:gd name="connsiteY33" fmla="*/ 314174 h 605451"/>
                <a:gd name="connsiteX34" fmla="*/ 0 w 606398"/>
                <a:gd name="connsiteY34" fmla="*/ 302679 h 605451"/>
                <a:gd name="connsiteX35" fmla="*/ 11513 w 606398"/>
                <a:gd name="connsiteY35" fmla="*/ 291184 h 605451"/>
                <a:gd name="connsiteX36" fmla="*/ 215038 w 606398"/>
                <a:gd name="connsiteY36" fmla="*/ 291184 h 605451"/>
                <a:gd name="connsiteX37" fmla="*/ 291823 w 606398"/>
                <a:gd name="connsiteY37" fmla="*/ 214610 h 605451"/>
                <a:gd name="connsiteX38" fmla="*/ 291823 w 606398"/>
                <a:gd name="connsiteY38" fmla="*/ 11495 h 605451"/>
                <a:gd name="connsiteX39" fmla="*/ 303337 w 606398"/>
                <a:gd name="connsiteY39" fmla="*/ 0 h 605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6398" h="605451">
                  <a:moveTo>
                    <a:pt x="67884" y="337867"/>
                  </a:moveTo>
                  <a:lnTo>
                    <a:pt x="196473" y="337867"/>
                  </a:lnTo>
                  <a:cubicBezTo>
                    <a:pt x="207986" y="371518"/>
                    <a:pt x="234447" y="397939"/>
                    <a:pt x="268149" y="408970"/>
                  </a:cubicBezTo>
                  <a:lnTo>
                    <a:pt x="268149" y="537920"/>
                  </a:lnTo>
                  <a:cubicBezTo>
                    <a:pt x="164628" y="522439"/>
                    <a:pt x="83203" y="440767"/>
                    <a:pt x="67884" y="337867"/>
                  </a:cubicBezTo>
                  <a:close/>
                  <a:moveTo>
                    <a:pt x="410100" y="337303"/>
                  </a:moveTo>
                  <a:lnTo>
                    <a:pt x="538767" y="337303"/>
                  </a:lnTo>
                  <a:cubicBezTo>
                    <a:pt x="523264" y="440585"/>
                    <a:pt x="441477" y="521987"/>
                    <a:pt x="338432" y="537285"/>
                  </a:cubicBezTo>
                  <a:lnTo>
                    <a:pt x="338432" y="408970"/>
                  </a:lnTo>
                  <a:cubicBezTo>
                    <a:pt x="372131" y="397937"/>
                    <a:pt x="398588" y="371514"/>
                    <a:pt x="410100" y="337303"/>
                  </a:cubicBezTo>
                  <a:close/>
                  <a:moveTo>
                    <a:pt x="338432" y="67743"/>
                  </a:moveTo>
                  <a:cubicBezTo>
                    <a:pt x="441965" y="83133"/>
                    <a:pt x="523305" y="164350"/>
                    <a:pt x="538626" y="267725"/>
                  </a:cubicBezTo>
                  <a:lnTo>
                    <a:pt x="410116" y="267725"/>
                  </a:lnTo>
                  <a:cubicBezTo>
                    <a:pt x="399159" y="234070"/>
                    <a:pt x="372138" y="207183"/>
                    <a:pt x="338432" y="196058"/>
                  </a:cubicBezTo>
                  <a:close/>
                  <a:moveTo>
                    <a:pt x="268149" y="67743"/>
                  </a:moveTo>
                  <a:lnTo>
                    <a:pt x="268149" y="196151"/>
                  </a:lnTo>
                  <a:cubicBezTo>
                    <a:pt x="234447" y="207183"/>
                    <a:pt x="207522" y="234070"/>
                    <a:pt x="196381" y="267725"/>
                  </a:cubicBezTo>
                  <a:lnTo>
                    <a:pt x="67884" y="267725"/>
                  </a:lnTo>
                  <a:cubicBezTo>
                    <a:pt x="83296" y="164906"/>
                    <a:pt x="164628" y="83133"/>
                    <a:pt x="268149" y="67743"/>
                  </a:cubicBezTo>
                  <a:close/>
                  <a:moveTo>
                    <a:pt x="303337" y="0"/>
                  </a:moveTo>
                  <a:cubicBezTo>
                    <a:pt x="309465" y="0"/>
                    <a:pt x="314850" y="5191"/>
                    <a:pt x="314850" y="11495"/>
                  </a:cubicBezTo>
                  <a:lnTo>
                    <a:pt x="314850" y="214703"/>
                  </a:lnTo>
                  <a:cubicBezTo>
                    <a:pt x="354775" y="219894"/>
                    <a:pt x="386343" y="251414"/>
                    <a:pt x="391543" y="291369"/>
                  </a:cubicBezTo>
                  <a:lnTo>
                    <a:pt x="595067" y="291369"/>
                  </a:lnTo>
                  <a:cubicBezTo>
                    <a:pt x="601288" y="291369"/>
                    <a:pt x="606580" y="296561"/>
                    <a:pt x="606394" y="302586"/>
                  </a:cubicBezTo>
                  <a:cubicBezTo>
                    <a:pt x="606394" y="308798"/>
                    <a:pt x="601195" y="314082"/>
                    <a:pt x="594881" y="314082"/>
                  </a:cubicBezTo>
                  <a:lnTo>
                    <a:pt x="391450" y="314082"/>
                  </a:lnTo>
                  <a:cubicBezTo>
                    <a:pt x="386250" y="354037"/>
                    <a:pt x="354682" y="385557"/>
                    <a:pt x="314664" y="390748"/>
                  </a:cubicBezTo>
                  <a:lnTo>
                    <a:pt x="314664" y="593399"/>
                  </a:lnTo>
                  <a:cubicBezTo>
                    <a:pt x="314664" y="600074"/>
                    <a:pt x="309372" y="605451"/>
                    <a:pt x="303151" y="605451"/>
                  </a:cubicBezTo>
                  <a:cubicBezTo>
                    <a:pt x="297023" y="605451"/>
                    <a:pt x="291638" y="600260"/>
                    <a:pt x="291638" y="593956"/>
                  </a:cubicBezTo>
                  <a:lnTo>
                    <a:pt x="291638" y="390841"/>
                  </a:lnTo>
                  <a:cubicBezTo>
                    <a:pt x="251713" y="385649"/>
                    <a:pt x="220144" y="354130"/>
                    <a:pt x="214945" y="314174"/>
                  </a:cubicBezTo>
                  <a:lnTo>
                    <a:pt x="11513" y="314174"/>
                  </a:lnTo>
                  <a:cubicBezTo>
                    <a:pt x="5292" y="314174"/>
                    <a:pt x="0" y="308890"/>
                    <a:pt x="0" y="302679"/>
                  </a:cubicBezTo>
                  <a:cubicBezTo>
                    <a:pt x="0" y="296561"/>
                    <a:pt x="5199" y="291184"/>
                    <a:pt x="11513" y="291184"/>
                  </a:cubicBezTo>
                  <a:lnTo>
                    <a:pt x="215038" y="291184"/>
                  </a:lnTo>
                  <a:cubicBezTo>
                    <a:pt x="220237" y="251321"/>
                    <a:pt x="251806" y="219802"/>
                    <a:pt x="291823" y="214610"/>
                  </a:cubicBezTo>
                  <a:lnTo>
                    <a:pt x="291823" y="11495"/>
                  </a:lnTo>
                  <a:cubicBezTo>
                    <a:pt x="291823" y="5284"/>
                    <a:pt x="297116" y="0"/>
                    <a:pt x="303337" y="0"/>
                  </a:cubicBez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任意多边形: 形状 33">
              <a:extLst>
                <a:ext uri="{FF2B5EF4-FFF2-40B4-BE49-F238E27FC236}">
                  <a16:creationId xmlns:a16="http://schemas.microsoft.com/office/drawing/2014/main" id="{7CA9C049-FF80-2205-49B9-3450012E2F24}"/>
                </a:ext>
              </a:extLst>
            </p:cNvPr>
            <p:cNvSpPr/>
            <p:nvPr/>
          </p:nvSpPr>
          <p:spPr>
            <a:xfrm>
              <a:off x="857371" y="2558817"/>
              <a:ext cx="263407" cy="221150"/>
            </a:xfrm>
            <a:custGeom>
              <a:avLst/>
              <a:gdLst>
                <a:gd name="T0" fmla="*/ 8498 w 8498"/>
                <a:gd name="T1" fmla="*/ 0 h 6016"/>
                <a:gd name="T2" fmla="*/ 8498 w 8498"/>
                <a:gd name="T3" fmla="*/ 160 h 6016"/>
                <a:gd name="T4" fmla="*/ 8498 w 8498"/>
                <a:gd name="T5" fmla="*/ 5228 h 6016"/>
                <a:gd name="T6" fmla="*/ 7709 w 8498"/>
                <a:gd name="T7" fmla="*/ 6016 h 6016"/>
                <a:gd name="T8" fmla="*/ 146 w 8498"/>
                <a:gd name="T9" fmla="*/ 6016 h 6016"/>
                <a:gd name="T10" fmla="*/ 0 w 8498"/>
                <a:gd name="T11" fmla="*/ 6016 h 6016"/>
                <a:gd name="T12" fmla="*/ 0 w 8498"/>
                <a:gd name="T13" fmla="*/ 5875 h 6016"/>
                <a:gd name="T14" fmla="*/ 0 w 8498"/>
                <a:gd name="T15" fmla="*/ 769 h 6016"/>
                <a:gd name="T16" fmla="*/ 770 w 8498"/>
                <a:gd name="T17" fmla="*/ 1 h 6016"/>
                <a:gd name="T18" fmla="*/ 8359 w 8498"/>
                <a:gd name="T19" fmla="*/ 0 h 6016"/>
                <a:gd name="T20" fmla="*/ 8498 w 8498"/>
                <a:gd name="T21" fmla="*/ 0 h 6016"/>
                <a:gd name="T22" fmla="*/ 4861 w 8498"/>
                <a:gd name="T23" fmla="*/ 3530 h 6016"/>
                <a:gd name="T24" fmla="*/ 4768 w 8498"/>
                <a:gd name="T25" fmla="*/ 3441 h 6016"/>
                <a:gd name="T26" fmla="*/ 3574 w 8498"/>
                <a:gd name="T27" fmla="*/ 2247 h 6016"/>
                <a:gd name="T28" fmla="*/ 3217 w 8498"/>
                <a:gd name="T29" fmla="*/ 2242 h 6016"/>
                <a:gd name="T30" fmla="*/ 1895 w 8498"/>
                <a:gd name="T31" fmla="*/ 3562 h 6016"/>
                <a:gd name="T32" fmla="*/ 1208 w 8498"/>
                <a:gd name="T33" fmla="*/ 4250 h 6016"/>
                <a:gd name="T34" fmla="*/ 1278 w 8498"/>
                <a:gd name="T35" fmla="*/ 4606 h 6016"/>
                <a:gd name="T36" fmla="*/ 1523 w 8498"/>
                <a:gd name="T37" fmla="*/ 4504 h 6016"/>
                <a:gd name="T38" fmla="*/ 2825 w 8498"/>
                <a:gd name="T39" fmla="*/ 3201 h 6016"/>
                <a:gd name="T40" fmla="*/ 3389 w 8498"/>
                <a:gd name="T41" fmla="*/ 2633 h 6016"/>
                <a:gd name="T42" fmla="*/ 3490 w 8498"/>
                <a:gd name="T43" fmla="*/ 2727 h 6016"/>
                <a:gd name="T44" fmla="*/ 4666 w 8498"/>
                <a:gd name="T45" fmla="*/ 3904 h 6016"/>
                <a:gd name="T46" fmla="*/ 5080 w 8498"/>
                <a:gd name="T47" fmla="*/ 3904 h 6016"/>
                <a:gd name="T48" fmla="*/ 6846 w 8498"/>
                <a:gd name="T49" fmla="*/ 2142 h 6016"/>
                <a:gd name="T50" fmla="*/ 6958 w 8498"/>
                <a:gd name="T51" fmla="*/ 2042 h 6016"/>
                <a:gd name="T52" fmla="*/ 6964 w 8498"/>
                <a:gd name="T53" fmla="*/ 2162 h 6016"/>
                <a:gd name="T54" fmla="*/ 6965 w 8498"/>
                <a:gd name="T55" fmla="*/ 3199 h 6016"/>
                <a:gd name="T56" fmla="*/ 7168 w 8498"/>
                <a:gd name="T57" fmla="*/ 3425 h 6016"/>
                <a:gd name="T58" fmla="*/ 7370 w 8498"/>
                <a:gd name="T59" fmla="*/ 3209 h 6016"/>
                <a:gd name="T60" fmla="*/ 7369 w 8498"/>
                <a:gd name="T61" fmla="*/ 1776 h 6016"/>
                <a:gd name="T62" fmla="*/ 6973 w 8498"/>
                <a:gd name="T63" fmla="*/ 1355 h 6016"/>
                <a:gd name="T64" fmla="*/ 5501 w 8498"/>
                <a:gd name="T65" fmla="*/ 1353 h 6016"/>
                <a:gd name="T66" fmla="*/ 5309 w 8498"/>
                <a:gd name="T67" fmla="*/ 1488 h 6016"/>
                <a:gd name="T68" fmla="*/ 5521 w 8498"/>
                <a:gd name="T69" fmla="*/ 1755 h 6016"/>
                <a:gd name="T70" fmla="*/ 6494 w 8498"/>
                <a:gd name="T71" fmla="*/ 1756 h 6016"/>
                <a:gd name="T72" fmla="*/ 6634 w 8498"/>
                <a:gd name="T73" fmla="*/ 1765 h 6016"/>
                <a:gd name="T74" fmla="*/ 4861 w 8498"/>
                <a:gd name="T75" fmla="*/ 3530 h 6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98" h="6016">
                  <a:moveTo>
                    <a:pt x="8498" y="0"/>
                  </a:moveTo>
                  <a:lnTo>
                    <a:pt x="8498" y="160"/>
                  </a:lnTo>
                  <a:cubicBezTo>
                    <a:pt x="8498" y="1849"/>
                    <a:pt x="8498" y="3539"/>
                    <a:pt x="8498" y="5228"/>
                  </a:cubicBezTo>
                  <a:cubicBezTo>
                    <a:pt x="8498" y="5717"/>
                    <a:pt x="8199" y="6016"/>
                    <a:pt x="7709" y="6016"/>
                  </a:cubicBezTo>
                  <a:cubicBezTo>
                    <a:pt x="5188" y="6016"/>
                    <a:pt x="2667" y="6016"/>
                    <a:pt x="146" y="6016"/>
                  </a:cubicBezTo>
                  <a:lnTo>
                    <a:pt x="0" y="6016"/>
                  </a:lnTo>
                  <a:lnTo>
                    <a:pt x="0" y="5875"/>
                  </a:lnTo>
                  <a:cubicBezTo>
                    <a:pt x="0" y="4173"/>
                    <a:pt x="0" y="2471"/>
                    <a:pt x="0" y="769"/>
                  </a:cubicBezTo>
                  <a:cubicBezTo>
                    <a:pt x="0" y="308"/>
                    <a:pt x="308" y="1"/>
                    <a:pt x="770" y="1"/>
                  </a:cubicBezTo>
                  <a:cubicBezTo>
                    <a:pt x="3300" y="0"/>
                    <a:pt x="5829" y="0"/>
                    <a:pt x="8359" y="0"/>
                  </a:cubicBezTo>
                  <a:lnTo>
                    <a:pt x="8498" y="0"/>
                  </a:lnTo>
                  <a:close/>
                  <a:moveTo>
                    <a:pt x="4861" y="3530"/>
                  </a:moveTo>
                  <a:cubicBezTo>
                    <a:pt x="4834" y="3505"/>
                    <a:pt x="4801" y="3473"/>
                    <a:pt x="4768" y="3441"/>
                  </a:cubicBezTo>
                  <a:cubicBezTo>
                    <a:pt x="4370" y="3043"/>
                    <a:pt x="3972" y="2645"/>
                    <a:pt x="3574" y="2247"/>
                  </a:cubicBezTo>
                  <a:cubicBezTo>
                    <a:pt x="3435" y="2108"/>
                    <a:pt x="3352" y="2108"/>
                    <a:pt x="3217" y="2242"/>
                  </a:cubicBezTo>
                  <a:cubicBezTo>
                    <a:pt x="2777" y="2682"/>
                    <a:pt x="2336" y="3122"/>
                    <a:pt x="1895" y="3562"/>
                  </a:cubicBezTo>
                  <a:cubicBezTo>
                    <a:pt x="1666" y="3791"/>
                    <a:pt x="1435" y="4018"/>
                    <a:pt x="1208" y="4250"/>
                  </a:cubicBezTo>
                  <a:cubicBezTo>
                    <a:pt x="1080" y="4382"/>
                    <a:pt x="1116" y="4559"/>
                    <a:pt x="1278" y="4606"/>
                  </a:cubicBezTo>
                  <a:cubicBezTo>
                    <a:pt x="1385" y="4637"/>
                    <a:pt x="1455" y="4572"/>
                    <a:pt x="1523" y="4504"/>
                  </a:cubicBezTo>
                  <a:cubicBezTo>
                    <a:pt x="1957" y="4069"/>
                    <a:pt x="2391" y="3635"/>
                    <a:pt x="2825" y="3201"/>
                  </a:cubicBezTo>
                  <a:cubicBezTo>
                    <a:pt x="3012" y="3014"/>
                    <a:pt x="3197" y="2826"/>
                    <a:pt x="3389" y="2633"/>
                  </a:cubicBezTo>
                  <a:cubicBezTo>
                    <a:pt x="3429" y="2670"/>
                    <a:pt x="3460" y="2698"/>
                    <a:pt x="3490" y="2727"/>
                  </a:cubicBezTo>
                  <a:cubicBezTo>
                    <a:pt x="3882" y="3119"/>
                    <a:pt x="4274" y="3512"/>
                    <a:pt x="4666" y="3904"/>
                  </a:cubicBezTo>
                  <a:cubicBezTo>
                    <a:pt x="4835" y="4074"/>
                    <a:pt x="4909" y="4074"/>
                    <a:pt x="5080" y="3904"/>
                  </a:cubicBezTo>
                  <a:cubicBezTo>
                    <a:pt x="5669" y="3317"/>
                    <a:pt x="6257" y="2729"/>
                    <a:pt x="6846" y="2142"/>
                  </a:cubicBezTo>
                  <a:cubicBezTo>
                    <a:pt x="6876" y="2112"/>
                    <a:pt x="6909" y="2086"/>
                    <a:pt x="6958" y="2042"/>
                  </a:cubicBezTo>
                  <a:cubicBezTo>
                    <a:pt x="6961" y="2104"/>
                    <a:pt x="6963" y="2133"/>
                    <a:pt x="6964" y="2162"/>
                  </a:cubicBezTo>
                  <a:cubicBezTo>
                    <a:pt x="6964" y="2508"/>
                    <a:pt x="6962" y="2853"/>
                    <a:pt x="6965" y="3199"/>
                  </a:cubicBezTo>
                  <a:cubicBezTo>
                    <a:pt x="6966" y="3348"/>
                    <a:pt x="7042" y="3426"/>
                    <a:pt x="7168" y="3425"/>
                  </a:cubicBezTo>
                  <a:cubicBezTo>
                    <a:pt x="7288" y="3424"/>
                    <a:pt x="7369" y="3344"/>
                    <a:pt x="7370" y="3209"/>
                  </a:cubicBezTo>
                  <a:cubicBezTo>
                    <a:pt x="7373" y="2731"/>
                    <a:pt x="7376" y="2253"/>
                    <a:pt x="7369" y="1776"/>
                  </a:cubicBezTo>
                  <a:cubicBezTo>
                    <a:pt x="7366" y="1535"/>
                    <a:pt x="7193" y="1357"/>
                    <a:pt x="6973" y="1355"/>
                  </a:cubicBezTo>
                  <a:cubicBezTo>
                    <a:pt x="6482" y="1351"/>
                    <a:pt x="5992" y="1354"/>
                    <a:pt x="5501" y="1353"/>
                  </a:cubicBezTo>
                  <a:cubicBezTo>
                    <a:pt x="5405" y="1353"/>
                    <a:pt x="5338" y="1393"/>
                    <a:pt x="5309" y="1488"/>
                  </a:cubicBezTo>
                  <a:cubicBezTo>
                    <a:pt x="5262" y="1640"/>
                    <a:pt x="5350" y="1754"/>
                    <a:pt x="5521" y="1755"/>
                  </a:cubicBezTo>
                  <a:cubicBezTo>
                    <a:pt x="5845" y="1757"/>
                    <a:pt x="6170" y="1755"/>
                    <a:pt x="6494" y="1756"/>
                  </a:cubicBezTo>
                  <a:cubicBezTo>
                    <a:pt x="6536" y="1756"/>
                    <a:pt x="6578" y="1761"/>
                    <a:pt x="6634" y="1765"/>
                  </a:cubicBezTo>
                  <a:lnTo>
                    <a:pt x="4861" y="3530"/>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任意多边形: 形状 34">
              <a:extLst>
                <a:ext uri="{FF2B5EF4-FFF2-40B4-BE49-F238E27FC236}">
                  <a16:creationId xmlns:a16="http://schemas.microsoft.com/office/drawing/2014/main" id="{70542683-FA97-50C8-E329-615F5347A78B}"/>
                </a:ext>
              </a:extLst>
            </p:cNvPr>
            <p:cNvSpPr/>
            <p:nvPr/>
          </p:nvSpPr>
          <p:spPr>
            <a:xfrm>
              <a:off x="828562" y="3718534"/>
              <a:ext cx="262209" cy="263781"/>
            </a:xfrm>
            <a:custGeom>
              <a:avLst/>
              <a:gdLst>
                <a:gd name="T0" fmla="*/ 9205 w 11733"/>
                <a:gd name="T1" fmla="*/ 8960 h 12800"/>
                <a:gd name="T2" fmla="*/ 5972 w 11733"/>
                <a:gd name="T3" fmla="*/ 10752 h 12800"/>
                <a:gd name="T4" fmla="*/ 2738 w 11733"/>
                <a:gd name="T5" fmla="*/ 8960 h 12800"/>
                <a:gd name="T6" fmla="*/ 2722 w 11733"/>
                <a:gd name="T7" fmla="*/ 8436 h 12800"/>
                <a:gd name="T8" fmla="*/ 3195 w 11733"/>
                <a:gd name="T9" fmla="*/ 8173 h 12800"/>
                <a:gd name="T10" fmla="*/ 3660 w 11733"/>
                <a:gd name="T11" fmla="*/ 8448 h 12800"/>
                <a:gd name="T12" fmla="*/ 5972 w 11733"/>
                <a:gd name="T13" fmla="*/ 9728 h 12800"/>
                <a:gd name="T14" fmla="*/ 8281 w 11733"/>
                <a:gd name="T15" fmla="*/ 8448 h 12800"/>
                <a:gd name="T16" fmla="*/ 8744 w 11733"/>
                <a:gd name="T17" fmla="*/ 8189 h 12800"/>
                <a:gd name="T18" fmla="*/ 9207 w 11733"/>
                <a:gd name="T19" fmla="*/ 8445 h 12800"/>
                <a:gd name="T20" fmla="*/ 9205 w 11733"/>
                <a:gd name="T21" fmla="*/ 8960 h 12800"/>
                <a:gd name="T22" fmla="*/ 10671 w 11733"/>
                <a:gd name="T23" fmla="*/ 2560 h 12800"/>
                <a:gd name="T24" fmla="*/ 1062 w 11733"/>
                <a:gd name="T25" fmla="*/ 2560 h 12800"/>
                <a:gd name="T26" fmla="*/ 0 w 11733"/>
                <a:gd name="T27" fmla="*/ 3580 h 12800"/>
                <a:gd name="T28" fmla="*/ 0 w 11733"/>
                <a:gd name="T29" fmla="*/ 11779 h 12800"/>
                <a:gd name="T30" fmla="*/ 1062 w 11733"/>
                <a:gd name="T31" fmla="*/ 12800 h 12800"/>
                <a:gd name="T32" fmla="*/ 10671 w 11733"/>
                <a:gd name="T33" fmla="*/ 12800 h 12800"/>
                <a:gd name="T34" fmla="*/ 11733 w 11733"/>
                <a:gd name="T35" fmla="*/ 11779 h 12800"/>
                <a:gd name="T36" fmla="*/ 11733 w 11733"/>
                <a:gd name="T37" fmla="*/ 3581 h 12800"/>
                <a:gd name="T38" fmla="*/ 10671 w 11733"/>
                <a:gd name="T39" fmla="*/ 2560 h 12800"/>
                <a:gd name="T40" fmla="*/ 5866 w 11733"/>
                <a:gd name="T41" fmla="*/ 1024 h 12800"/>
                <a:gd name="T42" fmla="*/ 7466 w 11733"/>
                <a:gd name="T43" fmla="*/ 2560 h 12800"/>
                <a:gd name="T44" fmla="*/ 8533 w 11733"/>
                <a:gd name="T45" fmla="*/ 2560 h 12800"/>
                <a:gd name="T46" fmla="*/ 5866 w 11733"/>
                <a:gd name="T47" fmla="*/ 0 h 12800"/>
                <a:gd name="T48" fmla="*/ 3200 w 11733"/>
                <a:gd name="T49" fmla="*/ 2560 h 12800"/>
                <a:gd name="T50" fmla="*/ 4266 w 11733"/>
                <a:gd name="T51" fmla="*/ 2560 h 12800"/>
                <a:gd name="T52" fmla="*/ 5866 w 11733"/>
                <a:gd name="T53" fmla="*/ 1024 h 1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33" h="12800">
                  <a:moveTo>
                    <a:pt x="9205" y="8960"/>
                  </a:moveTo>
                  <a:cubicBezTo>
                    <a:pt x="8536" y="10067"/>
                    <a:pt x="7305" y="10749"/>
                    <a:pt x="5972" y="10752"/>
                  </a:cubicBezTo>
                  <a:cubicBezTo>
                    <a:pt x="4638" y="10749"/>
                    <a:pt x="3407" y="10067"/>
                    <a:pt x="2738" y="8960"/>
                  </a:cubicBezTo>
                  <a:cubicBezTo>
                    <a:pt x="2633" y="8803"/>
                    <a:pt x="2627" y="8599"/>
                    <a:pt x="2722" y="8436"/>
                  </a:cubicBezTo>
                  <a:cubicBezTo>
                    <a:pt x="2821" y="8270"/>
                    <a:pt x="3002" y="8169"/>
                    <a:pt x="3195" y="8173"/>
                  </a:cubicBezTo>
                  <a:cubicBezTo>
                    <a:pt x="3392" y="8176"/>
                    <a:pt x="3570" y="8282"/>
                    <a:pt x="3660" y="8448"/>
                  </a:cubicBezTo>
                  <a:cubicBezTo>
                    <a:pt x="4139" y="9239"/>
                    <a:pt x="5019" y="9726"/>
                    <a:pt x="5972" y="9728"/>
                  </a:cubicBezTo>
                  <a:cubicBezTo>
                    <a:pt x="6924" y="9726"/>
                    <a:pt x="7803" y="9239"/>
                    <a:pt x="8281" y="8448"/>
                  </a:cubicBezTo>
                  <a:cubicBezTo>
                    <a:pt x="8379" y="8287"/>
                    <a:pt x="8555" y="8188"/>
                    <a:pt x="8744" y="8189"/>
                  </a:cubicBezTo>
                  <a:cubicBezTo>
                    <a:pt x="8932" y="8188"/>
                    <a:pt x="9108" y="8285"/>
                    <a:pt x="9207" y="8445"/>
                  </a:cubicBezTo>
                  <a:cubicBezTo>
                    <a:pt x="9303" y="8604"/>
                    <a:pt x="9302" y="8802"/>
                    <a:pt x="9205" y="8960"/>
                  </a:cubicBezTo>
                  <a:moveTo>
                    <a:pt x="10671" y="2560"/>
                  </a:moveTo>
                  <a:lnTo>
                    <a:pt x="1062" y="2560"/>
                  </a:lnTo>
                  <a:cubicBezTo>
                    <a:pt x="476" y="2560"/>
                    <a:pt x="1" y="3017"/>
                    <a:pt x="0" y="3580"/>
                  </a:cubicBezTo>
                  <a:lnTo>
                    <a:pt x="0" y="11779"/>
                  </a:lnTo>
                  <a:cubicBezTo>
                    <a:pt x="0" y="12342"/>
                    <a:pt x="476" y="12800"/>
                    <a:pt x="1062" y="12800"/>
                  </a:cubicBezTo>
                  <a:lnTo>
                    <a:pt x="10671" y="12800"/>
                  </a:lnTo>
                  <a:cubicBezTo>
                    <a:pt x="11258" y="12799"/>
                    <a:pt x="11732" y="12343"/>
                    <a:pt x="11733" y="11779"/>
                  </a:cubicBezTo>
                  <a:lnTo>
                    <a:pt x="11733" y="3581"/>
                  </a:lnTo>
                  <a:cubicBezTo>
                    <a:pt x="11733" y="3017"/>
                    <a:pt x="11257" y="2561"/>
                    <a:pt x="10671" y="2560"/>
                  </a:cubicBezTo>
                  <a:close/>
                  <a:moveTo>
                    <a:pt x="5866" y="1024"/>
                  </a:moveTo>
                  <a:cubicBezTo>
                    <a:pt x="6749" y="1024"/>
                    <a:pt x="7466" y="1713"/>
                    <a:pt x="7466" y="2560"/>
                  </a:cubicBezTo>
                  <a:lnTo>
                    <a:pt x="8533" y="2560"/>
                  </a:lnTo>
                  <a:cubicBezTo>
                    <a:pt x="8533" y="1149"/>
                    <a:pt x="7337" y="0"/>
                    <a:pt x="5866" y="0"/>
                  </a:cubicBezTo>
                  <a:cubicBezTo>
                    <a:pt x="4396" y="0"/>
                    <a:pt x="3200" y="1149"/>
                    <a:pt x="3200" y="2560"/>
                  </a:cubicBezTo>
                  <a:lnTo>
                    <a:pt x="4266" y="2560"/>
                  </a:lnTo>
                  <a:cubicBezTo>
                    <a:pt x="4266" y="1713"/>
                    <a:pt x="4984" y="1024"/>
                    <a:pt x="5866" y="1024"/>
                  </a:cubicBez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任意多边形: 形状 36">
              <a:extLst>
                <a:ext uri="{FF2B5EF4-FFF2-40B4-BE49-F238E27FC236}">
                  <a16:creationId xmlns:a16="http://schemas.microsoft.com/office/drawing/2014/main" id="{EEEC61B8-EFDE-3F24-F80D-80A0555F4CE0}"/>
                </a:ext>
              </a:extLst>
            </p:cNvPr>
            <p:cNvSpPr/>
            <p:nvPr/>
          </p:nvSpPr>
          <p:spPr>
            <a:xfrm>
              <a:off x="814518" y="3214387"/>
              <a:ext cx="267669" cy="293870"/>
            </a:xfrm>
            <a:custGeom>
              <a:avLst/>
              <a:gdLst>
                <a:gd name="T0" fmla="*/ 627 w 627"/>
                <a:gd name="T1" fmla="*/ 28 h 627"/>
                <a:gd name="T2" fmla="*/ 427 w 627"/>
                <a:gd name="T3" fmla="*/ 0 h 627"/>
                <a:gd name="T4" fmla="*/ 399 w 627"/>
                <a:gd name="T5" fmla="*/ 100 h 627"/>
                <a:gd name="T6" fmla="*/ 80 w 627"/>
                <a:gd name="T7" fmla="*/ 319 h 627"/>
                <a:gd name="T8" fmla="*/ 65 w 627"/>
                <a:gd name="T9" fmla="*/ 340 h 627"/>
                <a:gd name="T10" fmla="*/ 0 w 627"/>
                <a:gd name="T11" fmla="*/ 513 h 627"/>
                <a:gd name="T12" fmla="*/ 227 w 627"/>
                <a:gd name="T13" fmla="*/ 527 h 627"/>
                <a:gd name="T14" fmla="*/ 328 w 627"/>
                <a:gd name="T15" fmla="*/ 555 h 627"/>
                <a:gd name="T16" fmla="*/ 350 w 627"/>
                <a:gd name="T17" fmla="*/ 567 h 627"/>
                <a:gd name="T18" fmla="*/ 513 w 627"/>
                <a:gd name="T19" fmla="*/ 627 h 627"/>
                <a:gd name="T20" fmla="*/ 527 w 627"/>
                <a:gd name="T21" fmla="*/ 400 h 627"/>
                <a:gd name="T22" fmla="*/ 555 w 627"/>
                <a:gd name="T23" fmla="*/ 299 h 627"/>
                <a:gd name="T24" fmla="*/ 567 w 627"/>
                <a:gd name="T25" fmla="*/ 276 h 627"/>
                <a:gd name="T26" fmla="*/ 598 w 627"/>
                <a:gd name="T27" fmla="*/ 228 h 627"/>
                <a:gd name="T28" fmla="*/ 114 w 627"/>
                <a:gd name="T29" fmla="*/ 570 h 627"/>
                <a:gd name="T30" fmla="*/ 114 w 627"/>
                <a:gd name="T31" fmla="*/ 456 h 627"/>
                <a:gd name="T32" fmla="*/ 114 w 627"/>
                <a:gd name="T33" fmla="*/ 570 h 627"/>
                <a:gd name="T34" fmla="*/ 513 w 627"/>
                <a:gd name="T35" fmla="*/ 570 h 627"/>
                <a:gd name="T36" fmla="*/ 513 w 627"/>
                <a:gd name="T37" fmla="*/ 456 h 627"/>
                <a:gd name="T38" fmla="*/ 457 w 627"/>
                <a:gd name="T39" fmla="*/ 291 h 627"/>
                <a:gd name="T40" fmla="*/ 498 w 627"/>
                <a:gd name="T41" fmla="*/ 299 h 627"/>
                <a:gd name="T42" fmla="*/ 400 w 627"/>
                <a:gd name="T43" fmla="*/ 496 h 627"/>
                <a:gd name="T44" fmla="*/ 335 w 627"/>
                <a:gd name="T45" fmla="*/ 457 h 627"/>
                <a:gd name="T46" fmla="*/ 328 w 627"/>
                <a:gd name="T47" fmla="*/ 498 h 627"/>
                <a:gd name="T48" fmla="*/ 128 w 627"/>
                <a:gd name="T49" fmla="*/ 400 h 627"/>
                <a:gd name="T50" fmla="*/ 128 w 627"/>
                <a:gd name="T51" fmla="*/ 399 h 627"/>
                <a:gd name="T52" fmla="*/ 175 w 627"/>
                <a:gd name="T53" fmla="*/ 344 h 627"/>
                <a:gd name="T54" fmla="*/ 138 w 627"/>
                <a:gd name="T55" fmla="*/ 329 h 627"/>
                <a:gd name="T56" fmla="*/ 399 w 627"/>
                <a:gd name="T57" fmla="*/ 199 h 627"/>
                <a:gd name="T58" fmla="*/ 495 w 627"/>
                <a:gd name="T59" fmla="*/ 228 h 627"/>
                <a:gd name="T60" fmla="*/ 457 w 627"/>
                <a:gd name="T61" fmla="*/ 291 h 627"/>
                <a:gd name="T62" fmla="*/ 456 w 627"/>
                <a:gd name="T63" fmla="*/ 171 h 627"/>
                <a:gd name="T64" fmla="*/ 570 w 627"/>
                <a:gd name="T65" fmla="*/ 57 h 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27" h="627">
                  <a:moveTo>
                    <a:pt x="627" y="199"/>
                  </a:moveTo>
                  <a:lnTo>
                    <a:pt x="627" y="28"/>
                  </a:lnTo>
                  <a:cubicBezTo>
                    <a:pt x="627" y="13"/>
                    <a:pt x="614" y="0"/>
                    <a:pt x="598" y="0"/>
                  </a:cubicBezTo>
                  <a:lnTo>
                    <a:pt x="427" y="0"/>
                  </a:lnTo>
                  <a:cubicBezTo>
                    <a:pt x="412" y="0"/>
                    <a:pt x="399" y="13"/>
                    <a:pt x="399" y="28"/>
                  </a:cubicBezTo>
                  <a:lnTo>
                    <a:pt x="399" y="100"/>
                  </a:lnTo>
                  <a:cubicBezTo>
                    <a:pt x="260" y="100"/>
                    <a:pt x="143" y="195"/>
                    <a:pt x="109" y="324"/>
                  </a:cubicBezTo>
                  <a:lnTo>
                    <a:pt x="80" y="319"/>
                  </a:lnTo>
                  <a:cubicBezTo>
                    <a:pt x="75" y="318"/>
                    <a:pt x="69" y="320"/>
                    <a:pt x="66" y="325"/>
                  </a:cubicBezTo>
                  <a:cubicBezTo>
                    <a:pt x="63" y="329"/>
                    <a:pt x="62" y="335"/>
                    <a:pt x="65" y="340"/>
                  </a:cubicBezTo>
                  <a:lnTo>
                    <a:pt x="96" y="400"/>
                  </a:lnTo>
                  <a:cubicBezTo>
                    <a:pt x="41" y="409"/>
                    <a:pt x="0" y="456"/>
                    <a:pt x="0" y="513"/>
                  </a:cubicBezTo>
                  <a:cubicBezTo>
                    <a:pt x="0" y="576"/>
                    <a:pt x="51" y="627"/>
                    <a:pt x="114" y="627"/>
                  </a:cubicBezTo>
                  <a:cubicBezTo>
                    <a:pt x="172" y="627"/>
                    <a:pt x="220" y="583"/>
                    <a:pt x="227" y="527"/>
                  </a:cubicBezTo>
                  <a:lnTo>
                    <a:pt x="328" y="527"/>
                  </a:lnTo>
                  <a:lnTo>
                    <a:pt x="328" y="555"/>
                  </a:lnTo>
                  <a:cubicBezTo>
                    <a:pt x="328" y="561"/>
                    <a:pt x="331" y="566"/>
                    <a:pt x="335" y="568"/>
                  </a:cubicBezTo>
                  <a:cubicBezTo>
                    <a:pt x="340" y="571"/>
                    <a:pt x="346" y="570"/>
                    <a:pt x="350" y="567"/>
                  </a:cubicBezTo>
                  <a:lnTo>
                    <a:pt x="400" y="529"/>
                  </a:lnTo>
                  <a:cubicBezTo>
                    <a:pt x="408" y="584"/>
                    <a:pt x="456" y="627"/>
                    <a:pt x="513" y="627"/>
                  </a:cubicBezTo>
                  <a:cubicBezTo>
                    <a:pt x="576" y="627"/>
                    <a:pt x="627" y="576"/>
                    <a:pt x="627" y="513"/>
                  </a:cubicBezTo>
                  <a:cubicBezTo>
                    <a:pt x="627" y="455"/>
                    <a:pt x="583" y="407"/>
                    <a:pt x="527" y="400"/>
                  </a:cubicBezTo>
                  <a:lnTo>
                    <a:pt x="527" y="299"/>
                  </a:lnTo>
                  <a:lnTo>
                    <a:pt x="555" y="299"/>
                  </a:lnTo>
                  <a:cubicBezTo>
                    <a:pt x="561" y="299"/>
                    <a:pt x="566" y="296"/>
                    <a:pt x="568" y="291"/>
                  </a:cubicBezTo>
                  <a:cubicBezTo>
                    <a:pt x="571" y="286"/>
                    <a:pt x="570" y="281"/>
                    <a:pt x="567" y="276"/>
                  </a:cubicBezTo>
                  <a:lnTo>
                    <a:pt x="531" y="228"/>
                  </a:lnTo>
                  <a:lnTo>
                    <a:pt x="598" y="228"/>
                  </a:lnTo>
                  <a:cubicBezTo>
                    <a:pt x="614" y="228"/>
                    <a:pt x="627" y="215"/>
                    <a:pt x="627" y="199"/>
                  </a:cubicBezTo>
                  <a:close/>
                  <a:moveTo>
                    <a:pt x="114" y="570"/>
                  </a:moveTo>
                  <a:cubicBezTo>
                    <a:pt x="83" y="570"/>
                    <a:pt x="57" y="544"/>
                    <a:pt x="57" y="513"/>
                  </a:cubicBezTo>
                  <a:cubicBezTo>
                    <a:pt x="57" y="481"/>
                    <a:pt x="83" y="456"/>
                    <a:pt x="114" y="456"/>
                  </a:cubicBezTo>
                  <a:cubicBezTo>
                    <a:pt x="145" y="456"/>
                    <a:pt x="171" y="481"/>
                    <a:pt x="171" y="513"/>
                  </a:cubicBezTo>
                  <a:cubicBezTo>
                    <a:pt x="171" y="544"/>
                    <a:pt x="145" y="570"/>
                    <a:pt x="114" y="570"/>
                  </a:cubicBezTo>
                  <a:close/>
                  <a:moveTo>
                    <a:pt x="570" y="513"/>
                  </a:moveTo>
                  <a:cubicBezTo>
                    <a:pt x="570" y="544"/>
                    <a:pt x="544" y="570"/>
                    <a:pt x="513" y="570"/>
                  </a:cubicBezTo>
                  <a:cubicBezTo>
                    <a:pt x="481" y="570"/>
                    <a:pt x="456" y="544"/>
                    <a:pt x="456" y="513"/>
                  </a:cubicBezTo>
                  <a:cubicBezTo>
                    <a:pt x="456" y="481"/>
                    <a:pt x="481" y="456"/>
                    <a:pt x="513" y="456"/>
                  </a:cubicBezTo>
                  <a:cubicBezTo>
                    <a:pt x="544" y="456"/>
                    <a:pt x="570" y="481"/>
                    <a:pt x="570" y="513"/>
                  </a:cubicBezTo>
                  <a:close/>
                  <a:moveTo>
                    <a:pt x="457" y="291"/>
                  </a:moveTo>
                  <a:cubicBezTo>
                    <a:pt x="460" y="296"/>
                    <a:pt x="465" y="299"/>
                    <a:pt x="470" y="299"/>
                  </a:cubicBezTo>
                  <a:lnTo>
                    <a:pt x="498" y="299"/>
                  </a:lnTo>
                  <a:lnTo>
                    <a:pt x="498" y="400"/>
                  </a:lnTo>
                  <a:cubicBezTo>
                    <a:pt x="448" y="406"/>
                    <a:pt x="408" y="446"/>
                    <a:pt x="400" y="496"/>
                  </a:cubicBezTo>
                  <a:lnTo>
                    <a:pt x="350" y="459"/>
                  </a:lnTo>
                  <a:cubicBezTo>
                    <a:pt x="346" y="455"/>
                    <a:pt x="340" y="455"/>
                    <a:pt x="335" y="457"/>
                  </a:cubicBezTo>
                  <a:cubicBezTo>
                    <a:pt x="331" y="460"/>
                    <a:pt x="328" y="465"/>
                    <a:pt x="328" y="470"/>
                  </a:cubicBezTo>
                  <a:lnTo>
                    <a:pt x="328" y="498"/>
                  </a:lnTo>
                  <a:lnTo>
                    <a:pt x="227" y="498"/>
                  </a:lnTo>
                  <a:cubicBezTo>
                    <a:pt x="220" y="447"/>
                    <a:pt x="180" y="406"/>
                    <a:pt x="128" y="400"/>
                  </a:cubicBezTo>
                  <a:cubicBezTo>
                    <a:pt x="128" y="399"/>
                    <a:pt x="128" y="399"/>
                    <a:pt x="128" y="399"/>
                  </a:cubicBezTo>
                  <a:lnTo>
                    <a:pt x="128" y="399"/>
                  </a:lnTo>
                  <a:lnTo>
                    <a:pt x="171" y="358"/>
                  </a:lnTo>
                  <a:cubicBezTo>
                    <a:pt x="175" y="355"/>
                    <a:pt x="177" y="349"/>
                    <a:pt x="175" y="344"/>
                  </a:cubicBezTo>
                  <a:cubicBezTo>
                    <a:pt x="174" y="339"/>
                    <a:pt x="169" y="335"/>
                    <a:pt x="164" y="334"/>
                  </a:cubicBezTo>
                  <a:lnTo>
                    <a:pt x="138" y="329"/>
                  </a:lnTo>
                  <a:cubicBezTo>
                    <a:pt x="168" y="214"/>
                    <a:pt x="274" y="128"/>
                    <a:pt x="399" y="128"/>
                  </a:cubicBezTo>
                  <a:lnTo>
                    <a:pt x="399" y="199"/>
                  </a:lnTo>
                  <a:cubicBezTo>
                    <a:pt x="399" y="215"/>
                    <a:pt x="412" y="228"/>
                    <a:pt x="427" y="228"/>
                  </a:cubicBezTo>
                  <a:lnTo>
                    <a:pt x="495" y="228"/>
                  </a:lnTo>
                  <a:lnTo>
                    <a:pt x="459" y="276"/>
                  </a:lnTo>
                  <a:cubicBezTo>
                    <a:pt x="455" y="281"/>
                    <a:pt x="455" y="286"/>
                    <a:pt x="457" y="291"/>
                  </a:cubicBezTo>
                  <a:close/>
                  <a:moveTo>
                    <a:pt x="570" y="171"/>
                  </a:moveTo>
                  <a:lnTo>
                    <a:pt x="456" y="171"/>
                  </a:lnTo>
                  <a:lnTo>
                    <a:pt x="456" y="57"/>
                  </a:lnTo>
                  <a:lnTo>
                    <a:pt x="570" y="57"/>
                  </a:lnTo>
                  <a:lnTo>
                    <a:pt x="570" y="171"/>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12834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solidFill>
                  <a:schemeClr val="accent1"/>
                </a:solidFill>
                <a:effectLst/>
                <a:latin typeface="Arial" panose="020B0604020202020204" pitchFamily="34" charset="0"/>
                <a:ea typeface="微软雅黑" panose="020B0503020204020204" pitchFamily="34" charset="-122"/>
              </a:rPr>
              <a:t>巨量本地推投流技巧</a:t>
            </a:r>
            <a:endParaRPr lang="en-US" altLang="zh-CN">
              <a:solidFill>
                <a:schemeClr val="accent1"/>
              </a:solidFill>
              <a:effectLst/>
              <a:latin typeface="Arial" panose="020B0604020202020204" pitchFamily="34" charset="0"/>
              <a:ea typeface="微软雅黑" panose="020B0503020204020204" pitchFamily="34" charset="-122"/>
            </a:endParaRPr>
          </a:p>
        </p:txBody>
      </p:sp>
      <p:sp>
        <p:nvSpPr>
          <p:cNvPr id="6" name="文本占位符 5"/>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/05</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164E2-0EE2-6E06-832E-F56D54B9810C}"/>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4E5CE052-9811-AD1B-FFCD-5B040FC8B5D5}"/>
              </a:ext>
            </a:extLst>
          </p:cNvPr>
          <p:cNvSpPr>
            <a:spLocks noGrp="1"/>
          </p:cNvSpPr>
          <p:nvPr>
            <p:ph type="title"/>
          </p:nvPr>
        </p:nvSpPr>
        <p:spPr/>
        <p:txBody>
          <a:bodyPr/>
          <a:lstStyle/>
          <a:p>
            <a:r>
              <a:rPr lang="zh-CN" altLang="en-US"/>
              <a:t>巨量本地推直播间投放计划搭建</a:t>
            </a:r>
            <a:endParaRPr lang="zh-CN" altLang="en-US" dirty="0"/>
          </a:p>
        </p:txBody>
      </p:sp>
      <p:sp>
        <p:nvSpPr>
          <p:cNvPr id="4" name="灯片编号占位符 3">
            <a:extLst>
              <a:ext uri="{FF2B5EF4-FFF2-40B4-BE49-F238E27FC236}">
                <a16:creationId xmlns:a16="http://schemas.microsoft.com/office/drawing/2014/main" id="{85FB2B73-6CC1-1D5F-35C6-5489539FB6EB}"/>
              </a:ext>
            </a:extLst>
          </p:cNvPr>
          <p:cNvSpPr>
            <a:spLocks noGrp="1"/>
          </p:cNvSpPr>
          <p:nvPr>
            <p:ph type="sldNum" sz="quarter" idx="12"/>
          </p:nvPr>
        </p:nvSpPr>
        <p:spPr/>
        <p:txBody>
          <a:bodyPr/>
          <a:lstStyle/>
          <a:p>
            <a:fld id="{5DD3DB80-B894-403A-B48E-6FDC1A72010E}" type="slidenum">
              <a:rPr lang="zh-CN" altLang="en-US" smtClean="0"/>
              <a:t>56</a:t>
            </a:fld>
            <a:endParaRPr lang="zh-CN" altLang="en-US"/>
          </a:p>
        </p:txBody>
      </p:sp>
      <p:graphicFrame>
        <p:nvGraphicFramePr>
          <p:cNvPr id="27" name="表格 26">
            <a:extLst>
              <a:ext uri="{FF2B5EF4-FFF2-40B4-BE49-F238E27FC236}">
                <a16:creationId xmlns:a16="http://schemas.microsoft.com/office/drawing/2014/main" id="{1DFE11EA-9D6B-3679-08B3-BE540FFE320F}"/>
              </a:ext>
            </a:extLst>
          </p:cNvPr>
          <p:cNvGraphicFramePr>
            <a:graphicFrameLocks noGrp="1"/>
          </p:cNvGraphicFramePr>
          <p:nvPr>
            <p:extLst>
              <p:ext uri="{D42A27DB-BD31-4B8C-83A1-F6EECF244321}">
                <p14:modId xmlns:p14="http://schemas.microsoft.com/office/powerpoint/2010/main" val="2020052568"/>
              </p:ext>
            </p:extLst>
          </p:nvPr>
        </p:nvGraphicFramePr>
        <p:xfrm>
          <a:off x="669923" y="1144890"/>
          <a:ext cx="10850566" cy="5259913"/>
        </p:xfrm>
        <a:graphic>
          <a:graphicData uri="http://schemas.openxmlformats.org/drawingml/2006/table">
            <a:tbl>
              <a:tblPr>
                <a:tableStyleId>{5C22544A-7EE6-4342-B048-85BDC9FD1C3A}</a:tableStyleId>
              </a:tblPr>
              <a:tblGrid>
                <a:gridCol w="942492">
                  <a:extLst>
                    <a:ext uri="{9D8B030D-6E8A-4147-A177-3AD203B41FA5}">
                      <a16:colId xmlns:a16="http://schemas.microsoft.com/office/drawing/2014/main" val="323633380"/>
                    </a:ext>
                  </a:extLst>
                </a:gridCol>
                <a:gridCol w="2191768">
                  <a:extLst>
                    <a:ext uri="{9D8B030D-6E8A-4147-A177-3AD203B41FA5}">
                      <a16:colId xmlns:a16="http://schemas.microsoft.com/office/drawing/2014/main" val="3996811439"/>
                    </a:ext>
                  </a:extLst>
                </a:gridCol>
                <a:gridCol w="1598455">
                  <a:extLst>
                    <a:ext uri="{9D8B030D-6E8A-4147-A177-3AD203B41FA5}">
                      <a16:colId xmlns:a16="http://schemas.microsoft.com/office/drawing/2014/main" val="4164441404"/>
                    </a:ext>
                  </a:extLst>
                </a:gridCol>
                <a:gridCol w="1465832">
                  <a:extLst>
                    <a:ext uri="{9D8B030D-6E8A-4147-A177-3AD203B41FA5}">
                      <a16:colId xmlns:a16="http://schemas.microsoft.com/office/drawing/2014/main" val="1387519901"/>
                    </a:ext>
                  </a:extLst>
                </a:gridCol>
                <a:gridCol w="2788049">
                  <a:extLst>
                    <a:ext uri="{9D8B030D-6E8A-4147-A177-3AD203B41FA5}">
                      <a16:colId xmlns:a16="http://schemas.microsoft.com/office/drawing/2014/main" val="2478865714"/>
                    </a:ext>
                  </a:extLst>
                </a:gridCol>
                <a:gridCol w="1863970">
                  <a:extLst>
                    <a:ext uri="{9D8B030D-6E8A-4147-A177-3AD203B41FA5}">
                      <a16:colId xmlns:a16="http://schemas.microsoft.com/office/drawing/2014/main" val="351621905"/>
                    </a:ext>
                  </a:extLst>
                </a:gridCol>
              </a:tblGrid>
              <a:tr h="268119">
                <a:tc rowSpan="2">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场景诉求</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提升直播间热度</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2">
                  <a:txBody>
                    <a:bodyPr/>
                    <a:lstStyle/>
                    <a:p>
                      <a:pPr marL="0" indent="0" algn="ctr" fontAlgn="ctr">
                        <a:lnSpc>
                          <a:spcPct val="100000"/>
                        </a:lnSpc>
                        <a:buFont typeface="Arial" panose="020B0604020202020204" pitchFamily="34" charset="0"/>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提升直播间交易</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930810584"/>
                  </a:ext>
                </a:extLst>
              </a:tr>
              <a:tr h="413279">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如开播前期需要快速起直播间热度，或开播中维持</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定场观诉求</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如果内容质量较低可能留不住人导致</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roi</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偏低</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gridSpan="2">
                  <a:txBody>
                    <a:bodyPr/>
                    <a:lstStyle/>
                    <a:p>
                      <a:pPr marL="171450" marR="0" lvl="0"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有明确直播间整体</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GMV</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目标及投广费用占比，关注整体直播投广</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ROI</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extLst>
                  <a:ext uri="{0D108BD9-81ED-4DB2-BD59-A6C34878D82A}">
                    <a16:rowId xmlns:a16="http://schemas.microsoft.com/office/drawing/2014/main" val="2440609175"/>
                  </a:ext>
                </a:extLst>
              </a:tr>
              <a:tr h="339587">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转化目标</a:t>
                      </a:r>
                    </a:p>
                  </a:txBody>
                  <a:tcPr marL="635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直播间观看</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直播间停留</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账号关注</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直播间团购点击</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直播间团购支付</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94205817"/>
                  </a:ext>
                </a:extLst>
              </a:tr>
              <a:tr h="1468888">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出价方式</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手动出价</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推荐指数：</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适用：对加热买量成本有严格要求，且对直播间快速起立量诉求没那么强的客户</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自动出价</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推荐指数：</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适用：要求直播间快速起量，且允许成本有一定波动性的客户</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2">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手动出价</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推荐指数：</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适用：对成本</a:t>
                      </a: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/ROI</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有明确要求，预算较高，且有较好的优化能力的客户</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自动出价</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推荐指数：</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适用：测试成本收益比的客户，或对直播交易跑量有较强诉求，且优化能力一般的客户</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47894246"/>
                  </a:ext>
                </a:extLst>
              </a:tr>
              <a:tr h="381183">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预算分配</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ctr" fontAlgn="ctr">
                        <a:lnSpc>
                          <a:spcPct val="100000"/>
                        </a:lnSpc>
                        <a:buFont typeface="Arial" panose="020B0604020202020204" pitchFamily="34" charset="0"/>
                        <a:buNone/>
                      </a:pPr>
                      <a:r>
                        <a:rPr lang="en-US" altLang="zh-CN" sz="1100" b="1" i="0" u="none" strike="noStrike">
                          <a:solidFill>
                            <a:schemeClr val="tx1"/>
                          </a:solidFill>
                          <a:effectLst/>
                          <a:latin typeface="微软雅黑" panose="020B0503020204020204" pitchFamily="34" charset="-122"/>
                          <a:ea typeface="微软雅黑" panose="020B0503020204020204" pitchFamily="34" charset="-122"/>
                        </a:rPr>
                        <a:t>5-10%</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gridSpan="2">
                  <a:txBody>
                    <a:bodyPr/>
                    <a:lstStyle/>
                    <a:p>
                      <a:pPr marL="0" indent="0" algn="ctr" fontAlgn="ctr">
                        <a:lnSpc>
                          <a:spcPct val="100000"/>
                        </a:lnSpc>
                        <a:buFont typeface="Arial" panose="020B0604020202020204" pitchFamily="34" charset="0"/>
                        <a:buNone/>
                      </a:pPr>
                      <a:r>
                        <a:rPr lang="en-US" altLang="zh-CN" sz="1100" b="1" i="0" u="none" strike="noStrike">
                          <a:solidFill>
                            <a:schemeClr val="tx1"/>
                          </a:solidFill>
                          <a:effectLst/>
                          <a:latin typeface="微软雅黑" panose="020B0503020204020204" pitchFamily="34" charset="-122"/>
                          <a:ea typeface="微软雅黑" panose="020B0503020204020204" pitchFamily="34" charset="-122"/>
                        </a:rPr>
                        <a:t>90-95%</a:t>
                      </a: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extLst>
                  <a:ext uri="{0D108BD9-81ED-4DB2-BD59-A6C34878D82A}">
                    <a16:rowId xmlns:a16="http://schemas.microsoft.com/office/drawing/2014/main" val="200291"/>
                  </a:ext>
                </a:extLst>
              </a:tr>
              <a:tr h="1163327">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建议计划数</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5">
                  <a:txBody>
                    <a:bodyPr/>
                    <a:lstStyle/>
                    <a:p>
                      <a:pPr marL="171450" indent="-171450" algn="l" fontAlgn="ctr">
                        <a:lnSpc>
                          <a:spcPct val="100000"/>
                        </a:lnSpc>
                        <a:buFont typeface="Arial" panose="020B0604020202020204" pitchFamily="34" charset="0"/>
                        <a:buChar char="•"/>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按照直播间预算确定计划数量，以下给出参考数值</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pPr marL="0" indent="0" algn="l" fontAlgn="ctr">
                        <a:lnSpc>
                          <a:spcPct val="100000"/>
                        </a:lnSpc>
                        <a:buFont typeface="Arial" panose="020B0604020202020204" pitchFamily="34" charset="0"/>
                        <a:buNone/>
                      </a:pP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extLst>
                  <a:ext uri="{0D108BD9-81ED-4DB2-BD59-A6C34878D82A}">
                    <a16:rowId xmlns:a16="http://schemas.microsoft.com/office/drawing/2014/main" val="2173420773"/>
                  </a:ext>
                </a:extLst>
              </a:tr>
              <a:tr h="1225530">
                <a:tc>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人群定向</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gridSpan="5">
                  <a:txBody>
                    <a:bodyPr/>
                    <a:lstStyle/>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人群定向建议：</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需要结合自身投放目标和特点，以及城市等级等划定投放范围与人群</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1" i="0" u="none" strike="noStrike">
                          <a:solidFill>
                            <a:schemeClr val="tx1"/>
                          </a:solidFill>
                          <a:effectLst/>
                          <a:latin typeface="微软雅黑" panose="020B0503020204020204" pitchFamily="34" charset="-122"/>
                          <a:ea typeface="微软雅黑" panose="020B0503020204020204" pitchFamily="34" charset="-122"/>
                        </a:rPr>
                        <a:t>了解产品用户画像</a:t>
                      </a:r>
                      <a:endParaRPr lang="en-US" altLang="zh-CN" sz="11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在投放前，整理已转化用户的人群画像，用于定向参考，主要可来自两个方面</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1</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．门店经营转化人群：基于门店日常经营场景中转化人群的特性进行总结，明确主要客群特征</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en-US" altLang="zh-CN" sz="1100" b="0" i="0" u="none" strike="noStrike">
                          <a:solidFill>
                            <a:schemeClr val="tx1"/>
                          </a:solidFill>
                          <a:effectLst/>
                          <a:latin typeface="微软雅黑" panose="020B0503020204020204" pitchFamily="34" charset="-122"/>
                          <a:ea typeface="微软雅黑" panose="020B0503020204020204" pitchFamily="34" charset="-122"/>
                        </a:rPr>
                        <a:t>2</a:t>
                      </a: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．线上经营转化人群：基于线上经营转化数据，拉取已转化人群画像</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zh-CN" altLang="en-US" sz="1100" b="0" i="0" u="none" strike="noStrike">
                          <a:solidFill>
                            <a:schemeClr val="tx1"/>
                          </a:solidFill>
                          <a:effectLst/>
                          <a:latin typeface="微软雅黑" panose="020B0503020204020204" pitchFamily="34" charset="-122"/>
                          <a:ea typeface="微软雅黑" panose="020B0503020204020204" pitchFamily="34" charset="-122"/>
                        </a:rPr>
                        <a:t>注：补充来客后台转化人群画像查看路径</a:t>
                      </a: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pPr marL="0" indent="0" algn="l" fontAlgn="ctr">
                        <a:lnSpc>
                          <a:spcPct val="100000"/>
                        </a:lnSpc>
                        <a:buFont typeface="Arial" panose="020B0604020202020204" pitchFamily="34" charset="0"/>
                        <a:buNone/>
                      </a:pPr>
                      <a:endParaRPr lang="en-US" altLang="zh-CN" sz="11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endParaRPr lang="zh-CN" altLang="en-US"/>
                    </a:p>
                  </a:txBody>
                  <a:tcPr/>
                </a:tc>
                <a:extLst>
                  <a:ext uri="{0D108BD9-81ED-4DB2-BD59-A6C34878D82A}">
                    <a16:rowId xmlns:a16="http://schemas.microsoft.com/office/drawing/2014/main" val="4068399765"/>
                  </a:ext>
                </a:extLst>
              </a:tr>
            </a:tbl>
          </a:graphicData>
        </a:graphic>
      </p:graphicFrame>
      <p:pic>
        <p:nvPicPr>
          <p:cNvPr id="28" name="图片 27">
            <a:extLst>
              <a:ext uri="{FF2B5EF4-FFF2-40B4-BE49-F238E27FC236}">
                <a16:creationId xmlns:a16="http://schemas.microsoft.com/office/drawing/2014/main" id="{ABB3C026-8069-199F-3820-B05BE6260605}"/>
              </a:ext>
            </a:extLst>
          </p:cNvPr>
          <p:cNvPicPr>
            <a:picLocks noChangeAspect="1"/>
          </p:cNvPicPr>
          <p:nvPr/>
        </p:nvPicPr>
        <p:blipFill>
          <a:blip r:embed="rId2"/>
          <a:stretch>
            <a:fillRect/>
          </a:stretch>
        </p:blipFill>
        <p:spPr>
          <a:xfrm>
            <a:off x="1765979" y="4215107"/>
            <a:ext cx="9437166" cy="930562"/>
          </a:xfrm>
          <a:prstGeom prst="rect">
            <a:avLst/>
          </a:prstGeom>
        </p:spPr>
      </p:pic>
    </p:spTree>
    <p:extLst>
      <p:ext uri="{BB962C8B-B14F-4D97-AF65-F5344CB8AC3E}">
        <p14:creationId xmlns:p14="http://schemas.microsoft.com/office/powerpoint/2010/main" val="119984869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CEB5-A597-559A-D81F-E5464C7B1543}"/>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AD5EF71C-3B02-1DCD-5449-93543F806FA5}"/>
              </a:ext>
            </a:extLst>
          </p:cNvPr>
          <p:cNvSpPr>
            <a:spLocks noGrp="1"/>
          </p:cNvSpPr>
          <p:nvPr>
            <p:ph type="title"/>
          </p:nvPr>
        </p:nvSpPr>
        <p:spPr/>
        <p:txBody>
          <a:bodyPr/>
          <a:lstStyle/>
          <a:p>
            <a:r>
              <a:rPr lang="zh-CN" altLang="en-US"/>
              <a:t>直播投放节奏</a:t>
            </a:r>
            <a:endParaRPr lang="zh-CN" altLang="en-US" dirty="0"/>
          </a:p>
        </p:txBody>
      </p:sp>
      <p:sp>
        <p:nvSpPr>
          <p:cNvPr id="4" name="灯片编号占位符 3">
            <a:extLst>
              <a:ext uri="{FF2B5EF4-FFF2-40B4-BE49-F238E27FC236}">
                <a16:creationId xmlns:a16="http://schemas.microsoft.com/office/drawing/2014/main" id="{C1FA9C2C-44B8-761B-FE86-0A670CD0186C}"/>
              </a:ext>
            </a:extLst>
          </p:cNvPr>
          <p:cNvSpPr>
            <a:spLocks noGrp="1"/>
          </p:cNvSpPr>
          <p:nvPr>
            <p:ph type="sldNum" sz="quarter" idx="12"/>
          </p:nvPr>
        </p:nvSpPr>
        <p:spPr/>
        <p:txBody>
          <a:bodyPr/>
          <a:lstStyle/>
          <a:p>
            <a:fld id="{5DD3DB80-B894-403A-B48E-6FDC1A72010E}" type="slidenum">
              <a:rPr lang="zh-CN" altLang="en-US" smtClean="0"/>
              <a:t>57</a:t>
            </a:fld>
            <a:endParaRPr lang="zh-CN" altLang="en-US"/>
          </a:p>
        </p:txBody>
      </p:sp>
      <p:grpSp>
        <p:nvGrpSpPr>
          <p:cNvPr id="3" name="组合 2">
            <a:extLst>
              <a:ext uri="{FF2B5EF4-FFF2-40B4-BE49-F238E27FC236}">
                <a16:creationId xmlns:a16="http://schemas.microsoft.com/office/drawing/2014/main" id="{A629E946-07EB-2935-D72A-B78A3BC5F618}"/>
              </a:ext>
            </a:extLst>
          </p:cNvPr>
          <p:cNvGrpSpPr/>
          <p:nvPr/>
        </p:nvGrpSpPr>
        <p:grpSpPr>
          <a:xfrm>
            <a:off x="1332041" y="1619698"/>
            <a:ext cx="9526327" cy="4105661"/>
            <a:chOff x="1298192" y="1696479"/>
            <a:chExt cx="9526327" cy="4105661"/>
          </a:xfrm>
        </p:grpSpPr>
        <p:grpSp>
          <p:nvGrpSpPr>
            <p:cNvPr id="5" name="组合 4">
              <a:extLst>
                <a:ext uri="{FF2B5EF4-FFF2-40B4-BE49-F238E27FC236}">
                  <a16:creationId xmlns:a16="http://schemas.microsoft.com/office/drawing/2014/main" id="{85BFB81C-34DD-3AA3-E733-04F6C1C44332}"/>
                </a:ext>
              </a:extLst>
            </p:cNvPr>
            <p:cNvGrpSpPr/>
            <p:nvPr/>
          </p:nvGrpSpPr>
          <p:grpSpPr>
            <a:xfrm>
              <a:off x="1300027" y="1696479"/>
              <a:ext cx="9524492" cy="4105661"/>
              <a:chOff x="1300027" y="1696479"/>
              <a:chExt cx="9524492" cy="4105661"/>
            </a:xfrm>
          </p:grpSpPr>
          <p:grpSp>
            <p:nvGrpSpPr>
              <p:cNvPr id="8" name="组合 7">
                <a:extLst>
                  <a:ext uri="{FF2B5EF4-FFF2-40B4-BE49-F238E27FC236}">
                    <a16:creationId xmlns:a16="http://schemas.microsoft.com/office/drawing/2014/main" id="{EDF4F769-0DD1-6E1C-CF8F-1B92B4A59681}"/>
                  </a:ext>
                </a:extLst>
              </p:cNvPr>
              <p:cNvGrpSpPr/>
              <p:nvPr/>
            </p:nvGrpSpPr>
            <p:grpSpPr>
              <a:xfrm>
                <a:off x="2854215" y="1722842"/>
                <a:ext cx="3554612" cy="674928"/>
                <a:chOff x="2854215" y="1722842"/>
                <a:chExt cx="3554612" cy="674928"/>
              </a:xfrm>
            </p:grpSpPr>
            <p:sp>
              <p:nvSpPr>
                <p:cNvPr id="24" name="文本框 23">
                  <a:extLst>
                    <a:ext uri="{FF2B5EF4-FFF2-40B4-BE49-F238E27FC236}">
                      <a16:creationId xmlns:a16="http://schemas.microsoft.com/office/drawing/2014/main" id="{9632F306-398F-19E3-1601-CD7797C05E0A}"/>
                    </a:ext>
                  </a:extLst>
                </p:cNvPr>
                <p:cNvSpPr txBox="1"/>
                <p:nvPr/>
              </p:nvSpPr>
              <p:spPr>
                <a:xfrm>
                  <a:off x="2854215" y="1722842"/>
                  <a:ext cx="2446566"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直播开始时</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5" name="文本框 24">
                  <a:extLst>
                    <a:ext uri="{FF2B5EF4-FFF2-40B4-BE49-F238E27FC236}">
                      <a16:creationId xmlns:a16="http://schemas.microsoft.com/office/drawing/2014/main" id="{66D9FAB6-2E7A-2FC8-DBA2-39C3F9697DAF}"/>
                    </a:ext>
                  </a:extLst>
                </p:cNvPr>
                <p:cNvSpPr txBox="1"/>
                <p:nvPr/>
              </p:nvSpPr>
              <p:spPr>
                <a:xfrm>
                  <a:off x="2854215" y="2061396"/>
                  <a:ext cx="3554612" cy="336374"/>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计划全打开快速起量，提升直播间在线观看人数</a:t>
                  </a:r>
                  <a:endParaRPr lang="en-US" altLang="zh-CN" sz="1200" dirty="0">
                    <a:latin typeface="Arial" panose="020B0604020202020204" pitchFamily="34" charset="0"/>
                    <a:ea typeface="微软雅黑" panose="020B0503020204020204" pitchFamily="34" charset="-122"/>
                  </a:endParaRPr>
                </a:p>
              </p:txBody>
            </p:sp>
          </p:grpSp>
          <p:grpSp>
            <p:nvGrpSpPr>
              <p:cNvPr id="9" name="组合 8">
                <a:extLst>
                  <a:ext uri="{FF2B5EF4-FFF2-40B4-BE49-F238E27FC236}">
                    <a16:creationId xmlns:a16="http://schemas.microsoft.com/office/drawing/2014/main" id="{CE7623CF-F5EC-3413-3214-039B2F43520E}"/>
                  </a:ext>
                </a:extLst>
              </p:cNvPr>
              <p:cNvGrpSpPr/>
              <p:nvPr/>
            </p:nvGrpSpPr>
            <p:grpSpPr>
              <a:xfrm>
                <a:off x="2854215" y="3123280"/>
                <a:ext cx="3770990" cy="951927"/>
                <a:chOff x="2854215" y="3123280"/>
                <a:chExt cx="3770990" cy="951927"/>
              </a:xfrm>
            </p:grpSpPr>
            <p:sp>
              <p:nvSpPr>
                <p:cNvPr id="22" name="文本框 21">
                  <a:extLst>
                    <a:ext uri="{FF2B5EF4-FFF2-40B4-BE49-F238E27FC236}">
                      <a16:creationId xmlns:a16="http://schemas.microsoft.com/office/drawing/2014/main" id="{9376A824-4C16-1A5E-33FE-39C3F2BBC6F0}"/>
                    </a:ext>
                  </a:extLst>
                </p:cNvPr>
                <p:cNvSpPr txBox="1"/>
                <p:nvPr/>
              </p:nvSpPr>
              <p:spPr>
                <a:xfrm>
                  <a:off x="2854215" y="3123280"/>
                  <a:ext cx="2446574"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直播</a:t>
                  </a:r>
                  <a:r>
                    <a:rPr lang="en-US" altLang="zh-CN" sz="1600">
                      <a:solidFill>
                        <a:schemeClr val="tx1"/>
                      </a:solidFill>
                      <a:latin typeface="Arial" panose="020B0604020202020204" pitchFamily="34" charset="0"/>
                      <a:ea typeface="微软雅黑" panose="020B0503020204020204" pitchFamily="34" charset="-122"/>
                    </a:rPr>
                    <a:t>10</a:t>
                  </a:r>
                  <a:r>
                    <a:rPr lang="zh-CN" altLang="en-US" sz="1600">
                      <a:solidFill>
                        <a:schemeClr val="tx1"/>
                      </a:solidFill>
                      <a:latin typeface="Arial" panose="020B0604020202020204" pitchFamily="34" charset="0"/>
                      <a:ea typeface="微软雅黑" panose="020B0503020204020204" pitchFamily="34" charset="-122"/>
                    </a:rPr>
                    <a:t>分钟</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3" name="文本框 22">
                  <a:extLst>
                    <a:ext uri="{FF2B5EF4-FFF2-40B4-BE49-F238E27FC236}">
                      <a16:creationId xmlns:a16="http://schemas.microsoft.com/office/drawing/2014/main" id="{CF56F25F-2E6F-EE53-8AF1-0FCD80414666}"/>
                    </a:ext>
                  </a:extLst>
                </p:cNvPr>
                <p:cNvSpPr txBox="1"/>
                <p:nvPr/>
              </p:nvSpPr>
              <p:spPr>
                <a:xfrm>
                  <a:off x="2854215" y="3461834"/>
                  <a:ext cx="3770990" cy="613373"/>
                </a:xfrm>
                <a:prstGeom prst="rect">
                  <a:avLst/>
                </a:prstGeom>
                <a:noFill/>
              </p:spPr>
              <p:txBody>
                <a:bodyPr wrap="square" rtlCol="0">
                  <a:spAutoFit/>
                </a:bodyPr>
                <a:lstStyle/>
                <a:p>
                  <a:pPr>
                    <a:lnSpc>
                      <a:spcPct val="150000"/>
                    </a:lnSpc>
                  </a:pPr>
                  <a:r>
                    <a:rPr lang="en-US" altLang="zh-CN" sz="1200">
                      <a:latin typeface="Arial" panose="020B0604020202020204" pitchFamily="34" charset="0"/>
                      <a:ea typeface="微软雅黑" panose="020B0503020204020204" pitchFamily="34" charset="-122"/>
                    </a:rPr>
                    <a:t>10min</a:t>
                  </a:r>
                  <a:r>
                    <a:rPr lang="zh-CN" altLang="en-US" sz="1200">
                      <a:latin typeface="Arial" panose="020B0604020202020204" pitchFamily="34" charset="0"/>
                      <a:ea typeface="微软雅黑" panose="020B0503020204020204" pitchFamily="34" charset="-122"/>
                    </a:rPr>
                    <a:t>内如果没有人，可将浅层目标出价提高（直播间观看、直播间停留</a:t>
                  </a:r>
                  <a:r>
                    <a:rPr lang="en-US" altLang="zh-CN" sz="1200">
                      <a:latin typeface="Arial" panose="020B0604020202020204" pitchFamily="34" charset="0"/>
                      <a:ea typeface="微软雅黑" panose="020B0503020204020204" pitchFamily="34" charset="-122"/>
                    </a:rPr>
                    <a:t>)</a:t>
                  </a:r>
                  <a:r>
                    <a:rPr lang="zh-CN" altLang="en-US" sz="1200">
                      <a:latin typeface="Arial" panose="020B0604020202020204" pitchFamily="34" charset="0"/>
                      <a:ea typeface="微软雅黑" panose="020B0503020204020204" pitchFamily="34" charset="-122"/>
                    </a:rPr>
                    <a:t>，待人数上涨，再逐步降价</a:t>
                  </a:r>
                  <a:endParaRPr lang="en-US" altLang="zh-CN" sz="1200" dirty="0">
                    <a:latin typeface="Arial" panose="020B0604020202020204" pitchFamily="34" charset="0"/>
                    <a:ea typeface="微软雅黑" panose="020B0503020204020204" pitchFamily="34" charset="-122"/>
                  </a:endParaRPr>
                </a:p>
              </p:txBody>
            </p:sp>
          </p:grpSp>
          <p:grpSp>
            <p:nvGrpSpPr>
              <p:cNvPr id="10" name="组合 9">
                <a:extLst>
                  <a:ext uri="{FF2B5EF4-FFF2-40B4-BE49-F238E27FC236}">
                    <a16:creationId xmlns:a16="http://schemas.microsoft.com/office/drawing/2014/main" id="{E0F612E8-475C-7E22-5BC0-D150081D2F68}"/>
                  </a:ext>
                </a:extLst>
              </p:cNvPr>
              <p:cNvGrpSpPr/>
              <p:nvPr/>
            </p:nvGrpSpPr>
            <p:grpSpPr>
              <a:xfrm>
                <a:off x="2854215" y="4573214"/>
                <a:ext cx="3822954" cy="1228926"/>
                <a:chOff x="2854215" y="4573214"/>
                <a:chExt cx="3822954" cy="1228926"/>
              </a:xfrm>
            </p:grpSpPr>
            <p:sp>
              <p:nvSpPr>
                <p:cNvPr id="20" name="文本框 19">
                  <a:extLst>
                    <a:ext uri="{FF2B5EF4-FFF2-40B4-BE49-F238E27FC236}">
                      <a16:creationId xmlns:a16="http://schemas.microsoft.com/office/drawing/2014/main" id="{7F957EBA-5765-4B5E-A83E-8F6A72444696}"/>
                    </a:ext>
                  </a:extLst>
                </p:cNvPr>
                <p:cNvSpPr txBox="1"/>
                <p:nvPr/>
              </p:nvSpPr>
              <p:spPr>
                <a:xfrm>
                  <a:off x="2854215" y="4573214"/>
                  <a:ext cx="2446550"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直播</a:t>
                  </a:r>
                  <a:r>
                    <a:rPr lang="en-US" altLang="zh-CN" sz="1600">
                      <a:solidFill>
                        <a:schemeClr val="tx1"/>
                      </a:solidFill>
                      <a:latin typeface="Arial" panose="020B0604020202020204" pitchFamily="34" charset="0"/>
                      <a:ea typeface="微软雅黑" panose="020B0503020204020204" pitchFamily="34" charset="-122"/>
                    </a:rPr>
                    <a:t>30</a:t>
                  </a:r>
                  <a:r>
                    <a:rPr lang="zh-CN" altLang="en-US" sz="1600">
                      <a:solidFill>
                        <a:schemeClr val="tx1"/>
                      </a:solidFill>
                      <a:latin typeface="Arial" panose="020B0604020202020204" pitchFamily="34" charset="0"/>
                      <a:ea typeface="微软雅黑" panose="020B0503020204020204" pitchFamily="34" charset="-122"/>
                    </a:rPr>
                    <a:t>分钟</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1" name="文本框 20">
                  <a:extLst>
                    <a:ext uri="{FF2B5EF4-FFF2-40B4-BE49-F238E27FC236}">
                      <a16:creationId xmlns:a16="http://schemas.microsoft.com/office/drawing/2014/main" id="{D24A587B-C538-0957-D7C2-028E5471E50E}"/>
                    </a:ext>
                  </a:extLst>
                </p:cNvPr>
                <p:cNvSpPr txBox="1"/>
                <p:nvPr/>
              </p:nvSpPr>
              <p:spPr>
                <a:xfrm>
                  <a:off x="2854215" y="4911768"/>
                  <a:ext cx="3822954" cy="890372"/>
                </a:xfrm>
                <a:prstGeom prst="rect">
                  <a:avLst/>
                </a:prstGeom>
                <a:noFill/>
              </p:spPr>
              <p:txBody>
                <a:bodyPr wrap="square" rtlCol="0">
                  <a:spAutoFit/>
                </a:bodyPr>
                <a:lstStyle/>
                <a:p>
                  <a:pPr>
                    <a:lnSpc>
                      <a:spcPct val="150000"/>
                    </a:lnSpc>
                  </a:pPr>
                  <a:r>
                    <a:rPr lang="en-US" altLang="zh-CN" sz="1200">
                      <a:latin typeface="Arial" panose="020B0604020202020204" pitchFamily="34" charset="0"/>
                      <a:ea typeface="微软雅黑" panose="020B0503020204020204" pitchFamily="34" charset="-122"/>
                    </a:rPr>
                    <a:t>30min</a:t>
                  </a:r>
                  <a:r>
                    <a:rPr lang="zh-CN" altLang="en-US" sz="1200">
                      <a:latin typeface="Arial" panose="020B0604020202020204" pitchFamily="34" charset="0"/>
                      <a:ea typeface="微软雅黑" panose="020B0503020204020204" pitchFamily="34" charset="-122"/>
                    </a:rPr>
                    <a:t>后还是没有转化</a:t>
                  </a:r>
                  <a:r>
                    <a:rPr lang="en-US" altLang="zh-CN" sz="1200">
                      <a:latin typeface="Arial" panose="020B0604020202020204" pitchFamily="34" charset="0"/>
                      <a:ea typeface="微软雅黑" panose="020B0503020204020204" pitchFamily="34" charset="-122"/>
                    </a:rPr>
                    <a:t>/</a:t>
                  </a:r>
                  <a:r>
                    <a:rPr lang="zh-CN" altLang="en-US" sz="1200">
                      <a:latin typeface="Arial" panose="020B0604020202020204" pitchFamily="34" charset="0"/>
                      <a:ea typeface="微软雅黑" panose="020B0503020204020204" pitchFamily="34" charset="-122"/>
                    </a:rPr>
                    <a:t>只花了几块钱计划，及时暂停，留</a:t>
                  </a:r>
                  <a:r>
                    <a:rPr lang="en-US" altLang="zh-CN" sz="1200">
                      <a:latin typeface="Arial" panose="020B0604020202020204" pitchFamily="34" charset="0"/>
                      <a:ea typeface="微软雅黑" panose="020B0503020204020204" pitchFamily="34" charset="-122"/>
                    </a:rPr>
                    <a:t>30%</a:t>
                  </a:r>
                  <a:r>
                    <a:rPr lang="zh-CN" altLang="en-US" sz="1200">
                      <a:latin typeface="Arial" panose="020B0604020202020204" pitchFamily="34" charset="0"/>
                      <a:ea typeface="微软雅黑" panose="020B0503020204020204" pitchFamily="34" charset="-122"/>
                    </a:rPr>
                    <a:t>有转化</a:t>
                  </a:r>
                  <a:r>
                    <a:rPr lang="en-US" altLang="zh-CN" sz="1200">
                      <a:latin typeface="Arial" panose="020B0604020202020204" pitchFamily="34" charset="0"/>
                      <a:ea typeface="微软雅黑" panose="020B0503020204020204" pitchFamily="34" charset="-122"/>
                    </a:rPr>
                    <a:t>/</a:t>
                  </a:r>
                  <a:r>
                    <a:rPr lang="zh-CN" altLang="en-US" sz="1200">
                      <a:latin typeface="Arial" panose="020B0604020202020204" pitchFamily="34" charset="0"/>
                      <a:ea typeface="微软雅黑" panose="020B0503020204020204" pitchFamily="34" charset="-122"/>
                    </a:rPr>
                    <a:t>有潜力计划。同时开启</a:t>
                  </a:r>
                  <a:r>
                    <a:rPr lang="en-US" altLang="zh-CN" sz="1200">
                      <a:latin typeface="Arial" panose="020B0604020202020204" pitchFamily="34" charset="0"/>
                      <a:ea typeface="微软雅黑" panose="020B0503020204020204" pitchFamily="34" charset="-122"/>
                    </a:rPr>
                    <a:t>10</a:t>
                  </a:r>
                  <a:r>
                    <a:rPr lang="zh-CN" altLang="en-US" sz="1200">
                      <a:latin typeface="Arial" panose="020B0604020202020204" pitchFamily="34" charset="0"/>
                      <a:ea typeface="微软雅黑" panose="020B0503020204020204" pitchFamily="34" charset="-122"/>
                    </a:rPr>
                    <a:t>条以上</a:t>
                  </a:r>
                  <a:r>
                    <a:rPr lang="en-US" altLang="zh-CN" sz="1200">
                      <a:latin typeface="Arial" panose="020B0604020202020204" pitchFamily="34" charset="0"/>
                      <a:ea typeface="微软雅黑" panose="020B0503020204020204" pitchFamily="34" charset="-122"/>
                    </a:rPr>
                    <a:t>(</a:t>
                  </a:r>
                  <a:r>
                    <a:rPr lang="zh-CN" altLang="en-US" sz="1200">
                      <a:latin typeface="Arial" panose="020B0604020202020204" pitchFamily="34" charset="0"/>
                      <a:ea typeface="微软雅黑" panose="020B0503020204020204" pitchFamily="34" charset="-122"/>
                    </a:rPr>
                    <a:t>注：根据预算量级调整计划数量）新计划作补充，提高出价</a:t>
                  </a:r>
                  <a:endParaRPr lang="en-US" altLang="zh-CN" sz="1200" dirty="0">
                    <a:latin typeface="Arial" panose="020B0604020202020204" pitchFamily="34" charset="0"/>
                    <a:ea typeface="微软雅黑" panose="020B0503020204020204" pitchFamily="34" charset="-122"/>
                  </a:endParaRPr>
                </a:p>
              </p:txBody>
            </p:sp>
          </p:grpSp>
          <p:sp>
            <p:nvSpPr>
              <p:cNvPr id="11" name="任意多边形: 形状 10">
                <a:extLst>
                  <a:ext uri="{FF2B5EF4-FFF2-40B4-BE49-F238E27FC236}">
                    <a16:creationId xmlns:a16="http://schemas.microsoft.com/office/drawing/2014/main" id="{05FE85D1-4F85-D307-E33B-0092F2F57C28}"/>
                  </a:ext>
                </a:extLst>
              </p:cNvPr>
              <p:cNvSpPr/>
              <p:nvPr/>
            </p:nvSpPr>
            <p:spPr>
              <a:xfrm>
                <a:off x="7149631" y="1893314"/>
                <a:ext cx="3526820" cy="3526820"/>
              </a:xfrm>
              <a:custGeom>
                <a:avLst/>
                <a:gdLst>
                  <a:gd name="connsiteX0" fmla="*/ 1763410 w 3526820"/>
                  <a:gd name="connsiteY0" fmla="*/ 0 h 3526820"/>
                  <a:gd name="connsiteX1" fmla="*/ 3526820 w 3526820"/>
                  <a:gd name="connsiteY1" fmla="*/ 1763410 h 3526820"/>
                  <a:gd name="connsiteX2" fmla="*/ 1763410 w 3526820"/>
                  <a:gd name="connsiteY2" fmla="*/ 3526820 h 3526820"/>
                  <a:gd name="connsiteX3" fmla="*/ 0 w 3526820"/>
                  <a:gd name="connsiteY3" fmla="*/ 1763410 h 3526820"/>
                  <a:gd name="connsiteX4" fmla="*/ 1763410 w 3526820"/>
                  <a:gd name="connsiteY4" fmla="*/ 0 h 352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26820" h="3526820">
                    <a:moveTo>
                      <a:pt x="1763410" y="0"/>
                    </a:moveTo>
                    <a:cubicBezTo>
                      <a:pt x="2737314" y="0"/>
                      <a:pt x="3526820" y="789506"/>
                      <a:pt x="3526820" y="1763410"/>
                    </a:cubicBezTo>
                    <a:cubicBezTo>
                      <a:pt x="3526820" y="2737314"/>
                      <a:pt x="2737314" y="3526820"/>
                      <a:pt x="1763410" y="3526820"/>
                    </a:cubicBezTo>
                    <a:cubicBezTo>
                      <a:pt x="789506" y="3526820"/>
                      <a:pt x="0" y="2737314"/>
                      <a:pt x="0" y="1763410"/>
                    </a:cubicBezTo>
                    <a:cubicBezTo>
                      <a:pt x="0" y="789506"/>
                      <a:pt x="789506" y="0"/>
                      <a:pt x="1763410" y="0"/>
                    </a:cubicBezTo>
                    <a:close/>
                  </a:path>
                </a:pathLst>
              </a:custGeom>
              <a:blipFill>
                <a:blip r:embed="rId2"/>
                <a:stretch>
                  <a:fillRect/>
                </a:stretch>
              </a:blipFill>
              <a:ln w="38100">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endParaRPr lang="zh-CN" altLang="en-US"/>
              </a:p>
            </p:txBody>
          </p:sp>
          <p:sp>
            <p:nvSpPr>
              <p:cNvPr id="12" name="椭圆 11">
                <a:extLst>
                  <a:ext uri="{FF2B5EF4-FFF2-40B4-BE49-F238E27FC236}">
                    <a16:creationId xmlns:a16="http://schemas.microsoft.com/office/drawing/2014/main" id="{D472DDCE-6F25-48EA-9BA5-97AFC798E56F}"/>
                  </a:ext>
                </a:extLst>
              </p:cNvPr>
              <p:cNvSpPr/>
              <p:nvPr/>
            </p:nvSpPr>
            <p:spPr>
              <a:xfrm>
                <a:off x="7001564" y="1745247"/>
                <a:ext cx="3822955" cy="3822955"/>
              </a:xfrm>
              <a:prstGeom prst="ellips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3" name="组合 12">
                <a:extLst>
                  <a:ext uri="{FF2B5EF4-FFF2-40B4-BE49-F238E27FC236}">
                    <a16:creationId xmlns:a16="http://schemas.microsoft.com/office/drawing/2014/main" id="{184E9925-1FB0-40B2-1CE9-BD0061BAC6A8}"/>
                  </a:ext>
                </a:extLst>
              </p:cNvPr>
              <p:cNvGrpSpPr/>
              <p:nvPr/>
            </p:nvGrpSpPr>
            <p:grpSpPr>
              <a:xfrm>
                <a:off x="1300027" y="1696479"/>
                <a:ext cx="1009084" cy="3649951"/>
                <a:chOff x="1300027" y="1696479"/>
                <a:chExt cx="1009084" cy="3649951"/>
              </a:xfrm>
            </p:grpSpPr>
            <p:cxnSp>
              <p:nvCxnSpPr>
                <p:cNvPr id="14" name="直接连接符 13">
                  <a:extLst>
                    <a:ext uri="{FF2B5EF4-FFF2-40B4-BE49-F238E27FC236}">
                      <a16:creationId xmlns:a16="http://schemas.microsoft.com/office/drawing/2014/main" id="{3AD19B39-67A7-40A5-8282-5D9650179E79}"/>
                    </a:ext>
                  </a:extLst>
                </p:cNvPr>
                <p:cNvCxnSpPr>
                  <a:cxnSpLocks/>
                  <a:stCxn id="15" idx="0"/>
                  <a:endCxn id="16" idx="0"/>
                </p:cNvCxnSpPr>
                <p:nvPr/>
              </p:nvCxnSpPr>
              <p:spPr>
                <a:xfrm>
                  <a:off x="2192318" y="1841296"/>
                  <a:ext cx="0" cy="1623002"/>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sp>
              <p:nvSpPr>
                <p:cNvPr id="15" name="椭圆 14">
                  <a:extLst>
                    <a:ext uri="{FF2B5EF4-FFF2-40B4-BE49-F238E27FC236}">
                      <a16:creationId xmlns:a16="http://schemas.microsoft.com/office/drawing/2014/main" id="{8E73C3A5-ACA6-D4C9-E2F9-F11C325873A0}"/>
                    </a:ext>
                  </a:extLst>
                </p:cNvPr>
                <p:cNvSpPr/>
                <p:nvPr/>
              </p:nvSpPr>
              <p:spPr>
                <a:xfrm>
                  <a:off x="2075524" y="1841296"/>
                  <a:ext cx="233587" cy="2335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a:extLst>
                    <a:ext uri="{FF2B5EF4-FFF2-40B4-BE49-F238E27FC236}">
                      <a16:creationId xmlns:a16="http://schemas.microsoft.com/office/drawing/2014/main" id="{81E27AC3-81EC-B542-7CDC-D4F3FD82343D}"/>
                    </a:ext>
                  </a:extLst>
                </p:cNvPr>
                <p:cNvSpPr/>
                <p:nvPr/>
              </p:nvSpPr>
              <p:spPr>
                <a:xfrm>
                  <a:off x="2121720" y="3464298"/>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sp>
              <p:nvSpPr>
                <p:cNvPr id="17" name="椭圆 16">
                  <a:extLst>
                    <a:ext uri="{FF2B5EF4-FFF2-40B4-BE49-F238E27FC236}">
                      <a16:creationId xmlns:a16="http://schemas.microsoft.com/office/drawing/2014/main" id="{26CD137F-3CD5-2246-9806-273D92D0C0AC}"/>
                    </a:ext>
                  </a:extLst>
                </p:cNvPr>
                <p:cNvSpPr/>
                <p:nvPr/>
              </p:nvSpPr>
              <p:spPr>
                <a:xfrm>
                  <a:off x="2121720" y="5205235"/>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sp>
              <p:nvSpPr>
                <p:cNvPr id="18" name="文本框 17">
                  <a:extLst>
                    <a:ext uri="{FF2B5EF4-FFF2-40B4-BE49-F238E27FC236}">
                      <a16:creationId xmlns:a16="http://schemas.microsoft.com/office/drawing/2014/main" id="{90527198-DDFA-90EE-C44F-E159BAEEE935}"/>
                    </a:ext>
                  </a:extLst>
                </p:cNvPr>
                <p:cNvSpPr txBox="1"/>
                <p:nvPr/>
              </p:nvSpPr>
              <p:spPr>
                <a:xfrm>
                  <a:off x="1300027" y="1696479"/>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dirty="0">
                      <a:solidFill>
                        <a:schemeClr val="accent1"/>
                      </a:solidFill>
                      <a:latin typeface="Arial" panose="020B0604020202020204" pitchFamily="34" charset="0"/>
                      <a:ea typeface="微软雅黑" panose="020B0503020204020204" pitchFamily="34" charset="-122"/>
                    </a:rPr>
                    <a:t>01.</a:t>
                  </a:r>
                </a:p>
              </p:txBody>
            </p:sp>
            <p:cxnSp>
              <p:nvCxnSpPr>
                <p:cNvPr id="19" name="直接连接符 18">
                  <a:extLst>
                    <a:ext uri="{FF2B5EF4-FFF2-40B4-BE49-F238E27FC236}">
                      <a16:creationId xmlns:a16="http://schemas.microsoft.com/office/drawing/2014/main" id="{ADE0C524-9961-BD9D-12A6-2B6BB7532B39}"/>
                    </a:ext>
                  </a:extLst>
                </p:cNvPr>
                <p:cNvCxnSpPr>
                  <a:cxnSpLocks/>
                  <a:endCxn id="17" idx="0"/>
                </p:cNvCxnSpPr>
                <p:nvPr/>
              </p:nvCxnSpPr>
              <p:spPr>
                <a:xfrm flipH="1">
                  <a:off x="2192318" y="3515116"/>
                  <a:ext cx="4" cy="1690119"/>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grpSp>
        </p:grpSp>
        <p:sp>
          <p:nvSpPr>
            <p:cNvPr id="6" name="文本框 5">
              <a:extLst>
                <a:ext uri="{FF2B5EF4-FFF2-40B4-BE49-F238E27FC236}">
                  <a16:creationId xmlns:a16="http://schemas.microsoft.com/office/drawing/2014/main" id="{B1AAF4B8-1169-4425-400C-FF0EB017289E}"/>
                </a:ext>
              </a:extLst>
            </p:cNvPr>
            <p:cNvSpPr txBox="1"/>
            <p:nvPr/>
          </p:nvSpPr>
          <p:spPr>
            <a:xfrm>
              <a:off x="1298192" y="3200224"/>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a:solidFill>
                    <a:schemeClr val="accent1"/>
                  </a:solidFill>
                  <a:latin typeface="Arial" panose="020B0604020202020204" pitchFamily="34" charset="0"/>
                  <a:ea typeface="微软雅黑" panose="020B0503020204020204" pitchFamily="34" charset="-122"/>
                </a:rPr>
                <a:t>02.</a:t>
              </a:r>
              <a:endParaRPr lang="en-US" altLang="zh-CN" sz="2800" dirty="0">
                <a:solidFill>
                  <a:schemeClr val="accent1"/>
                </a:solidFill>
                <a:latin typeface="Arial" panose="020B0604020202020204" pitchFamily="34" charset="0"/>
                <a:ea typeface="微软雅黑" panose="020B0503020204020204" pitchFamily="34" charset="-122"/>
              </a:endParaRPr>
            </a:p>
          </p:txBody>
        </p:sp>
        <p:sp>
          <p:nvSpPr>
            <p:cNvPr id="7" name="文本框 6">
              <a:extLst>
                <a:ext uri="{FF2B5EF4-FFF2-40B4-BE49-F238E27FC236}">
                  <a16:creationId xmlns:a16="http://schemas.microsoft.com/office/drawing/2014/main" id="{21B4E798-1321-EE67-6CC5-83BDAD55B351}"/>
                </a:ext>
              </a:extLst>
            </p:cNvPr>
            <p:cNvSpPr txBox="1"/>
            <p:nvPr/>
          </p:nvSpPr>
          <p:spPr>
            <a:xfrm>
              <a:off x="1298192" y="4911768"/>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a:solidFill>
                    <a:schemeClr val="accent1"/>
                  </a:solidFill>
                  <a:latin typeface="Arial" panose="020B0604020202020204" pitchFamily="34" charset="0"/>
                  <a:ea typeface="微软雅黑" panose="020B0503020204020204" pitchFamily="34" charset="-122"/>
                </a:rPr>
                <a:t>03.</a:t>
              </a:r>
              <a:endParaRPr lang="en-US" altLang="zh-CN" sz="2800" dirty="0">
                <a:solidFill>
                  <a:schemeClr val="accent1"/>
                </a:solidFill>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30322212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BFC01-4803-9F7A-910B-11F02CEA5A3A}"/>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28A2483A-5DFD-2F0E-7D4C-0C1DCFDB77F8}"/>
              </a:ext>
            </a:extLst>
          </p:cNvPr>
          <p:cNvSpPr>
            <a:spLocks noGrp="1"/>
          </p:cNvSpPr>
          <p:nvPr>
            <p:ph type="title"/>
          </p:nvPr>
        </p:nvSpPr>
        <p:spPr/>
        <p:txBody>
          <a:bodyPr/>
          <a:lstStyle/>
          <a:p>
            <a:r>
              <a:rPr lang="zh-CN" altLang="en-US" b="1"/>
              <a:t>巨量本地推-直播大屏查看直播实时数据</a:t>
            </a:r>
          </a:p>
        </p:txBody>
      </p:sp>
      <p:sp>
        <p:nvSpPr>
          <p:cNvPr id="4" name="灯片编号占位符 3">
            <a:extLst>
              <a:ext uri="{FF2B5EF4-FFF2-40B4-BE49-F238E27FC236}">
                <a16:creationId xmlns:a16="http://schemas.microsoft.com/office/drawing/2014/main" id="{1EFD6F16-2CE5-C420-CBDD-A0822E0C2074}"/>
              </a:ext>
            </a:extLst>
          </p:cNvPr>
          <p:cNvSpPr>
            <a:spLocks noGrp="1"/>
          </p:cNvSpPr>
          <p:nvPr>
            <p:ph type="sldNum" sz="quarter" idx="12"/>
          </p:nvPr>
        </p:nvSpPr>
        <p:spPr/>
        <p:txBody>
          <a:bodyPr/>
          <a:lstStyle/>
          <a:p>
            <a:fld id="{5DD3DB80-B894-403A-B48E-6FDC1A72010E}" type="slidenum">
              <a:rPr lang="zh-CN" altLang="en-US" smtClean="0"/>
              <a:t>58</a:t>
            </a:fld>
            <a:endParaRPr lang="zh-CN" altLang="en-US"/>
          </a:p>
        </p:txBody>
      </p:sp>
      <p:grpSp>
        <p:nvGrpSpPr>
          <p:cNvPr id="26" name="组合 25">
            <a:extLst>
              <a:ext uri="{FF2B5EF4-FFF2-40B4-BE49-F238E27FC236}">
                <a16:creationId xmlns:a16="http://schemas.microsoft.com/office/drawing/2014/main" id="{F4EA92A6-5627-C1AB-42EF-D237C151FC7C}"/>
              </a:ext>
            </a:extLst>
          </p:cNvPr>
          <p:cNvGrpSpPr/>
          <p:nvPr/>
        </p:nvGrpSpPr>
        <p:grpSpPr>
          <a:xfrm>
            <a:off x="746707" y="3004856"/>
            <a:ext cx="10941304" cy="2711890"/>
            <a:chOff x="669925" y="2774511"/>
            <a:chExt cx="10941304" cy="2711890"/>
          </a:xfrm>
        </p:grpSpPr>
        <p:pic>
          <p:nvPicPr>
            <p:cNvPr id="27" name="图片 26">
              <a:extLst>
                <a:ext uri="{FF2B5EF4-FFF2-40B4-BE49-F238E27FC236}">
                  <a16:creationId xmlns:a16="http://schemas.microsoft.com/office/drawing/2014/main" id="{AB4C1B65-259A-F0CC-2C8E-B5C4BB06FF6F}"/>
                </a:ext>
              </a:extLst>
            </p:cNvPr>
            <p:cNvPicPr>
              <a:picLocks noChangeAspect="1"/>
            </p:cNvPicPr>
            <p:nvPr/>
          </p:nvPicPr>
          <p:blipFill>
            <a:blip r:embed="rId2"/>
            <a:stretch>
              <a:fillRect/>
            </a:stretch>
          </p:blipFill>
          <p:spPr>
            <a:xfrm>
              <a:off x="669925" y="2774511"/>
              <a:ext cx="5625540" cy="2711890"/>
            </a:xfrm>
            <a:prstGeom prst="rect">
              <a:avLst/>
            </a:prstGeom>
            <a:ln>
              <a:solidFill>
                <a:schemeClr val="accent3"/>
              </a:solidFill>
            </a:ln>
          </p:spPr>
        </p:pic>
        <p:pic>
          <p:nvPicPr>
            <p:cNvPr id="28" name="图片 27">
              <a:extLst>
                <a:ext uri="{FF2B5EF4-FFF2-40B4-BE49-F238E27FC236}">
                  <a16:creationId xmlns:a16="http://schemas.microsoft.com/office/drawing/2014/main" id="{EFE8E09D-2478-0BAD-A136-48CBB379FB5C}"/>
                </a:ext>
              </a:extLst>
            </p:cNvPr>
            <p:cNvPicPr>
              <a:picLocks noChangeAspect="1"/>
            </p:cNvPicPr>
            <p:nvPr/>
          </p:nvPicPr>
          <p:blipFill>
            <a:blip r:embed="rId3"/>
            <a:stretch>
              <a:fillRect/>
            </a:stretch>
          </p:blipFill>
          <p:spPr>
            <a:xfrm>
              <a:off x="6357731" y="2774511"/>
              <a:ext cx="5253498" cy="2711890"/>
            </a:xfrm>
            <a:prstGeom prst="rect">
              <a:avLst/>
            </a:prstGeom>
          </p:spPr>
        </p:pic>
      </p:grpSp>
      <p:sp>
        <p:nvSpPr>
          <p:cNvPr id="30" name="文本框 29">
            <a:extLst>
              <a:ext uri="{FF2B5EF4-FFF2-40B4-BE49-F238E27FC236}">
                <a16:creationId xmlns:a16="http://schemas.microsoft.com/office/drawing/2014/main" id="{E695FA51-BE60-2718-DE60-256FE92A976C}"/>
              </a:ext>
            </a:extLst>
          </p:cNvPr>
          <p:cNvSpPr txBox="1"/>
          <p:nvPr/>
        </p:nvSpPr>
        <p:spPr>
          <a:xfrm>
            <a:off x="669924" y="1389284"/>
            <a:ext cx="10850562" cy="102335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400" b="1"/>
              <a:t>路径：</a:t>
            </a:r>
            <a:r>
              <a:rPr lang="zh-CN" altLang="en-US" sz="1400"/>
              <a:t>【巨量本地推PC端】–【数据】–【直播数据】–【大屏】</a:t>
            </a:r>
            <a:endParaRPr lang="en-US" altLang="zh-CN" sz="1400"/>
          </a:p>
          <a:p>
            <a:pPr marL="285750" indent="-285750">
              <a:lnSpc>
                <a:spcPct val="150000"/>
              </a:lnSpc>
              <a:buFont typeface="Arial" panose="020B0604020202020204" pitchFamily="34" charset="0"/>
              <a:buChar char="•"/>
            </a:pPr>
            <a:r>
              <a:rPr lang="zh-CN" altLang="en-US" sz="1400"/>
              <a:t>直播【大屏】入口，可支持推广的抖音号授权类型为「官方、自运营」抖音号；若推广的抖音号授权类型为「合作达人」抖音号，则不会显示直播【大屏】入口</a:t>
            </a:r>
          </a:p>
        </p:txBody>
      </p:sp>
    </p:spTree>
    <p:extLst>
      <p:ext uri="{BB962C8B-B14F-4D97-AF65-F5344CB8AC3E}">
        <p14:creationId xmlns:p14="http://schemas.microsoft.com/office/powerpoint/2010/main" val="34543114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4EACB-A2D0-82F2-9B32-6CC6B5840CDE}"/>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8DA86F6D-9A9A-6931-73FD-2F44476B0F2D}"/>
              </a:ext>
            </a:extLst>
          </p:cNvPr>
          <p:cNvSpPr>
            <a:spLocks noGrp="1"/>
          </p:cNvSpPr>
          <p:nvPr>
            <p:ph type="title"/>
          </p:nvPr>
        </p:nvSpPr>
        <p:spPr/>
        <p:txBody>
          <a:bodyPr/>
          <a:lstStyle/>
          <a:p>
            <a:r>
              <a:rPr lang="zh-CN" altLang="en-US"/>
              <a:t>直播间没人气优化策略</a:t>
            </a:r>
            <a:endParaRPr lang="zh-CN" altLang="en-US" b="1"/>
          </a:p>
        </p:txBody>
      </p:sp>
      <p:sp>
        <p:nvSpPr>
          <p:cNvPr id="4" name="灯片编号占位符 3">
            <a:extLst>
              <a:ext uri="{FF2B5EF4-FFF2-40B4-BE49-F238E27FC236}">
                <a16:creationId xmlns:a16="http://schemas.microsoft.com/office/drawing/2014/main" id="{B866E776-925C-6138-6685-10AA3C996637}"/>
              </a:ext>
            </a:extLst>
          </p:cNvPr>
          <p:cNvSpPr>
            <a:spLocks noGrp="1"/>
          </p:cNvSpPr>
          <p:nvPr>
            <p:ph type="sldNum" sz="quarter" idx="12"/>
          </p:nvPr>
        </p:nvSpPr>
        <p:spPr/>
        <p:txBody>
          <a:bodyPr/>
          <a:lstStyle/>
          <a:p>
            <a:fld id="{5DD3DB80-B894-403A-B48E-6FDC1A72010E}" type="slidenum">
              <a:rPr lang="zh-CN" altLang="en-US" smtClean="0"/>
              <a:t>59</a:t>
            </a:fld>
            <a:endParaRPr lang="zh-CN" altLang="en-US"/>
          </a:p>
        </p:txBody>
      </p:sp>
      <p:graphicFrame>
        <p:nvGraphicFramePr>
          <p:cNvPr id="3" name="表格 2">
            <a:extLst>
              <a:ext uri="{FF2B5EF4-FFF2-40B4-BE49-F238E27FC236}">
                <a16:creationId xmlns:a16="http://schemas.microsoft.com/office/drawing/2014/main" id="{2BAEDE42-E788-2DA3-EF09-402D2E449D12}"/>
              </a:ext>
            </a:extLst>
          </p:cNvPr>
          <p:cNvGraphicFramePr>
            <a:graphicFrameLocks noGrp="1"/>
          </p:cNvGraphicFramePr>
          <p:nvPr>
            <p:extLst>
              <p:ext uri="{D42A27DB-BD31-4B8C-83A1-F6EECF244321}">
                <p14:modId xmlns:p14="http://schemas.microsoft.com/office/powerpoint/2010/main" val="517642234"/>
              </p:ext>
            </p:extLst>
          </p:nvPr>
        </p:nvGraphicFramePr>
        <p:xfrm>
          <a:off x="669925" y="1123950"/>
          <a:ext cx="10850562" cy="5578496"/>
        </p:xfrm>
        <a:graphic>
          <a:graphicData uri="http://schemas.openxmlformats.org/drawingml/2006/table">
            <a:tbl>
              <a:tblPr>
                <a:tableStyleId>{5C22544A-7EE6-4342-B048-85BDC9FD1C3A}</a:tableStyleId>
              </a:tblPr>
              <a:tblGrid>
                <a:gridCol w="1361299">
                  <a:extLst>
                    <a:ext uri="{9D8B030D-6E8A-4147-A177-3AD203B41FA5}">
                      <a16:colId xmlns:a16="http://schemas.microsoft.com/office/drawing/2014/main" val="3041634718"/>
                    </a:ext>
                  </a:extLst>
                </a:gridCol>
                <a:gridCol w="1493753">
                  <a:extLst>
                    <a:ext uri="{9D8B030D-6E8A-4147-A177-3AD203B41FA5}">
                      <a16:colId xmlns:a16="http://schemas.microsoft.com/office/drawing/2014/main" val="4061418834"/>
                    </a:ext>
                  </a:extLst>
                </a:gridCol>
                <a:gridCol w="4055469">
                  <a:extLst>
                    <a:ext uri="{9D8B030D-6E8A-4147-A177-3AD203B41FA5}">
                      <a16:colId xmlns:a16="http://schemas.microsoft.com/office/drawing/2014/main" val="1177477938"/>
                    </a:ext>
                  </a:extLst>
                </a:gridCol>
                <a:gridCol w="3940041">
                  <a:extLst>
                    <a:ext uri="{9D8B030D-6E8A-4147-A177-3AD203B41FA5}">
                      <a16:colId xmlns:a16="http://schemas.microsoft.com/office/drawing/2014/main" val="1424913713"/>
                    </a:ext>
                  </a:extLst>
                </a:gridCol>
              </a:tblGrid>
              <a:tr h="386281">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不同场景</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数据表现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数据分析</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应对措施</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254651754"/>
                  </a:ext>
                </a:extLst>
              </a:tr>
              <a:tr h="2154349">
                <a:tc rowSpan="2">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直播间没人气</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场观</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UV</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实时在线人数</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曝光点击率</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mj-lt"/>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数据来源：</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图</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1</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整体数据</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本地直播专业版</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直播大屏</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图</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2</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推广数据</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巨量本地推</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数据</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大屏</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228600" indent="-228600" algn="l" fontAlgn="ctr">
                        <a:lnSpc>
                          <a:spcPct val="150000"/>
                        </a:lnSpc>
                        <a:buFont typeface="+mj-lt"/>
                        <a:buAutoNum type="arabicPeriod"/>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对比</a:t>
                      </a:r>
                      <a:r>
                        <a:rPr lang="zh-CN" altLang="en-US"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整体</a:t>
                      </a:r>
                      <a:r>
                        <a:rPr lang="zh-CN" altLang="en-US" sz="1200" b="1" i="0" u="sng" strike="noStrike">
                          <a:solidFill>
                            <a:schemeClr val="tx1"/>
                          </a:solidFill>
                          <a:effectLst/>
                          <a:latin typeface="微软雅黑" panose="020B0503020204020204" pitchFamily="34" charset="-122"/>
                          <a:ea typeface="微软雅黑" panose="020B0503020204020204" pitchFamily="34" charset="-122"/>
                        </a:rPr>
                        <a:t>曝光人数和进入人数</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，发现直播间曝光点击率低，说明直播间无法吸引用户进入</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228600" indent="-228600" algn="l" fontAlgn="ctr">
                        <a:lnSpc>
                          <a:spcPct val="150000"/>
                        </a:lnSpc>
                        <a:buFont typeface="+mj-lt"/>
                        <a:buAutoNum type="arabicPeriod"/>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细分</a:t>
                      </a:r>
                      <a:r>
                        <a:rPr lang="zh-CN" altLang="en-US" sz="1200" b="1" i="0" u="sng" strike="noStrike">
                          <a:solidFill>
                            <a:schemeClr val="accent4">
                              <a:lumMod val="50000"/>
                            </a:schemeClr>
                          </a:solidFill>
                          <a:effectLst/>
                          <a:latin typeface="微软雅黑" panose="020B0503020204020204" pitchFamily="34" charset="-122"/>
                          <a:ea typeface="微软雅黑" panose="020B0503020204020204" pitchFamily="34" charset="-122"/>
                        </a:rPr>
                        <a:t>广告</a:t>
                      </a:r>
                      <a:r>
                        <a:rPr lang="zh-CN" altLang="en-US" sz="1200" b="1" i="0" u="sng" strike="noStrike">
                          <a:solidFill>
                            <a:schemeClr val="tx1"/>
                          </a:solidFill>
                          <a:effectLst/>
                          <a:latin typeface="微软雅黑" panose="020B0503020204020204" pitchFamily="34" charset="-122"/>
                          <a:ea typeface="微软雅黑" panose="020B0503020204020204" pitchFamily="34" charset="-122"/>
                        </a:rPr>
                        <a:t>曝光人数和进入人数</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，如果曝光点击率低于整体，需重点优化广告投放</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换品</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换成引流品</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发福袋</a:t>
                      </a: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红包</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抖币福袋或者小额红包多次发放，提升直播间热度</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换主播</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可能主播状态不好，建议更换主播试试</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换</a:t>
                      </a: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bgm-</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直播间第一印象是吸引用户的关键，其中</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bgm</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是否抓耳非常重要</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969113990"/>
                  </a:ext>
                </a:extLst>
              </a:tr>
              <a:tr h="3037866">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l" fontAlgn="ctr">
                        <a:lnSpc>
                          <a:spcPct val="150000"/>
                        </a:lnSpc>
                        <a:buFont typeface="Arial" panose="020B0604020202020204" pitchFamily="34" charset="0"/>
                        <a:buNone/>
                      </a:pP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l"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283702034"/>
                  </a:ext>
                </a:extLst>
              </a:tr>
            </a:tbl>
          </a:graphicData>
        </a:graphic>
      </p:graphicFrame>
      <p:grpSp>
        <p:nvGrpSpPr>
          <p:cNvPr id="5" name="组合 4">
            <a:extLst>
              <a:ext uri="{FF2B5EF4-FFF2-40B4-BE49-F238E27FC236}">
                <a16:creationId xmlns:a16="http://schemas.microsoft.com/office/drawing/2014/main" id="{B70B1D4A-EC6C-21A6-98B4-D269380C6F4C}"/>
              </a:ext>
            </a:extLst>
          </p:cNvPr>
          <p:cNvGrpSpPr/>
          <p:nvPr/>
        </p:nvGrpSpPr>
        <p:grpSpPr>
          <a:xfrm>
            <a:off x="2847903" y="3828353"/>
            <a:ext cx="7636286" cy="2716213"/>
            <a:chOff x="3588518" y="3970540"/>
            <a:chExt cx="4499365" cy="1693709"/>
          </a:xfrm>
        </p:grpSpPr>
        <p:pic>
          <p:nvPicPr>
            <p:cNvPr id="6" name="图片 5">
              <a:extLst>
                <a:ext uri="{FF2B5EF4-FFF2-40B4-BE49-F238E27FC236}">
                  <a16:creationId xmlns:a16="http://schemas.microsoft.com/office/drawing/2014/main" id="{FE21D633-15B9-E8D5-0D2C-5A217B58ABD9}"/>
                </a:ext>
              </a:extLst>
            </p:cNvPr>
            <p:cNvPicPr>
              <a:picLocks noChangeAspect="1"/>
            </p:cNvPicPr>
            <p:nvPr/>
          </p:nvPicPr>
          <p:blipFill>
            <a:blip r:embed="rId2"/>
            <a:stretch>
              <a:fillRect/>
            </a:stretch>
          </p:blipFill>
          <p:spPr>
            <a:xfrm>
              <a:off x="3588518" y="3970540"/>
              <a:ext cx="2093398" cy="1693709"/>
            </a:xfrm>
            <a:prstGeom prst="rect">
              <a:avLst/>
            </a:prstGeom>
          </p:spPr>
        </p:pic>
        <p:pic>
          <p:nvPicPr>
            <p:cNvPr id="7" name="图片 6">
              <a:extLst>
                <a:ext uri="{FF2B5EF4-FFF2-40B4-BE49-F238E27FC236}">
                  <a16:creationId xmlns:a16="http://schemas.microsoft.com/office/drawing/2014/main" id="{811B93DD-372D-E18C-82A0-9A822BFFDADE}"/>
                </a:ext>
              </a:extLst>
            </p:cNvPr>
            <p:cNvPicPr>
              <a:picLocks noChangeAspect="1"/>
            </p:cNvPicPr>
            <p:nvPr/>
          </p:nvPicPr>
          <p:blipFill>
            <a:blip r:embed="rId3"/>
            <a:stretch>
              <a:fillRect/>
            </a:stretch>
          </p:blipFill>
          <p:spPr>
            <a:xfrm>
              <a:off x="5733045" y="3970540"/>
              <a:ext cx="2354838" cy="1693708"/>
            </a:xfrm>
            <a:prstGeom prst="rect">
              <a:avLst/>
            </a:prstGeom>
          </p:spPr>
        </p:pic>
      </p:grpSp>
    </p:spTree>
    <p:extLst>
      <p:ext uri="{BB962C8B-B14F-4D97-AF65-F5344CB8AC3E}">
        <p14:creationId xmlns:p14="http://schemas.microsoft.com/office/powerpoint/2010/main" val="18091704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71A97-6322-219F-B9C0-85594C9DF6EE}"/>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5BEC6033-DBE1-C23B-3990-49B2E97FD049}"/>
              </a:ext>
            </a:extLst>
          </p:cNvPr>
          <p:cNvSpPr>
            <a:spLocks noGrp="1"/>
          </p:cNvSpPr>
          <p:nvPr>
            <p:ph type="title"/>
          </p:nvPr>
        </p:nvSpPr>
        <p:spPr/>
        <p:txBody>
          <a:bodyPr/>
          <a:lstStyle/>
          <a:p>
            <a:r>
              <a:rPr lang="zh-CN" altLang="en-US"/>
              <a:t>观众流失过快优化策略</a:t>
            </a:r>
            <a:endParaRPr lang="zh-CN" altLang="en-US" b="1"/>
          </a:p>
        </p:txBody>
      </p:sp>
      <p:sp>
        <p:nvSpPr>
          <p:cNvPr id="4" name="灯片编号占位符 3">
            <a:extLst>
              <a:ext uri="{FF2B5EF4-FFF2-40B4-BE49-F238E27FC236}">
                <a16:creationId xmlns:a16="http://schemas.microsoft.com/office/drawing/2014/main" id="{F3508DE3-267A-8392-BBDA-483736541E5B}"/>
              </a:ext>
            </a:extLst>
          </p:cNvPr>
          <p:cNvSpPr>
            <a:spLocks noGrp="1"/>
          </p:cNvSpPr>
          <p:nvPr>
            <p:ph type="sldNum" sz="quarter" idx="12"/>
          </p:nvPr>
        </p:nvSpPr>
        <p:spPr/>
        <p:txBody>
          <a:bodyPr/>
          <a:lstStyle/>
          <a:p>
            <a:fld id="{5DD3DB80-B894-403A-B48E-6FDC1A72010E}" type="slidenum">
              <a:rPr lang="zh-CN" altLang="en-US" smtClean="0"/>
              <a:t>60</a:t>
            </a:fld>
            <a:endParaRPr lang="zh-CN" altLang="en-US"/>
          </a:p>
        </p:txBody>
      </p:sp>
      <p:graphicFrame>
        <p:nvGraphicFramePr>
          <p:cNvPr id="8" name="表格 7">
            <a:extLst>
              <a:ext uri="{FF2B5EF4-FFF2-40B4-BE49-F238E27FC236}">
                <a16:creationId xmlns:a16="http://schemas.microsoft.com/office/drawing/2014/main" id="{FB5A0CF2-3C71-93CA-62EC-72D6F4FCA491}"/>
              </a:ext>
            </a:extLst>
          </p:cNvPr>
          <p:cNvGraphicFramePr>
            <a:graphicFrameLocks noGrp="1"/>
          </p:cNvGraphicFramePr>
          <p:nvPr>
            <p:extLst>
              <p:ext uri="{D42A27DB-BD31-4B8C-83A1-F6EECF244321}">
                <p14:modId xmlns:p14="http://schemas.microsoft.com/office/powerpoint/2010/main" val="875881115"/>
              </p:ext>
            </p:extLst>
          </p:nvPr>
        </p:nvGraphicFramePr>
        <p:xfrm>
          <a:off x="669925" y="1123950"/>
          <a:ext cx="10850562" cy="5450164"/>
        </p:xfrm>
        <a:graphic>
          <a:graphicData uri="http://schemas.openxmlformats.org/drawingml/2006/table">
            <a:tbl>
              <a:tblPr>
                <a:tableStyleId>{5C22544A-7EE6-4342-B048-85BDC9FD1C3A}</a:tableStyleId>
              </a:tblPr>
              <a:tblGrid>
                <a:gridCol w="1361299">
                  <a:extLst>
                    <a:ext uri="{9D8B030D-6E8A-4147-A177-3AD203B41FA5}">
                      <a16:colId xmlns:a16="http://schemas.microsoft.com/office/drawing/2014/main" val="3041634718"/>
                    </a:ext>
                  </a:extLst>
                </a:gridCol>
                <a:gridCol w="1493753">
                  <a:extLst>
                    <a:ext uri="{9D8B030D-6E8A-4147-A177-3AD203B41FA5}">
                      <a16:colId xmlns:a16="http://schemas.microsoft.com/office/drawing/2014/main" val="4061418834"/>
                    </a:ext>
                  </a:extLst>
                </a:gridCol>
                <a:gridCol w="2743200">
                  <a:extLst>
                    <a:ext uri="{9D8B030D-6E8A-4147-A177-3AD203B41FA5}">
                      <a16:colId xmlns:a16="http://schemas.microsoft.com/office/drawing/2014/main" val="1177477938"/>
                    </a:ext>
                  </a:extLst>
                </a:gridCol>
                <a:gridCol w="5252310">
                  <a:extLst>
                    <a:ext uri="{9D8B030D-6E8A-4147-A177-3AD203B41FA5}">
                      <a16:colId xmlns:a16="http://schemas.microsoft.com/office/drawing/2014/main" val="1424913713"/>
                    </a:ext>
                  </a:extLst>
                </a:gridCol>
              </a:tblGrid>
              <a:tr h="386281">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不同场景</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数据表现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数据分析</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应对措施</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254651754"/>
                  </a:ext>
                </a:extLst>
              </a:tr>
              <a:tr h="2781373">
                <a:tc rowSpan="2">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观众流失过快</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平均停留时间</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Arial" panose="020B0604020202020204" pitchFamily="34" charset="0"/>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进入人数</a:t>
                      </a:r>
                      <a:r>
                        <a:rPr lang="en-US" altLang="zh-CN" sz="1200" b="0" i="0" u="none" strike="noStrike">
                          <a:solidFill>
                            <a:srgbClr val="FF0000"/>
                          </a:solidFill>
                          <a:effectLst/>
                          <a:latin typeface="微软雅黑" panose="020B0503020204020204" pitchFamily="34" charset="-122"/>
                          <a:ea typeface="微软雅黑" panose="020B0503020204020204" pitchFamily="34" charset="-122"/>
                        </a:rPr>
                        <a:t>&lt;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离开人数</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mj-lt"/>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数据来源：</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本地直播专业版</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直播大屏</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100" b="0" i="1" u="none" strike="noStrike">
                          <a:solidFill>
                            <a:schemeClr val="tx1"/>
                          </a:solidFill>
                          <a:effectLst/>
                          <a:latin typeface="微软雅黑" panose="020B0503020204020204" pitchFamily="34" charset="-122"/>
                          <a:ea typeface="微软雅黑" panose="020B0503020204020204" pitchFamily="34" charset="-122"/>
                        </a:rPr>
                        <a:t>注：广告数据暂无人均停留时长这一指标</a:t>
                      </a:r>
                      <a:r>
                        <a:rPr lang="en-US" altLang="zh-CN" sz="1100" b="0" i="1" u="none" strike="noStrike">
                          <a:solidFill>
                            <a:schemeClr val="tx1"/>
                          </a:solidFill>
                          <a:effectLst/>
                          <a:latin typeface="微软雅黑" panose="020B0503020204020204" pitchFamily="34" charset="-122"/>
                          <a:ea typeface="微软雅黑" panose="020B0503020204020204" pitchFamily="34" charset="-122"/>
                        </a:rPr>
                        <a:t>,</a:t>
                      </a:r>
                      <a:r>
                        <a:rPr lang="zh-CN" altLang="en-US" sz="1100" b="0" i="1" u="none" strike="noStrike">
                          <a:solidFill>
                            <a:schemeClr val="tx1"/>
                          </a:solidFill>
                          <a:effectLst/>
                          <a:latin typeface="微软雅黑" panose="020B0503020204020204" pitchFamily="34" charset="-122"/>
                          <a:ea typeface="微软雅黑" panose="020B0503020204020204" pitchFamily="34" charset="-122"/>
                        </a:rPr>
                        <a:t>无法对比广告流量与整体流量数据情况</a:t>
                      </a:r>
                      <a:endParaRPr lang="en-US" altLang="zh-CN" sz="1100" b="0" i="1"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endParaRPr lang="en-US" altLang="zh-CN" sz="600" b="0" i="1" u="none" strike="noStrike">
                        <a:solidFill>
                          <a:schemeClr val="tx1"/>
                        </a:solidFill>
                        <a:effectLst/>
                        <a:latin typeface="微软雅黑" panose="020B0503020204020204" pitchFamily="34" charset="-122"/>
                        <a:ea typeface="微软雅黑" panose="020B0503020204020204" pitchFamily="34" charset="-122"/>
                      </a:endParaRPr>
                    </a:p>
                    <a:p>
                      <a:pPr marL="228600" indent="-228600" algn="l" fontAlgn="ctr">
                        <a:lnSpc>
                          <a:spcPct val="150000"/>
                        </a:lnSpc>
                        <a:buFont typeface="+mj-lt"/>
                        <a:buAutoNum type="arabicPeriod"/>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观察人均停留时长，如小于往期数据，可进</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步对比进入人数和离开人数趋势</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0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调整商品讲解策略</a:t>
                      </a:r>
                      <a:r>
                        <a:rPr lang="en-US" altLang="zh-CN" sz="1200" b="1"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将引流品</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福利款做</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xx min</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后的福利</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设置拉停留的玩法</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红包或者福袋设置拉长开奖时间</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628650" lvl="1" indent="-171450" algn="l" fontAlgn="ctr">
                        <a:lnSpc>
                          <a:spcPct val="150000"/>
                        </a:lnSpc>
                        <a:buFont typeface="微软雅黑" panose="020B0503020204020204" pitchFamily="34" charset="-122"/>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红包</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通过设置直播间停留红包</a:t>
                      </a:r>
                      <a:r>
                        <a:rPr lang="zh-CN" altLang="en-US" sz="1200" b="1" i="0" u="none" strike="noStrike">
                          <a:solidFill>
                            <a:schemeClr val="bg1">
                              <a:lumMod val="50000"/>
                            </a:schemeClr>
                          </a:solidFill>
                          <a:effectLst/>
                          <a:latin typeface="微软雅黑" panose="020B0503020204020204" pitchFamily="34" charset="-122"/>
                          <a:ea typeface="微软雅黑" panose="020B0503020204020204" pitchFamily="34" charset="-122"/>
                        </a:rPr>
                        <a:t>领取时间</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，吸引用户停留直播间</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628650" lvl="1" indent="-171450" algn="l" fontAlgn="ctr">
                        <a:lnSpc>
                          <a:spcPct val="150000"/>
                        </a:lnSpc>
                        <a:buFont typeface="微软雅黑" panose="020B0503020204020204" pitchFamily="34" charset="-122"/>
                        <a:buChar char="◦"/>
                      </a:pP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谁可以发：观众、直播间管理员、主播本人</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628650" lvl="1" indent="-171450" algn="l" fontAlgn="ctr">
                        <a:lnSpc>
                          <a:spcPct val="150000"/>
                        </a:lnSpc>
                        <a:buFont typeface="微软雅黑" panose="020B0503020204020204" pitchFamily="34" charset="-122"/>
                        <a:buChar char="◦"/>
                      </a:pP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怎么发：通过手机发送</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选择礼物</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找到红包</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选择要发送的红包类型，设置</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5min</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后可领取</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628650" lvl="1" indent="-171450" algn="l" fontAlgn="ctr">
                        <a:lnSpc>
                          <a:spcPct val="150000"/>
                        </a:lnSpc>
                        <a:buFont typeface="微软雅黑" panose="020B0503020204020204" pitchFamily="34" charset="-122"/>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福袋</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设置福袋「开奖时间」</a:t>
                      </a:r>
                      <a:r>
                        <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rPr>
                        <a:t>5min</a:t>
                      </a:r>
                      <a:r>
                        <a:rPr lang="zh-CN" altLang="en-US" sz="1200" b="0" i="0" u="none" strike="noStrike">
                          <a:solidFill>
                            <a:schemeClr val="bg1">
                              <a:lumMod val="50000"/>
                            </a:schemeClr>
                          </a:solidFill>
                          <a:effectLst/>
                          <a:latin typeface="微软雅黑" panose="020B0503020204020204" pitchFamily="34" charset="-122"/>
                          <a:ea typeface="微软雅黑" panose="020B0503020204020204" pitchFamily="34" charset="-122"/>
                        </a:rPr>
                        <a:t>以上</a:t>
                      </a:r>
                      <a:endParaRPr lang="en-US" altLang="zh-CN" sz="1200" b="0" i="0" u="none" strike="noStrike">
                        <a:solidFill>
                          <a:schemeClr val="bg1">
                            <a:lumMod val="50000"/>
                          </a:schemeClr>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话术拉停留</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配合商品策略和玩法，主播高频率强调</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xx min</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后会有</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xx</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福利，加强福利心智</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换品</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观众可能对正在讲解的品不感兴趣，建议快速更换下一个品试试</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969113990"/>
                  </a:ext>
                </a:extLst>
              </a:tr>
              <a:tr h="2282510">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l" fontAlgn="ctr">
                        <a:lnSpc>
                          <a:spcPct val="150000"/>
                        </a:lnSpc>
                        <a:buFont typeface="Arial" panose="020B0604020202020204" pitchFamily="34" charset="0"/>
                        <a:buNone/>
                      </a:pP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l"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283702034"/>
                  </a:ext>
                </a:extLst>
              </a:tr>
            </a:tbl>
          </a:graphicData>
        </a:graphic>
      </p:graphicFrame>
      <p:grpSp>
        <p:nvGrpSpPr>
          <p:cNvPr id="9" name="组合 8">
            <a:extLst>
              <a:ext uri="{FF2B5EF4-FFF2-40B4-BE49-F238E27FC236}">
                <a16:creationId xmlns:a16="http://schemas.microsoft.com/office/drawing/2014/main" id="{E1B357A1-BED1-5A8A-0CE4-EF0F66FB83FA}"/>
              </a:ext>
            </a:extLst>
          </p:cNvPr>
          <p:cNvGrpSpPr/>
          <p:nvPr/>
        </p:nvGrpSpPr>
        <p:grpSpPr>
          <a:xfrm>
            <a:off x="2088747" y="4366551"/>
            <a:ext cx="9363308" cy="2136134"/>
            <a:chOff x="2102706" y="4096900"/>
            <a:chExt cx="9363308" cy="2136134"/>
          </a:xfrm>
        </p:grpSpPr>
        <p:pic>
          <p:nvPicPr>
            <p:cNvPr id="10" name="图片 9">
              <a:extLst>
                <a:ext uri="{FF2B5EF4-FFF2-40B4-BE49-F238E27FC236}">
                  <a16:creationId xmlns:a16="http://schemas.microsoft.com/office/drawing/2014/main" id="{7D37E892-1F9D-BB88-AC78-6FFEB6EF07E0}"/>
                </a:ext>
              </a:extLst>
            </p:cNvPr>
            <p:cNvPicPr>
              <a:picLocks noChangeAspect="1"/>
            </p:cNvPicPr>
            <p:nvPr/>
          </p:nvPicPr>
          <p:blipFill>
            <a:blip r:embed="rId2"/>
            <a:stretch>
              <a:fillRect/>
            </a:stretch>
          </p:blipFill>
          <p:spPr>
            <a:xfrm>
              <a:off x="2102706" y="4096901"/>
              <a:ext cx="4707497" cy="2136133"/>
            </a:xfrm>
            <a:prstGeom prst="rect">
              <a:avLst/>
            </a:prstGeom>
          </p:spPr>
        </p:pic>
        <p:pic>
          <p:nvPicPr>
            <p:cNvPr id="11" name="图片 10">
              <a:extLst>
                <a:ext uri="{FF2B5EF4-FFF2-40B4-BE49-F238E27FC236}">
                  <a16:creationId xmlns:a16="http://schemas.microsoft.com/office/drawing/2014/main" id="{BC202739-FB47-C041-FBC1-67F09885B7D9}"/>
                </a:ext>
              </a:extLst>
            </p:cNvPr>
            <p:cNvPicPr>
              <a:picLocks noChangeAspect="1"/>
            </p:cNvPicPr>
            <p:nvPr/>
          </p:nvPicPr>
          <p:blipFill>
            <a:blip r:embed="rId3"/>
            <a:stretch>
              <a:fillRect/>
            </a:stretch>
          </p:blipFill>
          <p:spPr>
            <a:xfrm>
              <a:off x="6864676" y="4096900"/>
              <a:ext cx="4601338" cy="2136133"/>
            </a:xfrm>
            <a:prstGeom prst="rect">
              <a:avLst/>
            </a:prstGeom>
          </p:spPr>
        </p:pic>
      </p:grpSp>
    </p:spTree>
    <p:extLst>
      <p:ext uri="{BB962C8B-B14F-4D97-AF65-F5344CB8AC3E}">
        <p14:creationId xmlns:p14="http://schemas.microsoft.com/office/powerpoint/2010/main" val="14892676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D03F0-4281-C9D5-8172-136243CE2FC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37121769-3CE9-9E71-756A-36289191973E}"/>
              </a:ext>
            </a:extLst>
          </p:cNvPr>
          <p:cNvSpPr>
            <a:spLocks noGrp="1"/>
          </p:cNvSpPr>
          <p:nvPr>
            <p:ph type="title"/>
          </p:nvPr>
        </p:nvSpPr>
        <p:spPr/>
        <p:txBody>
          <a:bodyPr/>
          <a:lstStyle/>
          <a:p>
            <a:r>
              <a:rPr lang="zh-CN" altLang="en-US"/>
              <a:t>直播间转化差优化策略</a:t>
            </a:r>
            <a:endParaRPr lang="zh-CN" altLang="en-US" b="1"/>
          </a:p>
        </p:txBody>
      </p:sp>
      <p:sp>
        <p:nvSpPr>
          <p:cNvPr id="4" name="灯片编号占位符 3">
            <a:extLst>
              <a:ext uri="{FF2B5EF4-FFF2-40B4-BE49-F238E27FC236}">
                <a16:creationId xmlns:a16="http://schemas.microsoft.com/office/drawing/2014/main" id="{28B52977-A519-9B9E-F290-3C5226014CC4}"/>
              </a:ext>
            </a:extLst>
          </p:cNvPr>
          <p:cNvSpPr>
            <a:spLocks noGrp="1"/>
          </p:cNvSpPr>
          <p:nvPr>
            <p:ph type="sldNum" sz="quarter" idx="12"/>
          </p:nvPr>
        </p:nvSpPr>
        <p:spPr/>
        <p:txBody>
          <a:bodyPr/>
          <a:lstStyle/>
          <a:p>
            <a:fld id="{5DD3DB80-B894-403A-B48E-6FDC1A72010E}" type="slidenum">
              <a:rPr lang="zh-CN" altLang="en-US" smtClean="0"/>
              <a:t>61</a:t>
            </a:fld>
            <a:endParaRPr lang="zh-CN" altLang="en-US"/>
          </a:p>
        </p:txBody>
      </p:sp>
      <p:graphicFrame>
        <p:nvGraphicFramePr>
          <p:cNvPr id="3" name="表格 2">
            <a:extLst>
              <a:ext uri="{FF2B5EF4-FFF2-40B4-BE49-F238E27FC236}">
                <a16:creationId xmlns:a16="http://schemas.microsoft.com/office/drawing/2014/main" id="{54807264-B6B1-79AB-31BF-BDEDA29EDA12}"/>
              </a:ext>
            </a:extLst>
          </p:cNvPr>
          <p:cNvGraphicFramePr>
            <a:graphicFrameLocks noGrp="1"/>
          </p:cNvGraphicFramePr>
          <p:nvPr>
            <p:extLst>
              <p:ext uri="{D42A27DB-BD31-4B8C-83A1-F6EECF244321}">
                <p14:modId xmlns:p14="http://schemas.microsoft.com/office/powerpoint/2010/main" val="3834605836"/>
              </p:ext>
            </p:extLst>
          </p:nvPr>
        </p:nvGraphicFramePr>
        <p:xfrm>
          <a:off x="669925" y="1123950"/>
          <a:ext cx="10850562" cy="5032545"/>
        </p:xfrm>
        <a:graphic>
          <a:graphicData uri="http://schemas.openxmlformats.org/drawingml/2006/table">
            <a:tbl>
              <a:tblPr>
                <a:tableStyleId>{5C22544A-7EE6-4342-B048-85BDC9FD1C3A}</a:tableStyleId>
              </a:tblPr>
              <a:tblGrid>
                <a:gridCol w="1361299">
                  <a:extLst>
                    <a:ext uri="{9D8B030D-6E8A-4147-A177-3AD203B41FA5}">
                      <a16:colId xmlns:a16="http://schemas.microsoft.com/office/drawing/2014/main" val="3041634718"/>
                    </a:ext>
                  </a:extLst>
                </a:gridCol>
                <a:gridCol w="1256428">
                  <a:extLst>
                    <a:ext uri="{9D8B030D-6E8A-4147-A177-3AD203B41FA5}">
                      <a16:colId xmlns:a16="http://schemas.microsoft.com/office/drawing/2014/main" val="4061418834"/>
                    </a:ext>
                  </a:extLst>
                </a:gridCol>
                <a:gridCol w="2980525">
                  <a:extLst>
                    <a:ext uri="{9D8B030D-6E8A-4147-A177-3AD203B41FA5}">
                      <a16:colId xmlns:a16="http://schemas.microsoft.com/office/drawing/2014/main" val="1177477938"/>
                    </a:ext>
                  </a:extLst>
                </a:gridCol>
                <a:gridCol w="5252310">
                  <a:extLst>
                    <a:ext uri="{9D8B030D-6E8A-4147-A177-3AD203B41FA5}">
                      <a16:colId xmlns:a16="http://schemas.microsoft.com/office/drawing/2014/main" val="1424913713"/>
                    </a:ext>
                  </a:extLst>
                </a:gridCol>
              </a:tblGrid>
              <a:tr h="386281">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不同场景</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数据表现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数据分析</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600" b="1" i="0" u="none" strike="noStrike">
                          <a:solidFill>
                            <a:schemeClr val="bg1"/>
                          </a:solidFill>
                          <a:effectLst/>
                          <a:latin typeface="微软雅黑" panose="020B0503020204020204" pitchFamily="34" charset="-122"/>
                          <a:ea typeface="微软雅黑" panose="020B0503020204020204" pitchFamily="34" charset="-122"/>
                        </a:rPr>
                        <a:t>应对措施</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2254651754"/>
                  </a:ext>
                </a:extLst>
              </a:tr>
              <a:tr h="2363754">
                <a:tc rowSpan="2">
                  <a:txBody>
                    <a:bodyPr/>
                    <a:lstStyle/>
                    <a:p>
                      <a:pPr algn="ctr" fontAlgn="ctr">
                        <a:lnSpc>
                          <a:spcPct val="100000"/>
                        </a:lnSpc>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直播间转化差</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00000"/>
                        </a:lnSpc>
                        <a:buFont typeface="Arial" panose="020B0604020202020204" pitchFamily="34" charset="0"/>
                        <a:buNone/>
                      </a:pP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ROI</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p>
                      <a:pPr marL="0" indent="0" algn="l" fontAlgn="ctr">
                        <a:lnSpc>
                          <a:spcPct val="100000"/>
                        </a:lnSpc>
                        <a:buFont typeface="Arial" panose="020B0604020202020204" pitchFamily="34" charset="0"/>
                        <a:buNone/>
                      </a:pP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GMV</a:t>
                      </a:r>
                      <a:r>
                        <a:rPr lang="zh-CN" altLang="en-US" sz="1200" b="0" i="0" u="none" strike="noStrike">
                          <a:solidFill>
                            <a:srgbClr val="FF0000"/>
                          </a:solidFill>
                          <a:effectLst/>
                          <a:latin typeface="微软雅黑" panose="020B0503020204020204" pitchFamily="34" charset="-122"/>
                          <a:ea typeface="微软雅黑" panose="020B0503020204020204" pitchFamily="34" charset="-122"/>
                        </a:rPr>
                        <a:t>「低」</a:t>
                      </a: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mj-lt"/>
                        <a:buNone/>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数据来源：</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图</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1</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整体数据</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本地直播专业版</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直播大屏</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图</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2</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推广数据</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巨量本地推</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数据</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大屏</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0" indent="0" algn="l" fontAlgn="ctr">
                        <a:lnSpc>
                          <a:spcPct val="150000"/>
                        </a:lnSpc>
                        <a:buFont typeface="+mj-lt"/>
                        <a:buNone/>
                      </a:pPr>
                      <a:endParaRPr lang="en-US" altLang="zh-CN" sz="600" b="0" i="0" u="none" strike="noStrike">
                        <a:solidFill>
                          <a:schemeClr val="tx1"/>
                        </a:solidFill>
                        <a:effectLst/>
                        <a:latin typeface="微软雅黑" panose="020B0503020204020204" pitchFamily="34" charset="-122"/>
                        <a:ea typeface="微软雅黑" panose="020B0503020204020204" pitchFamily="34" charset="-122"/>
                      </a:endParaRPr>
                    </a:p>
                    <a:p>
                      <a:pPr marL="228600" indent="-228600" algn="l" fontAlgn="ctr">
                        <a:lnSpc>
                          <a:spcPct val="150000"/>
                        </a:lnSpc>
                        <a:buFont typeface="+mj-lt"/>
                        <a:buAutoNum type="arabicPeriod"/>
                      </a:pP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不能仅仅看结果指标</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ROI&amp;GMV</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，需要结合过程指标判断具体是哪一个环节出了问题，再做针对性提升</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第一步：</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对比同期其他场次直播数据，判断本场直播数据</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HL&amp;LL</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，并根据「问题定位」，对数据差异原因有初步了解</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第二步：</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拆分本场直播自然流量</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&amp;</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竞价广告各项数据，判断本场直播投放策略是否合理</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p>
                      <a:pPr marL="171450" indent="-171450" algn="l" fontAlgn="ctr">
                        <a:lnSpc>
                          <a:spcPct val="150000"/>
                        </a:lnSpc>
                        <a:buFont typeface="Arial" panose="020B0604020202020204" pitchFamily="34" charset="0"/>
                        <a:buChar char="•"/>
                      </a:pPr>
                      <a:r>
                        <a:rPr lang="zh-CN" altLang="en-US" sz="1200" b="1" i="0" u="none" strike="noStrike">
                          <a:solidFill>
                            <a:schemeClr val="tx1"/>
                          </a:solidFill>
                          <a:effectLst/>
                          <a:latin typeface="微软雅黑" panose="020B0503020204020204" pitchFamily="34" charset="-122"/>
                          <a:ea typeface="微软雅黑" panose="020B0503020204020204" pitchFamily="34" charset="-122"/>
                        </a:rPr>
                        <a:t>第三步：</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拆分本场直播人群构成</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&amp;</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互动情况，判断本场直播人群画像</a:t>
                      </a:r>
                      <a:r>
                        <a:rPr lang="en-US" altLang="zh-CN" sz="1200" b="0" i="0" u="none" strike="noStrike">
                          <a:solidFill>
                            <a:schemeClr val="tx1"/>
                          </a:solidFill>
                          <a:effectLst/>
                          <a:latin typeface="微软雅黑" panose="020B0503020204020204" pitchFamily="34" charset="-122"/>
                          <a:ea typeface="微软雅黑" panose="020B0503020204020204" pitchFamily="34" charset="-122"/>
                        </a:rPr>
                        <a:t>&amp;</a:t>
                      </a:r>
                      <a:r>
                        <a:rPr lang="zh-CN" altLang="en-US" sz="1200" b="0" i="0" u="none" strike="noStrike">
                          <a:solidFill>
                            <a:schemeClr val="tx1"/>
                          </a:solidFill>
                          <a:effectLst/>
                          <a:latin typeface="微软雅黑" panose="020B0503020204020204" pitchFamily="34" charset="-122"/>
                          <a:ea typeface="微软雅黑" panose="020B0503020204020204" pitchFamily="34" charset="-122"/>
                        </a:rPr>
                        <a:t>内容设计是否匹配</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969113990"/>
                  </a:ext>
                </a:extLst>
              </a:tr>
              <a:tr h="2282510">
                <a:tc vMerge="1">
                  <a:txBody>
                    <a:bodyPr/>
                    <a:lstStyle/>
                    <a:p>
                      <a:pPr algn="ctr" fontAlgn="ctr">
                        <a:lnSpc>
                          <a:spcPct val="100000"/>
                        </a:lnSpc>
                      </a:pP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gridSpan="3">
                  <a:txBody>
                    <a:bodyPr/>
                    <a:lstStyle/>
                    <a:p>
                      <a:pPr marL="0" indent="0" algn="l" fontAlgn="ctr">
                        <a:lnSpc>
                          <a:spcPct val="150000"/>
                        </a:lnSpc>
                        <a:buFont typeface="Arial" panose="020B0604020202020204" pitchFamily="34" charset="0"/>
                        <a:buNone/>
                      </a:pPr>
                      <a:endParaRPr lang="en-US" altLang="zh-CN" sz="1200" b="0" i="0" u="none" strike="noStrike">
                        <a:solidFill>
                          <a:srgbClr val="FF0000"/>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l"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hMerge="1">
                  <a:txBody>
                    <a:bodyPr/>
                    <a:lstStyle/>
                    <a:p>
                      <a:pPr marL="0" indent="0" algn="ctr" fontAlgn="ctr">
                        <a:lnSpc>
                          <a:spcPct val="10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2283702034"/>
                  </a:ext>
                </a:extLst>
              </a:tr>
            </a:tbl>
          </a:graphicData>
        </a:graphic>
      </p:graphicFrame>
      <p:grpSp>
        <p:nvGrpSpPr>
          <p:cNvPr id="5" name="组合 4">
            <a:extLst>
              <a:ext uri="{FF2B5EF4-FFF2-40B4-BE49-F238E27FC236}">
                <a16:creationId xmlns:a16="http://schemas.microsoft.com/office/drawing/2014/main" id="{B87B3053-F276-8D89-61D1-0193C44F4E29}"/>
              </a:ext>
            </a:extLst>
          </p:cNvPr>
          <p:cNvGrpSpPr/>
          <p:nvPr/>
        </p:nvGrpSpPr>
        <p:grpSpPr>
          <a:xfrm>
            <a:off x="2156866" y="3971264"/>
            <a:ext cx="8760842" cy="2107969"/>
            <a:chOff x="2135926" y="4348192"/>
            <a:chExt cx="8760842" cy="2107969"/>
          </a:xfrm>
        </p:grpSpPr>
        <p:pic>
          <p:nvPicPr>
            <p:cNvPr id="6" name="图片 5">
              <a:extLst>
                <a:ext uri="{FF2B5EF4-FFF2-40B4-BE49-F238E27FC236}">
                  <a16:creationId xmlns:a16="http://schemas.microsoft.com/office/drawing/2014/main" id="{41DD1384-AB69-9B13-57EF-1BBB18750600}"/>
                </a:ext>
              </a:extLst>
            </p:cNvPr>
            <p:cNvPicPr>
              <a:picLocks noChangeAspect="1"/>
            </p:cNvPicPr>
            <p:nvPr/>
          </p:nvPicPr>
          <p:blipFill>
            <a:blip r:embed="rId2"/>
            <a:stretch>
              <a:fillRect/>
            </a:stretch>
          </p:blipFill>
          <p:spPr>
            <a:xfrm>
              <a:off x="2135926" y="4348192"/>
              <a:ext cx="4369575" cy="2107969"/>
            </a:xfrm>
            <a:prstGeom prst="rect">
              <a:avLst/>
            </a:prstGeom>
          </p:spPr>
        </p:pic>
        <p:pic>
          <p:nvPicPr>
            <p:cNvPr id="7" name="图片 6">
              <a:extLst>
                <a:ext uri="{FF2B5EF4-FFF2-40B4-BE49-F238E27FC236}">
                  <a16:creationId xmlns:a16="http://schemas.microsoft.com/office/drawing/2014/main" id="{5C451829-E0DF-1EA9-DF4C-B4936817FEB8}"/>
                </a:ext>
              </a:extLst>
            </p:cNvPr>
            <p:cNvPicPr>
              <a:picLocks noChangeAspect="1"/>
            </p:cNvPicPr>
            <p:nvPr/>
          </p:nvPicPr>
          <p:blipFill>
            <a:blip r:embed="rId3"/>
            <a:stretch>
              <a:fillRect/>
            </a:stretch>
          </p:blipFill>
          <p:spPr>
            <a:xfrm>
              <a:off x="6644117" y="4348193"/>
              <a:ext cx="4252651" cy="2098651"/>
            </a:xfrm>
            <a:prstGeom prst="rect">
              <a:avLst/>
            </a:prstGeom>
          </p:spPr>
        </p:pic>
      </p:grpSp>
    </p:spTree>
    <p:extLst>
      <p:ext uri="{BB962C8B-B14F-4D97-AF65-F5344CB8AC3E}">
        <p14:creationId xmlns:p14="http://schemas.microsoft.com/office/powerpoint/2010/main" val="18932139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A64B2-BE82-CE3C-2318-6C1711ED693C}"/>
            </a:ext>
          </a:extLst>
        </p:cNvPr>
        <p:cNvGrpSpPr/>
        <p:nvPr/>
      </p:nvGrpSpPr>
      <p:grpSpPr>
        <a:xfrm>
          <a:off x="0" y="0"/>
          <a:ext cx="0" cy="0"/>
          <a:chOff x="0" y="0"/>
          <a:chExt cx="0" cy="0"/>
        </a:xfrm>
      </p:grpSpPr>
      <p:sp>
        <p:nvSpPr>
          <p:cNvPr id="5" name="标题 4">
            <a:extLst>
              <a:ext uri="{FF2B5EF4-FFF2-40B4-BE49-F238E27FC236}">
                <a16:creationId xmlns:a16="http://schemas.microsoft.com/office/drawing/2014/main" id="{1222AD8D-2288-CDEC-48DF-4590D8F5BA9C}"/>
              </a:ext>
            </a:extLst>
          </p:cNvPr>
          <p:cNvSpPr>
            <a:spLocks noGrp="1"/>
          </p:cNvSpPr>
          <p:nvPr>
            <p:ph type="title"/>
          </p:nvPr>
        </p:nvSpPr>
        <p:spPr/>
        <p:txBody>
          <a:bodyPr/>
          <a:lstStyle/>
          <a:p>
            <a:r>
              <a:rPr lang="zh-CN" altLang="en-US" sz="2400">
                <a:solidFill>
                  <a:schemeClr val="accent1"/>
                </a:solidFill>
                <a:effectLst/>
                <a:latin typeface="Arial" panose="020B0604020202020204" pitchFamily="34" charset="0"/>
                <a:ea typeface="微软雅黑" panose="020B0503020204020204" pitchFamily="34" charset="-122"/>
              </a:rPr>
              <a:t>核销复盘提升二次转化</a:t>
            </a:r>
            <a:endParaRPr lang="en-US" altLang="zh-CN" sz="2400">
              <a:solidFill>
                <a:schemeClr val="accent1"/>
              </a:solidFill>
              <a:effectLst/>
              <a:latin typeface="Arial" panose="020B0604020202020204" pitchFamily="34" charset="0"/>
              <a:ea typeface="微软雅黑" panose="020B0503020204020204" pitchFamily="34" charset="-122"/>
            </a:endParaRPr>
          </a:p>
        </p:txBody>
      </p:sp>
      <p:sp>
        <p:nvSpPr>
          <p:cNvPr id="6" name="文本占位符 5">
            <a:extLst>
              <a:ext uri="{FF2B5EF4-FFF2-40B4-BE49-F238E27FC236}">
                <a16:creationId xmlns:a16="http://schemas.microsoft.com/office/drawing/2014/main" id="{D243CE90-4323-8933-BAED-240ED8FD7DE7}"/>
              </a:ext>
            </a:extLst>
          </p:cNvPr>
          <p:cNvSpPr>
            <a:spLocks noGrp="1"/>
          </p:cNvSpPr>
          <p:nvPr>
            <p:ph type="body" idx="1"/>
          </p:nvPr>
        </p:nvSpPr>
        <p:spPr/>
        <p:txBody>
          <a:bodyPr/>
          <a:lstStyle/>
          <a:p>
            <a:pPr lvl="0"/>
            <a:r>
              <a:rPr lang="en-US" altLang="zh-CN"/>
              <a:t/>
            </a:r>
          </a:p>
          <a:p>
            <a:pPr lvl="0"/>
            <a:r>
              <a:rPr lang="en-US" altLang="zh-CN"/>
              <a:t/>
            </a:r>
            <a:endParaRPr lang="zh-CN" altLang="en-US" dirty="0"/>
          </a:p>
        </p:txBody>
      </p:sp>
      <p:sp>
        <p:nvSpPr>
          <p:cNvPr id="9" name="文本框 8">
            <a:extLst>
              <a:ext uri="{FF2B5EF4-FFF2-40B4-BE49-F238E27FC236}">
                <a16:creationId xmlns:a16="http://schemas.microsoft.com/office/drawing/2014/main" id="{2E27A3B8-9D89-8DD2-0873-6AC5A2DA11B6}"/>
              </a:ext>
            </a:extLst>
          </p:cNvPr>
          <p:cNvSpPr txBox="1"/>
          <p:nvPr/>
        </p:nvSpPr>
        <p:spPr>
          <a:xfrm>
            <a:off x="5584242" y="1974396"/>
            <a:ext cx="1023516" cy="889909"/>
          </a:xfrm>
          <a:prstGeom prst="rect">
            <a:avLst/>
          </a:prstGeom>
          <a:noFill/>
          <a:ln w="117475">
            <a:noFill/>
          </a:ln>
        </p:spPr>
        <p:txBody>
          <a:bodyPr wrap="none" rtlCol="0">
            <a:prstTxWarp prst="textPlain">
              <a:avLst/>
            </a:prstTxWarp>
            <a:spAutoFit/>
          </a:bodyPr>
          <a:lstStyle/>
          <a:p>
            <a:r>
              <a:rPr lang="en-US" altLang="zh-CN" spc="100">
                <a:solidFill>
                  <a:schemeClr val="accent1"/>
                </a:solidFill>
                <a:latin typeface="Impact" panose="020B0806030902050204" pitchFamily="34" charset="0"/>
                <a:cs typeface="Arial" panose="020B0604020202020204" pitchFamily="34" charset="0"/>
              </a:rPr>
              <a:t>/06</a:t>
            </a:r>
            <a:endParaRPr lang="zh-CN" altLang="en-US" spc="100" dirty="0">
              <a:solidFill>
                <a:schemeClr val="accent1"/>
              </a:solidFill>
              <a:latin typeface="Impact" panose="020B0806030902050204" pitchFamily="34" charset="0"/>
              <a:cs typeface="Arial" panose="020B0604020202020204" pitchFamily="34" charset="0"/>
            </a:endParaRPr>
          </a:p>
        </p:txBody>
      </p:sp>
      <p:cxnSp>
        <p:nvCxnSpPr>
          <p:cNvPr id="3" name="直接连接符 2">
            <a:extLst>
              <a:ext uri="{FF2B5EF4-FFF2-40B4-BE49-F238E27FC236}">
                <a16:creationId xmlns:a16="http://schemas.microsoft.com/office/drawing/2014/main" id="{CFFE50BD-9CDB-0510-D01D-B44753C89D5E}"/>
              </a:ext>
            </a:extLst>
          </p:cNvPr>
          <p:cNvCxnSpPr/>
          <p:nvPr/>
        </p:nvCxnSpPr>
        <p:spPr>
          <a:xfrm flipV="1">
            <a:off x="3386408" y="3149600"/>
            <a:ext cx="541918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01043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提升服务质量</a:t>
            </a:r>
            <a:r>
              <a:rPr lang="en-US" altLang="zh-CN"/>
              <a:t>+</a:t>
            </a:r>
            <a:r>
              <a:rPr lang="zh-CN" altLang="en-US"/>
              <a:t>做好舆情监控</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63</a:t>
            </a:fld>
            <a:endParaRPr lang="zh-CN" altLang="en-US"/>
          </a:p>
        </p:txBody>
      </p:sp>
      <p:grpSp>
        <p:nvGrpSpPr>
          <p:cNvPr id="70" name="组合 69">
            <a:extLst>
              <a:ext uri="{FF2B5EF4-FFF2-40B4-BE49-F238E27FC236}">
                <a16:creationId xmlns:a16="http://schemas.microsoft.com/office/drawing/2014/main" id="{3E16A5F7-7715-7507-274E-6244C1F2D24E}"/>
              </a:ext>
            </a:extLst>
          </p:cNvPr>
          <p:cNvGrpSpPr/>
          <p:nvPr/>
        </p:nvGrpSpPr>
        <p:grpSpPr>
          <a:xfrm>
            <a:off x="669924" y="1315274"/>
            <a:ext cx="11060171" cy="4356100"/>
            <a:chOff x="669924" y="1315274"/>
            <a:chExt cx="11060171" cy="4356100"/>
          </a:xfrm>
        </p:grpSpPr>
        <p:grpSp>
          <p:nvGrpSpPr>
            <p:cNvPr id="35" name="组合 34">
              <a:extLst>
                <a:ext uri="{FF2B5EF4-FFF2-40B4-BE49-F238E27FC236}">
                  <a16:creationId xmlns:a16="http://schemas.microsoft.com/office/drawing/2014/main" id="{2E667556-B6EE-9776-B559-BC5DBF33FB2F}"/>
                </a:ext>
              </a:extLst>
            </p:cNvPr>
            <p:cNvGrpSpPr/>
            <p:nvPr/>
          </p:nvGrpSpPr>
          <p:grpSpPr>
            <a:xfrm>
              <a:off x="669924" y="1315274"/>
              <a:ext cx="2736279" cy="4356100"/>
              <a:chOff x="1075267" y="2501900"/>
              <a:chExt cx="2834805" cy="4356100"/>
            </a:xfrm>
          </p:grpSpPr>
          <p:sp>
            <p:nvSpPr>
              <p:cNvPr id="54" name="矩形 53">
                <a:extLst>
                  <a:ext uri="{FF2B5EF4-FFF2-40B4-BE49-F238E27FC236}">
                    <a16:creationId xmlns:a16="http://schemas.microsoft.com/office/drawing/2014/main" id="{A6912A9D-0EC5-2603-3949-A63B4C89E41C}"/>
                  </a:ext>
                </a:extLst>
              </p:cNvPr>
              <p:cNvSpPr/>
              <p:nvPr/>
            </p:nvSpPr>
            <p:spPr>
              <a:xfrm>
                <a:off x="1075267" y="2501900"/>
                <a:ext cx="2625869" cy="1512539"/>
              </a:xfrm>
              <a:prstGeom prst="rect">
                <a:avLst/>
              </a:prstGeom>
              <a:blipFill>
                <a:blip r:embed="rId2"/>
                <a:srcRect/>
                <a:stretch>
                  <a:fillRect t="-5885" b="-5787"/>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p>
            </p:txBody>
          </p:sp>
          <p:cxnSp>
            <p:nvCxnSpPr>
              <p:cNvPr id="55" name="直接连接符 54">
                <a:extLst>
                  <a:ext uri="{FF2B5EF4-FFF2-40B4-BE49-F238E27FC236}">
                    <a16:creationId xmlns:a16="http://schemas.microsoft.com/office/drawing/2014/main" id="{847FC91B-4BCF-44EE-A5EC-4E23657D760A}"/>
                  </a:ext>
                </a:extLst>
              </p:cNvPr>
              <p:cNvCxnSpPr>
                <a:cxnSpLocks/>
              </p:cNvCxnSpPr>
              <p:nvPr/>
            </p:nvCxnSpPr>
            <p:spPr>
              <a:xfrm>
                <a:off x="1075267" y="2501900"/>
                <a:ext cx="2" cy="4356100"/>
              </a:xfrm>
              <a:prstGeom prst="line">
                <a:avLst/>
              </a:prstGeom>
              <a:ln>
                <a:solidFill>
                  <a:schemeClr val="tx2">
                    <a:alpha val="40000"/>
                  </a:schemeClr>
                </a:solidFill>
              </a:ln>
            </p:spPr>
            <p:style>
              <a:lnRef idx="1">
                <a:schemeClr val="accent1"/>
              </a:lnRef>
              <a:fillRef idx="0">
                <a:schemeClr val="accent1"/>
              </a:fillRef>
              <a:effectRef idx="0">
                <a:schemeClr val="accent1"/>
              </a:effectRef>
              <a:fontRef idx="minor">
                <a:schemeClr val="tx1"/>
              </a:fontRef>
            </p:style>
          </p:cxnSp>
          <p:sp>
            <p:nvSpPr>
              <p:cNvPr id="56" name="矩形 55">
                <a:extLst>
                  <a:ext uri="{FF2B5EF4-FFF2-40B4-BE49-F238E27FC236}">
                    <a16:creationId xmlns:a16="http://schemas.microsoft.com/office/drawing/2014/main" id="{3D49AA79-E6A6-7BCC-5A1F-CA3A323DB015}"/>
                  </a:ext>
                </a:extLst>
              </p:cNvPr>
              <p:cNvSpPr/>
              <p:nvPr/>
            </p:nvSpPr>
            <p:spPr>
              <a:xfrm>
                <a:off x="1114998" y="4795736"/>
                <a:ext cx="2586141"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lang="zh-CN" altLang="en-US" sz="1800" b="1">
                    <a:solidFill>
                      <a:schemeClr val="tx1"/>
                    </a:solidFill>
                    <a:latin typeface="Arial" panose="020B0604020202020204" pitchFamily="34" charset="0"/>
                    <a:ea typeface="微软雅黑" panose="020B0503020204020204" pitchFamily="34" charset="-122"/>
                  </a:rPr>
                  <a:t>服务员流程培训</a:t>
                </a:r>
                <a:endParaRPr lang="zh-CN" altLang="en-US" sz="1800" b="1" dirty="0">
                  <a:solidFill>
                    <a:schemeClr val="tx1"/>
                  </a:solidFill>
                  <a:latin typeface="Arial" panose="020B0604020202020204" pitchFamily="34" charset="0"/>
                  <a:ea typeface="微软雅黑" panose="020B0503020204020204" pitchFamily="34" charset="-122"/>
                </a:endParaRPr>
              </a:p>
            </p:txBody>
          </p:sp>
          <p:sp>
            <p:nvSpPr>
              <p:cNvPr id="57" name="矩形 56">
                <a:extLst>
                  <a:ext uri="{FF2B5EF4-FFF2-40B4-BE49-F238E27FC236}">
                    <a16:creationId xmlns:a16="http://schemas.microsoft.com/office/drawing/2014/main" id="{9C13560B-83B0-32C3-BEC1-C3181A0FB1D2}"/>
                  </a:ext>
                </a:extLst>
              </p:cNvPr>
              <p:cNvSpPr/>
              <p:nvPr/>
            </p:nvSpPr>
            <p:spPr>
              <a:xfrm>
                <a:off x="1114999" y="5380511"/>
                <a:ext cx="2795073" cy="12689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130000"/>
                  </a:lnSpc>
                </a:pPr>
                <a:r>
                  <a:rPr kumimoji="1" lang="zh-CN" altLang="en-US" sz="1200">
                    <a:solidFill>
                      <a:schemeClr val="tx1">
                        <a:alpha val="60000"/>
                      </a:schemeClr>
                    </a:solidFill>
                    <a:latin typeface="Arial" panose="020B0604020202020204" pitchFamily="34" charset="0"/>
                    <a:ea typeface="微软雅黑" panose="020B0503020204020204" pitchFamily="34" charset="-122"/>
                  </a:rPr>
                  <a:t>商家需要确保所有接待门店的服务员，都明确在抖音有团购，团购券的内容和使用限制，以及如何核销团购券。避免在用户到店后因为店员不知情而产生客诉</a:t>
                </a:r>
                <a:endParaRPr kumimoji="1" lang="en-US" altLang="zh-CN" sz="1200" dirty="0">
                  <a:solidFill>
                    <a:schemeClr val="tx1">
                      <a:alpha val="60000"/>
                    </a:schemeClr>
                  </a:solidFill>
                  <a:latin typeface="Arial" panose="020B0604020202020204" pitchFamily="34" charset="0"/>
                  <a:ea typeface="微软雅黑" panose="020B0503020204020204" pitchFamily="34" charset="-122"/>
                </a:endParaRPr>
              </a:p>
            </p:txBody>
          </p:sp>
          <p:sp>
            <p:nvSpPr>
              <p:cNvPr id="58" name="矩形 57">
                <a:extLst>
                  <a:ext uri="{FF2B5EF4-FFF2-40B4-BE49-F238E27FC236}">
                    <a16:creationId xmlns:a16="http://schemas.microsoft.com/office/drawing/2014/main" id="{DE7603E5-8A28-DB2C-F6E9-9C28F1CB30EA}"/>
                  </a:ext>
                </a:extLst>
              </p:cNvPr>
              <p:cNvSpPr/>
              <p:nvPr/>
            </p:nvSpPr>
            <p:spPr>
              <a:xfrm>
                <a:off x="1114999" y="4103239"/>
                <a:ext cx="1993410" cy="523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kumimoji="1" lang="en-US" altLang="zh-CN" sz="2800" b="1" dirty="0">
                    <a:solidFill>
                      <a:schemeClr val="tx1"/>
                    </a:solidFill>
                    <a:latin typeface="Arial" panose="020B0604020202020204" pitchFamily="34" charset="0"/>
                    <a:ea typeface="微软雅黑" panose="020B0503020204020204" pitchFamily="34" charset="-122"/>
                  </a:rPr>
                  <a:t>01.</a:t>
                </a:r>
              </a:p>
            </p:txBody>
          </p:sp>
        </p:grpSp>
        <p:cxnSp>
          <p:nvCxnSpPr>
            <p:cNvPr id="50" name="直接连接符 49">
              <a:extLst>
                <a:ext uri="{FF2B5EF4-FFF2-40B4-BE49-F238E27FC236}">
                  <a16:creationId xmlns:a16="http://schemas.microsoft.com/office/drawing/2014/main" id="{FE420EA9-DCF6-BEC1-03FB-808ACA8A241F}"/>
                </a:ext>
              </a:extLst>
            </p:cNvPr>
            <p:cNvCxnSpPr>
              <a:cxnSpLocks/>
            </p:cNvCxnSpPr>
            <p:nvPr/>
          </p:nvCxnSpPr>
          <p:spPr>
            <a:xfrm>
              <a:off x="3444555" y="1315274"/>
              <a:ext cx="2" cy="4356100"/>
            </a:xfrm>
            <a:prstGeom prst="line">
              <a:avLst/>
            </a:prstGeom>
            <a:ln>
              <a:solidFill>
                <a:schemeClr val="accent1">
                  <a:alpha val="40000"/>
                </a:schemeClr>
              </a:solidFill>
            </a:ln>
          </p:spPr>
          <p:style>
            <a:lnRef idx="1">
              <a:schemeClr val="accent1"/>
            </a:lnRef>
            <a:fillRef idx="0">
              <a:schemeClr val="accent1"/>
            </a:fillRef>
            <a:effectRef idx="0">
              <a:schemeClr val="accent1"/>
            </a:effectRef>
            <a:fontRef idx="minor">
              <a:schemeClr val="tx1"/>
            </a:fontRef>
          </p:style>
        </p:cxnSp>
        <p:sp>
          <p:nvSpPr>
            <p:cNvPr id="51" name="矩形 50">
              <a:extLst>
                <a:ext uri="{FF2B5EF4-FFF2-40B4-BE49-F238E27FC236}">
                  <a16:creationId xmlns:a16="http://schemas.microsoft.com/office/drawing/2014/main" id="{25C96EF3-8C9B-CF68-C6F1-656B24035EDF}"/>
                </a:ext>
              </a:extLst>
            </p:cNvPr>
            <p:cNvSpPr/>
            <p:nvPr/>
          </p:nvSpPr>
          <p:spPr>
            <a:xfrm>
              <a:off x="3482905" y="3609110"/>
              <a:ext cx="249625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lang="zh-CN" altLang="en-US" sz="1800" b="1">
                  <a:solidFill>
                    <a:schemeClr val="accent1"/>
                  </a:solidFill>
                  <a:latin typeface="Arial" panose="020B0604020202020204" pitchFamily="34" charset="0"/>
                  <a:ea typeface="微软雅黑" panose="020B0503020204020204" pitchFamily="34" charset="-122"/>
                </a:rPr>
                <a:t>库存原料备货</a:t>
              </a:r>
              <a:endParaRPr lang="zh-CN" altLang="en-US" sz="1800" b="1" dirty="0">
                <a:solidFill>
                  <a:schemeClr val="accent1"/>
                </a:solidFill>
                <a:latin typeface="Arial" panose="020B0604020202020204" pitchFamily="34" charset="0"/>
                <a:ea typeface="微软雅黑" panose="020B0503020204020204" pitchFamily="34" charset="-122"/>
              </a:endParaRPr>
            </a:p>
          </p:txBody>
        </p:sp>
        <p:sp>
          <p:nvSpPr>
            <p:cNvPr id="52" name="矩形 51">
              <a:extLst>
                <a:ext uri="{FF2B5EF4-FFF2-40B4-BE49-F238E27FC236}">
                  <a16:creationId xmlns:a16="http://schemas.microsoft.com/office/drawing/2014/main" id="{AA57F10A-8374-641B-F9AA-E0E9D7358A4D}"/>
                </a:ext>
              </a:extLst>
            </p:cNvPr>
            <p:cNvSpPr/>
            <p:nvPr/>
          </p:nvSpPr>
          <p:spPr>
            <a:xfrm>
              <a:off x="3482906" y="4193885"/>
              <a:ext cx="2697928" cy="788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130000"/>
                </a:lnSpc>
              </a:pPr>
              <a:r>
                <a:rPr kumimoji="1" lang="zh-CN" altLang="en-US" sz="1200">
                  <a:solidFill>
                    <a:schemeClr val="tx1">
                      <a:alpha val="60000"/>
                    </a:schemeClr>
                  </a:solidFill>
                  <a:latin typeface="Arial" panose="020B0604020202020204" pitchFamily="34" charset="0"/>
                  <a:ea typeface="微软雅黑" panose="020B0503020204020204" pitchFamily="34" charset="-122"/>
                </a:rPr>
                <a:t>商家应按照直播间售卖商品提前准备原料，保证用户到店可以消费产品，避免货不对版引起客诉</a:t>
              </a:r>
              <a:endParaRPr kumimoji="1" lang="en-US" altLang="zh-CN" sz="1200" dirty="0">
                <a:solidFill>
                  <a:schemeClr val="tx1">
                    <a:alpha val="60000"/>
                  </a:schemeClr>
                </a:solidFill>
                <a:latin typeface="Arial" panose="020B0604020202020204" pitchFamily="34" charset="0"/>
                <a:ea typeface="微软雅黑" panose="020B0503020204020204" pitchFamily="34" charset="-122"/>
              </a:endParaRPr>
            </a:p>
          </p:txBody>
        </p:sp>
        <p:sp>
          <p:nvSpPr>
            <p:cNvPr id="53" name="矩形 52">
              <a:extLst>
                <a:ext uri="{FF2B5EF4-FFF2-40B4-BE49-F238E27FC236}">
                  <a16:creationId xmlns:a16="http://schemas.microsoft.com/office/drawing/2014/main" id="{B7D52C07-39C0-E539-E5C8-8C1F6C3AE6AD}"/>
                </a:ext>
              </a:extLst>
            </p:cNvPr>
            <p:cNvSpPr/>
            <p:nvPr/>
          </p:nvSpPr>
          <p:spPr>
            <a:xfrm>
              <a:off x="3482906" y="2916613"/>
              <a:ext cx="1924127" cy="523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kumimoji="1" lang="en-US" altLang="zh-CN" sz="2800" b="1" dirty="0">
                  <a:solidFill>
                    <a:schemeClr val="accent1"/>
                  </a:solidFill>
                  <a:latin typeface="Arial" panose="020B0604020202020204" pitchFamily="34" charset="0"/>
                  <a:ea typeface="微软雅黑" panose="020B0503020204020204" pitchFamily="34" charset="-122"/>
                </a:rPr>
                <a:t>02.</a:t>
              </a:r>
            </a:p>
          </p:txBody>
        </p:sp>
        <p:grpSp>
          <p:nvGrpSpPr>
            <p:cNvPr id="37" name="组合 36">
              <a:extLst>
                <a:ext uri="{FF2B5EF4-FFF2-40B4-BE49-F238E27FC236}">
                  <a16:creationId xmlns:a16="http://schemas.microsoft.com/office/drawing/2014/main" id="{49CEFD40-4813-2EBD-4219-2C4305878E77}"/>
                </a:ext>
              </a:extLst>
            </p:cNvPr>
            <p:cNvGrpSpPr/>
            <p:nvPr/>
          </p:nvGrpSpPr>
          <p:grpSpPr>
            <a:xfrm>
              <a:off x="6219186" y="1315274"/>
              <a:ext cx="2736279" cy="4356100"/>
              <a:chOff x="1075267" y="2501900"/>
              <a:chExt cx="2834805" cy="4356100"/>
            </a:xfrm>
          </p:grpSpPr>
          <p:sp>
            <p:nvSpPr>
              <p:cNvPr id="44" name="矩形 43">
                <a:extLst>
                  <a:ext uri="{FF2B5EF4-FFF2-40B4-BE49-F238E27FC236}">
                    <a16:creationId xmlns:a16="http://schemas.microsoft.com/office/drawing/2014/main" id="{B741D209-753A-1056-3BEB-087483F47479}"/>
                  </a:ext>
                </a:extLst>
              </p:cNvPr>
              <p:cNvSpPr/>
              <p:nvPr/>
            </p:nvSpPr>
            <p:spPr>
              <a:xfrm>
                <a:off x="1075267" y="2501900"/>
                <a:ext cx="2625869" cy="1512539"/>
              </a:xfrm>
              <a:prstGeom prst="rect">
                <a:avLst/>
              </a:prstGeom>
              <a:blipFill>
                <a:blip r:embed="rId3"/>
                <a:srcRect/>
                <a:stretch>
                  <a:fillRect t="-5885" b="-5787"/>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p>
            </p:txBody>
          </p:sp>
          <p:cxnSp>
            <p:nvCxnSpPr>
              <p:cNvPr id="45" name="直接连接符 44">
                <a:extLst>
                  <a:ext uri="{FF2B5EF4-FFF2-40B4-BE49-F238E27FC236}">
                    <a16:creationId xmlns:a16="http://schemas.microsoft.com/office/drawing/2014/main" id="{CE286859-3DF3-6C66-D17B-2763210CB2C2}"/>
                  </a:ext>
                </a:extLst>
              </p:cNvPr>
              <p:cNvCxnSpPr>
                <a:cxnSpLocks/>
              </p:cNvCxnSpPr>
              <p:nvPr/>
            </p:nvCxnSpPr>
            <p:spPr>
              <a:xfrm>
                <a:off x="1075267" y="2501900"/>
                <a:ext cx="2" cy="4356100"/>
              </a:xfrm>
              <a:prstGeom prst="line">
                <a:avLst/>
              </a:prstGeom>
              <a:ln>
                <a:solidFill>
                  <a:schemeClr val="tx2">
                    <a:alpha val="40000"/>
                  </a:schemeClr>
                </a:solidFill>
              </a:ln>
            </p:spPr>
            <p:style>
              <a:lnRef idx="1">
                <a:schemeClr val="accent1"/>
              </a:lnRef>
              <a:fillRef idx="0">
                <a:schemeClr val="accent1"/>
              </a:fillRef>
              <a:effectRef idx="0">
                <a:schemeClr val="accent1"/>
              </a:effectRef>
              <a:fontRef idx="minor">
                <a:schemeClr val="tx1"/>
              </a:fontRef>
            </p:style>
          </p:cxnSp>
          <p:sp>
            <p:nvSpPr>
              <p:cNvPr id="46" name="矩形 45">
                <a:extLst>
                  <a:ext uri="{FF2B5EF4-FFF2-40B4-BE49-F238E27FC236}">
                    <a16:creationId xmlns:a16="http://schemas.microsoft.com/office/drawing/2014/main" id="{981E3EE4-DAA1-B021-7A13-2812F351F5CD}"/>
                  </a:ext>
                </a:extLst>
              </p:cNvPr>
              <p:cNvSpPr/>
              <p:nvPr/>
            </p:nvSpPr>
            <p:spPr>
              <a:xfrm>
                <a:off x="1114998" y="4795736"/>
                <a:ext cx="2586141"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kumimoji="0" lang="zh-CN" altLang="en-US" sz="1800" b="1" i="0" u="none" strike="noStrike" kern="1200" cap="none" spc="0" normalizeH="0" baseline="0" noProof="0">
                    <a:ln>
                      <a:noFill/>
                    </a:ln>
                    <a:solidFill>
                      <a:schemeClr val="tx1">
                        <a:lumMod val="95000"/>
                        <a:lumOff val="5000"/>
                      </a:schemeClr>
                    </a:solidFill>
                    <a:effectLst/>
                    <a:uLnTx/>
                    <a:uFillTx/>
                    <a:latin typeface="Arial" panose="020B0604020202020204" pitchFamily="34" charset="0"/>
                    <a:ea typeface="微软雅黑" panose="020B0503020204020204" pitchFamily="34" charset="-122"/>
                  </a:rPr>
                  <a:t>品牌舆情维护</a:t>
                </a:r>
                <a:endParaRPr kumimoji="0" lang="en-US" altLang="zh-CN" sz="18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微软雅黑" panose="020B0503020204020204" pitchFamily="34" charset="-122"/>
                </a:endParaRPr>
              </a:p>
            </p:txBody>
          </p:sp>
          <p:sp>
            <p:nvSpPr>
              <p:cNvPr id="47" name="矩形 46">
                <a:extLst>
                  <a:ext uri="{FF2B5EF4-FFF2-40B4-BE49-F238E27FC236}">
                    <a16:creationId xmlns:a16="http://schemas.microsoft.com/office/drawing/2014/main" id="{353B31B1-E2E8-CAA6-1A21-BA2796ACFA68}"/>
                  </a:ext>
                </a:extLst>
              </p:cNvPr>
              <p:cNvSpPr/>
              <p:nvPr/>
            </p:nvSpPr>
            <p:spPr>
              <a:xfrm>
                <a:off x="1114999" y="5380511"/>
                <a:ext cx="2795073" cy="547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130000"/>
                  </a:lnSpc>
                </a:pPr>
                <a:r>
                  <a:rPr kumimoji="1" lang="zh-CN" altLang="en-US" sz="1200">
                    <a:solidFill>
                      <a:schemeClr val="tx1">
                        <a:alpha val="60000"/>
                      </a:schemeClr>
                    </a:solidFill>
                    <a:latin typeface="Arial" panose="020B0604020202020204" pitchFamily="34" charset="0"/>
                    <a:ea typeface="微软雅黑" panose="020B0503020204020204" pitchFamily="34" charset="-122"/>
                  </a:rPr>
                  <a:t>评论管理与</a:t>
                </a:r>
                <a:r>
                  <a:rPr kumimoji="1" lang="en-US" altLang="zh-CN" sz="1200">
                    <a:solidFill>
                      <a:schemeClr val="tx1">
                        <a:alpha val="60000"/>
                      </a:schemeClr>
                    </a:solidFill>
                    <a:latin typeface="Arial" panose="020B0604020202020204" pitchFamily="34" charset="0"/>
                    <a:ea typeface="微软雅黑" panose="020B0503020204020204" pitchFamily="34" charset="-122"/>
                  </a:rPr>
                  <a:t>poi</a:t>
                </a:r>
                <a:r>
                  <a:rPr kumimoji="1" lang="zh-CN" altLang="en-US" sz="1200">
                    <a:solidFill>
                      <a:schemeClr val="tx1">
                        <a:alpha val="60000"/>
                      </a:schemeClr>
                    </a:solidFill>
                    <a:latin typeface="Arial" panose="020B0604020202020204" pitchFamily="34" charset="0"/>
                    <a:ea typeface="微软雅黑" panose="020B0503020204020204" pitchFamily="34" charset="-122"/>
                  </a:rPr>
                  <a:t>页面维护，及时关注</a:t>
                </a:r>
                <a:r>
                  <a:rPr kumimoji="1" lang="en-US" altLang="zh-CN" sz="1200">
                    <a:solidFill>
                      <a:schemeClr val="tx1">
                        <a:alpha val="60000"/>
                      </a:schemeClr>
                    </a:solidFill>
                    <a:latin typeface="Arial" panose="020B0604020202020204" pitchFamily="34" charset="0"/>
                    <a:ea typeface="微软雅黑" panose="020B0503020204020204" pitchFamily="34" charset="-122"/>
                  </a:rPr>
                  <a:t>poi</a:t>
                </a:r>
                <a:r>
                  <a:rPr kumimoji="1" lang="zh-CN" altLang="en-US" sz="1200">
                    <a:solidFill>
                      <a:schemeClr val="tx1">
                        <a:alpha val="60000"/>
                      </a:schemeClr>
                    </a:solidFill>
                    <a:latin typeface="Arial" panose="020B0604020202020204" pitchFamily="34" charset="0"/>
                    <a:ea typeface="微软雅黑" panose="020B0503020204020204" pitchFamily="34" charset="-122"/>
                  </a:rPr>
                  <a:t>页面与产品的评价，及时回应差评。</a:t>
                </a:r>
                <a:endParaRPr kumimoji="1" lang="en-US" altLang="zh-CN" sz="1200" dirty="0">
                  <a:solidFill>
                    <a:schemeClr val="tx1">
                      <a:alpha val="60000"/>
                    </a:schemeClr>
                  </a:solidFill>
                  <a:latin typeface="Arial" panose="020B0604020202020204" pitchFamily="34" charset="0"/>
                  <a:ea typeface="微软雅黑" panose="020B0503020204020204" pitchFamily="34" charset="-122"/>
                </a:endParaRPr>
              </a:p>
            </p:txBody>
          </p:sp>
          <p:sp>
            <p:nvSpPr>
              <p:cNvPr id="48" name="矩形 47">
                <a:extLst>
                  <a:ext uri="{FF2B5EF4-FFF2-40B4-BE49-F238E27FC236}">
                    <a16:creationId xmlns:a16="http://schemas.microsoft.com/office/drawing/2014/main" id="{D1D38275-99DD-BDD6-5450-0E8BB63E8AFB}"/>
                  </a:ext>
                </a:extLst>
              </p:cNvPr>
              <p:cNvSpPr/>
              <p:nvPr/>
            </p:nvSpPr>
            <p:spPr>
              <a:xfrm>
                <a:off x="1114999" y="4103239"/>
                <a:ext cx="1993410" cy="523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kumimoji="1" lang="en-US" altLang="zh-CN" sz="2800" b="1" dirty="0">
                    <a:solidFill>
                      <a:schemeClr val="tx1"/>
                    </a:solidFill>
                    <a:latin typeface="Arial" panose="020B0604020202020204" pitchFamily="34" charset="0"/>
                    <a:ea typeface="微软雅黑" panose="020B0503020204020204" pitchFamily="34" charset="-122"/>
                  </a:rPr>
                  <a:t>03.</a:t>
                </a:r>
              </a:p>
            </p:txBody>
          </p:sp>
        </p:grpSp>
        <p:grpSp>
          <p:nvGrpSpPr>
            <p:cNvPr id="38" name="组合 37">
              <a:extLst>
                <a:ext uri="{FF2B5EF4-FFF2-40B4-BE49-F238E27FC236}">
                  <a16:creationId xmlns:a16="http://schemas.microsoft.com/office/drawing/2014/main" id="{610A11A6-7F7F-F743-C01C-E78D59C31574}"/>
                </a:ext>
              </a:extLst>
            </p:cNvPr>
            <p:cNvGrpSpPr/>
            <p:nvPr/>
          </p:nvGrpSpPr>
          <p:grpSpPr>
            <a:xfrm>
              <a:off x="8993816" y="1315274"/>
              <a:ext cx="2736279" cy="4356100"/>
              <a:chOff x="1075267" y="2501900"/>
              <a:chExt cx="2834805" cy="4356100"/>
            </a:xfrm>
          </p:grpSpPr>
          <p:sp>
            <p:nvSpPr>
              <p:cNvPr id="39" name="矩形 38">
                <a:extLst>
                  <a:ext uri="{FF2B5EF4-FFF2-40B4-BE49-F238E27FC236}">
                    <a16:creationId xmlns:a16="http://schemas.microsoft.com/office/drawing/2014/main" id="{1CAC8429-6458-80A3-E5B5-A6DDAF4F9B90}"/>
                  </a:ext>
                </a:extLst>
              </p:cNvPr>
              <p:cNvSpPr/>
              <p:nvPr/>
            </p:nvSpPr>
            <p:spPr>
              <a:xfrm>
                <a:off x="1075267" y="2501900"/>
                <a:ext cx="2625869" cy="1512539"/>
              </a:xfrm>
              <a:prstGeom prst="rect">
                <a:avLst/>
              </a:prstGeom>
              <a:blipFill>
                <a:blip r:embed="rId4"/>
                <a:srcRect/>
                <a:stretch>
                  <a:fillRect t="-6787" b="-6674"/>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p>
            </p:txBody>
          </p:sp>
          <p:cxnSp>
            <p:nvCxnSpPr>
              <p:cNvPr id="40" name="直接连接符 39">
                <a:extLst>
                  <a:ext uri="{FF2B5EF4-FFF2-40B4-BE49-F238E27FC236}">
                    <a16:creationId xmlns:a16="http://schemas.microsoft.com/office/drawing/2014/main" id="{668CF8D0-4360-0E5E-A7F6-82D243C089D1}"/>
                  </a:ext>
                </a:extLst>
              </p:cNvPr>
              <p:cNvCxnSpPr>
                <a:cxnSpLocks/>
              </p:cNvCxnSpPr>
              <p:nvPr/>
            </p:nvCxnSpPr>
            <p:spPr>
              <a:xfrm>
                <a:off x="1075267" y="2501900"/>
                <a:ext cx="2" cy="4356100"/>
              </a:xfrm>
              <a:prstGeom prst="line">
                <a:avLst/>
              </a:prstGeom>
              <a:ln>
                <a:solidFill>
                  <a:schemeClr val="tx2">
                    <a:alpha val="40000"/>
                  </a:schemeClr>
                </a:solidFill>
              </a:ln>
            </p:spPr>
            <p:style>
              <a:lnRef idx="1">
                <a:schemeClr val="accent1"/>
              </a:lnRef>
              <a:fillRef idx="0">
                <a:schemeClr val="accent1"/>
              </a:fillRef>
              <a:effectRef idx="0">
                <a:schemeClr val="accent1"/>
              </a:effectRef>
              <a:fontRef idx="minor">
                <a:schemeClr val="tx1"/>
              </a:fontRef>
            </p:style>
          </p:cxnSp>
          <p:sp>
            <p:nvSpPr>
              <p:cNvPr id="41" name="矩形 40">
                <a:extLst>
                  <a:ext uri="{FF2B5EF4-FFF2-40B4-BE49-F238E27FC236}">
                    <a16:creationId xmlns:a16="http://schemas.microsoft.com/office/drawing/2014/main" id="{7A8B1F8C-3701-5AB1-6C70-8CD68837C9E9}"/>
                  </a:ext>
                </a:extLst>
              </p:cNvPr>
              <p:cNvSpPr/>
              <p:nvPr/>
            </p:nvSpPr>
            <p:spPr>
              <a:xfrm>
                <a:off x="1114998" y="4795736"/>
                <a:ext cx="2586141"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lang="zh-CN" altLang="en-US" sz="1800" b="1">
                    <a:solidFill>
                      <a:schemeClr val="tx1"/>
                    </a:solidFill>
                    <a:latin typeface="Arial" panose="020B0604020202020204" pitchFamily="34" charset="0"/>
                    <a:ea typeface="微软雅黑" panose="020B0503020204020204" pitchFamily="34" charset="-122"/>
                  </a:rPr>
                  <a:t>提升用户体验</a:t>
                </a:r>
                <a:endParaRPr lang="zh-CN" altLang="en-US" sz="1800" b="1" dirty="0">
                  <a:solidFill>
                    <a:schemeClr val="tx1"/>
                  </a:solidFill>
                  <a:latin typeface="Arial" panose="020B0604020202020204" pitchFamily="34" charset="0"/>
                  <a:ea typeface="微软雅黑" panose="020B0503020204020204" pitchFamily="34" charset="-122"/>
                </a:endParaRPr>
              </a:p>
            </p:txBody>
          </p:sp>
          <p:sp>
            <p:nvSpPr>
              <p:cNvPr id="42" name="矩形 41">
                <a:extLst>
                  <a:ext uri="{FF2B5EF4-FFF2-40B4-BE49-F238E27FC236}">
                    <a16:creationId xmlns:a16="http://schemas.microsoft.com/office/drawing/2014/main" id="{F28CE0B1-86BF-DCEA-CFB2-FB8A97CBDD8D}"/>
                  </a:ext>
                </a:extLst>
              </p:cNvPr>
              <p:cNvSpPr/>
              <p:nvPr/>
            </p:nvSpPr>
            <p:spPr>
              <a:xfrm>
                <a:off x="1114999" y="5380511"/>
                <a:ext cx="2795073" cy="102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pPr>
                  <a:lnSpc>
                    <a:spcPct val="130000"/>
                  </a:lnSpc>
                </a:pPr>
                <a:r>
                  <a:rPr kumimoji="1" lang="zh-CN" altLang="en-US" sz="1200">
                    <a:solidFill>
                      <a:schemeClr val="tx1">
                        <a:alpha val="60000"/>
                      </a:schemeClr>
                    </a:solidFill>
                    <a:latin typeface="Arial" panose="020B0604020202020204" pitchFamily="34" charset="0"/>
                    <a:ea typeface="微软雅黑" panose="020B0503020204020204" pitchFamily="34" charset="-122"/>
                  </a:rPr>
                  <a:t>用户体验回访</a:t>
                </a:r>
                <a:r>
                  <a:rPr kumimoji="1" lang="en-US" altLang="zh-CN" sz="1200">
                    <a:solidFill>
                      <a:schemeClr val="tx1">
                        <a:alpha val="60000"/>
                      </a:schemeClr>
                    </a:solidFill>
                    <a:latin typeface="Arial" panose="020B0604020202020204" pitchFamily="34" charset="0"/>
                    <a:ea typeface="微软雅黑" panose="020B0503020204020204" pitchFamily="34" charset="-122"/>
                  </a:rPr>
                  <a:t>/</a:t>
                </a:r>
                <a:r>
                  <a:rPr kumimoji="1" lang="zh-CN" altLang="en-US" sz="1200">
                    <a:solidFill>
                      <a:schemeClr val="tx1">
                        <a:alpha val="60000"/>
                      </a:schemeClr>
                    </a:solidFill>
                    <a:latin typeface="Arial" panose="020B0604020202020204" pitchFamily="34" charset="0"/>
                    <a:ea typeface="微软雅黑" panose="020B0503020204020204" pitchFamily="34" charset="-122"/>
                  </a:rPr>
                  <a:t>采访，策划下一场直播，可以在门店中询问从抖音来的用户对产品是否满意，希望能购买什么样的套餐，不断丰富自己的直播间选品</a:t>
                </a:r>
                <a:endParaRPr kumimoji="1" lang="en-US" altLang="zh-CN" sz="1200" dirty="0">
                  <a:solidFill>
                    <a:schemeClr val="tx1">
                      <a:alpha val="60000"/>
                    </a:schemeClr>
                  </a:solidFill>
                  <a:latin typeface="Arial" panose="020B0604020202020204" pitchFamily="34" charset="0"/>
                  <a:ea typeface="微软雅黑" panose="020B0503020204020204" pitchFamily="34" charset="-122"/>
                </a:endParaRPr>
              </a:p>
            </p:txBody>
          </p:sp>
          <p:sp>
            <p:nvSpPr>
              <p:cNvPr id="43" name="矩形 42">
                <a:extLst>
                  <a:ext uri="{FF2B5EF4-FFF2-40B4-BE49-F238E27FC236}">
                    <a16:creationId xmlns:a16="http://schemas.microsoft.com/office/drawing/2014/main" id="{94C56ABA-4847-2E6E-8A89-782DF6E0E210}"/>
                  </a:ext>
                </a:extLst>
              </p:cNvPr>
              <p:cNvSpPr/>
              <p:nvPr/>
            </p:nvSpPr>
            <p:spPr>
              <a:xfrm>
                <a:off x="1114999" y="4103239"/>
                <a:ext cx="1993410" cy="523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spAutoFit/>
              </a:bodyPr>
              <a:lstStyle/>
              <a:p>
                <a:r>
                  <a:rPr kumimoji="1" lang="en-US" altLang="zh-CN" sz="2800" b="1" dirty="0">
                    <a:solidFill>
                      <a:schemeClr val="tx1"/>
                    </a:solidFill>
                    <a:latin typeface="Arial" panose="020B0604020202020204" pitchFamily="34" charset="0"/>
                    <a:ea typeface="微软雅黑" panose="020B0503020204020204" pitchFamily="34" charset="-122"/>
                  </a:rPr>
                  <a:t>04.</a:t>
                </a:r>
              </a:p>
            </p:txBody>
          </p:sp>
        </p:grpSp>
        <p:pic>
          <p:nvPicPr>
            <p:cNvPr id="65" name="图片 64">
              <a:extLst>
                <a:ext uri="{FF2B5EF4-FFF2-40B4-BE49-F238E27FC236}">
                  <a16:creationId xmlns:a16="http://schemas.microsoft.com/office/drawing/2014/main" id="{087870D8-2EE8-F0D8-0CBE-4443AF5CB728}"/>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3444551" y="1319734"/>
              <a:ext cx="2544831" cy="1512539"/>
            </a:xfrm>
            <a:prstGeom prst="rect">
              <a:avLst/>
            </a:prstGeom>
          </p:spPr>
        </p:pic>
      </p:gr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A537B-4584-DC7B-A1F0-8D0ED4A8433A}"/>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E281BD28-635C-2273-72F8-9446A7A0F686}"/>
              </a:ext>
            </a:extLst>
          </p:cNvPr>
          <p:cNvSpPr>
            <a:spLocks noGrp="1"/>
          </p:cNvSpPr>
          <p:nvPr>
            <p:ph type="title"/>
          </p:nvPr>
        </p:nvSpPr>
        <p:spPr/>
        <p:txBody>
          <a:bodyPr/>
          <a:lstStyle/>
          <a:p>
            <a:r>
              <a:rPr lang="zh-CN" altLang="en-US"/>
              <a:t>抖音来客</a:t>
            </a:r>
            <a:r>
              <a:rPr lang="en-US" altLang="zh-CN"/>
              <a:t>APP</a:t>
            </a:r>
            <a:r>
              <a:rPr lang="zh-CN" altLang="en-US"/>
              <a:t>端顾客下单核销流程</a:t>
            </a:r>
            <a:endParaRPr lang="zh-CN" altLang="en-US" dirty="0"/>
          </a:p>
        </p:txBody>
      </p:sp>
      <p:sp>
        <p:nvSpPr>
          <p:cNvPr id="4" name="灯片编号占位符 3">
            <a:extLst>
              <a:ext uri="{FF2B5EF4-FFF2-40B4-BE49-F238E27FC236}">
                <a16:creationId xmlns:a16="http://schemas.microsoft.com/office/drawing/2014/main" id="{FA8FE3CD-91B3-3D45-1A5D-9B2BFE41EC2B}"/>
              </a:ext>
            </a:extLst>
          </p:cNvPr>
          <p:cNvSpPr>
            <a:spLocks noGrp="1"/>
          </p:cNvSpPr>
          <p:nvPr>
            <p:ph type="sldNum" sz="quarter" idx="12"/>
          </p:nvPr>
        </p:nvSpPr>
        <p:spPr/>
        <p:txBody>
          <a:bodyPr/>
          <a:lstStyle/>
          <a:p>
            <a:fld id="{5DD3DB80-B894-403A-B48E-6FDC1A72010E}" type="slidenum">
              <a:rPr lang="zh-CN" altLang="en-US" smtClean="0"/>
              <a:t>64</a:t>
            </a:fld>
            <a:endParaRPr lang="zh-CN" altLang="en-US"/>
          </a:p>
        </p:txBody>
      </p:sp>
      <p:grpSp>
        <p:nvGrpSpPr>
          <p:cNvPr id="5" name="组合 4">
            <a:extLst>
              <a:ext uri="{FF2B5EF4-FFF2-40B4-BE49-F238E27FC236}">
                <a16:creationId xmlns:a16="http://schemas.microsoft.com/office/drawing/2014/main" id="{70FA3D5F-C187-DA8D-65F6-A1B6FF7ED215}"/>
              </a:ext>
            </a:extLst>
          </p:cNvPr>
          <p:cNvGrpSpPr/>
          <p:nvPr/>
        </p:nvGrpSpPr>
        <p:grpSpPr>
          <a:xfrm>
            <a:off x="867655" y="1398488"/>
            <a:ext cx="10456690" cy="4965086"/>
            <a:chOff x="867655" y="1398488"/>
            <a:chExt cx="10456690" cy="4965086"/>
          </a:xfrm>
        </p:grpSpPr>
        <p:pic>
          <p:nvPicPr>
            <p:cNvPr id="6" name="图片 5">
              <a:extLst>
                <a:ext uri="{FF2B5EF4-FFF2-40B4-BE49-F238E27FC236}">
                  <a16:creationId xmlns:a16="http://schemas.microsoft.com/office/drawing/2014/main" id="{7B468418-3428-66E7-F88C-8109A074E109}"/>
                </a:ext>
              </a:extLst>
            </p:cNvPr>
            <p:cNvPicPr>
              <a:picLocks noChangeAspect="1"/>
            </p:cNvPicPr>
            <p:nvPr/>
          </p:nvPicPr>
          <p:blipFill>
            <a:blip r:embed="rId2"/>
            <a:stretch>
              <a:fillRect/>
            </a:stretch>
          </p:blipFill>
          <p:spPr>
            <a:xfrm>
              <a:off x="867655" y="1398488"/>
              <a:ext cx="10456690" cy="4506258"/>
            </a:xfrm>
            <a:prstGeom prst="rect">
              <a:avLst/>
            </a:prstGeom>
            <a:ln>
              <a:solidFill>
                <a:schemeClr val="accent1"/>
              </a:solidFill>
            </a:ln>
          </p:spPr>
        </p:pic>
        <p:sp>
          <p:nvSpPr>
            <p:cNvPr id="7" name="文本框 6">
              <a:extLst>
                <a:ext uri="{FF2B5EF4-FFF2-40B4-BE49-F238E27FC236}">
                  <a16:creationId xmlns:a16="http://schemas.microsoft.com/office/drawing/2014/main" id="{A0BB259E-31FA-168B-C9D9-F2C31BD7FE2A}"/>
                </a:ext>
              </a:extLst>
            </p:cNvPr>
            <p:cNvSpPr txBox="1"/>
            <p:nvPr/>
          </p:nvSpPr>
          <p:spPr>
            <a:xfrm>
              <a:off x="867655" y="6055797"/>
              <a:ext cx="2050049" cy="307777"/>
            </a:xfrm>
            <a:prstGeom prst="rect">
              <a:avLst/>
            </a:prstGeom>
            <a:noFill/>
          </p:spPr>
          <p:txBody>
            <a:bodyPr wrap="square">
              <a:spAutoFit/>
            </a:bodyPr>
            <a:lstStyle/>
            <a:p>
              <a:pPr algn="ctr"/>
              <a:r>
                <a:rPr lang="zh-CN" altLang="en-US" sz="1400" b="1">
                  <a:solidFill>
                    <a:schemeClr val="accent2">
                      <a:lumMod val="50000"/>
                    </a:schemeClr>
                  </a:solidFill>
                </a:rPr>
                <a:t>店铺首页点击全部服务</a:t>
              </a:r>
            </a:p>
          </p:txBody>
        </p:sp>
        <p:sp>
          <p:nvSpPr>
            <p:cNvPr id="13" name="文本框 12">
              <a:extLst>
                <a:ext uri="{FF2B5EF4-FFF2-40B4-BE49-F238E27FC236}">
                  <a16:creationId xmlns:a16="http://schemas.microsoft.com/office/drawing/2014/main" id="{1DBAB3FD-0903-6433-2B04-7A2ECCA734B5}"/>
                </a:ext>
              </a:extLst>
            </p:cNvPr>
            <p:cNvSpPr txBox="1"/>
            <p:nvPr/>
          </p:nvSpPr>
          <p:spPr>
            <a:xfrm>
              <a:off x="3386326" y="6055797"/>
              <a:ext cx="2050049" cy="307777"/>
            </a:xfrm>
            <a:prstGeom prst="rect">
              <a:avLst/>
            </a:prstGeom>
            <a:noFill/>
          </p:spPr>
          <p:txBody>
            <a:bodyPr wrap="square">
              <a:spAutoFit/>
            </a:bodyPr>
            <a:lstStyle/>
            <a:p>
              <a:pPr algn="ctr"/>
              <a:r>
                <a:rPr lang="zh-CN" altLang="en-US" sz="1400" b="1">
                  <a:solidFill>
                    <a:schemeClr val="accent2">
                      <a:lumMod val="50000"/>
                    </a:schemeClr>
                  </a:solidFill>
                </a:rPr>
                <a:t>订单管理</a:t>
              </a:r>
              <a:r>
                <a:rPr lang="en-US" altLang="zh-CN" sz="1400" b="1">
                  <a:solidFill>
                    <a:schemeClr val="accent2">
                      <a:lumMod val="50000"/>
                    </a:schemeClr>
                  </a:solidFill>
                </a:rPr>
                <a:t>-</a:t>
              </a:r>
              <a:r>
                <a:rPr lang="zh-CN" altLang="en-US" sz="1400" b="1">
                  <a:solidFill>
                    <a:schemeClr val="accent2">
                      <a:lumMod val="50000"/>
                    </a:schemeClr>
                  </a:solidFill>
                </a:rPr>
                <a:t>扫码验券</a:t>
              </a:r>
            </a:p>
          </p:txBody>
        </p:sp>
        <p:sp>
          <p:nvSpPr>
            <p:cNvPr id="14" name="文本框 13">
              <a:extLst>
                <a:ext uri="{FF2B5EF4-FFF2-40B4-BE49-F238E27FC236}">
                  <a16:creationId xmlns:a16="http://schemas.microsoft.com/office/drawing/2014/main" id="{26AC65FC-96C1-354F-54C6-BAB5E14B554E}"/>
                </a:ext>
              </a:extLst>
            </p:cNvPr>
            <p:cNvSpPr txBox="1"/>
            <p:nvPr/>
          </p:nvSpPr>
          <p:spPr>
            <a:xfrm>
              <a:off x="5674864" y="6050959"/>
              <a:ext cx="1668257" cy="307777"/>
            </a:xfrm>
            <a:prstGeom prst="rect">
              <a:avLst/>
            </a:prstGeom>
            <a:noFill/>
          </p:spPr>
          <p:txBody>
            <a:bodyPr wrap="square">
              <a:spAutoFit/>
            </a:bodyPr>
            <a:lstStyle/>
            <a:p>
              <a:pPr algn="ctr"/>
              <a:r>
                <a:rPr lang="zh-CN" altLang="en-US" sz="1400" b="1">
                  <a:solidFill>
                    <a:schemeClr val="accent2">
                      <a:lumMod val="50000"/>
                    </a:schemeClr>
                  </a:solidFill>
                </a:rPr>
                <a:t>输入券码</a:t>
              </a:r>
              <a:r>
                <a:rPr lang="en-US" altLang="zh-CN" sz="1400" b="1">
                  <a:solidFill>
                    <a:schemeClr val="accent2">
                      <a:lumMod val="50000"/>
                    </a:schemeClr>
                  </a:solidFill>
                </a:rPr>
                <a:t>/</a:t>
              </a:r>
              <a:r>
                <a:rPr lang="zh-CN" altLang="en-US" sz="1400" b="1">
                  <a:solidFill>
                    <a:schemeClr val="accent2">
                      <a:lumMod val="50000"/>
                    </a:schemeClr>
                  </a:solidFill>
                </a:rPr>
                <a:t>扫码验券</a:t>
              </a:r>
            </a:p>
          </p:txBody>
        </p:sp>
        <p:sp>
          <p:nvSpPr>
            <p:cNvPr id="15" name="文本框 14">
              <a:extLst>
                <a:ext uri="{FF2B5EF4-FFF2-40B4-BE49-F238E27FC236}">
                  <a16:creationId xmlns:a16="http://schemas.microsoft.com/office/drawing/2014/main" id="{9BBEFC96-9C3B-BA25-A1C1-CD6E96FF3A3D}"/>
                </a:ext>
              </a:extLst>
            </p:cNvPr>
            <p:cNvSpPr txBox="1"/>
            <p:nvPr/>
          </p:nvSpPr>
          <p:spPr>
            <a:xfrm>
              <a:off x="7468764" y="6035876"/>
              <a:ext cx="2050049" cy="307777"/>
            </a:xfrm>
            <a:prstGeom prst="rect">
              <a:avLst/>
            </a:prstGeom>
            <a:noFill/>
          </p:spPr>
          <p:txBody>
            <a:bodyPr wrap="square">
              <a:spAutoFit/>
            </a:bodyPr>
            <a:lstStyle/>
            <a:p>
              <a:pPr algn="ctr"/>
              <a:r>
                <a:rPr lang="zh-CN" altLang="en-US" sz="1400" b="1">
                  <a:solidFill>
                    <a:schemeClr val="accent2">
                      <a:lumMod val="50000"/>
                    </a:schemeClr>
                  </a:solidFill>
                </a:rPr>
                <a:t>选择核销门店及数量</a:t>
              </a:r>
            </a:p>
          </p:txBody>
        </p:sp>
        <p:sp>
          <p:nvSpPr>
            <p:cNvPr id="16" name="文本框 15">
              <a:extLst>
                <a:ext uri="{FF2B5EF4-FFF2-40B4-BE49-F238E27FC236}">
                  <a16:creationId xmlns:a16="http://schemas.microsoft.com/office/drawing/2014/main" id="{94AB3EFE-B908-2BBC-CC85-B37D5B6F6E9A}"/>
                </a:ext>
              </a:extLst>
            </p:cNvPr>
            <p:cNvSpPr txBox="1"/>
            <p:nvPr/>
          </p:nvSpPr>
          <p:spPr>
            <a:xfrm>
              <a:off x="9772214" y="6050959"/>
              <a:ext cx="1552131" cy="307777"/>
            </a:xfrm>
            <a:prstGeom prst="rect">
              <a:avLst/>
            </a:prstGeom>
            <a:noFill/>
          </p:spPr>
          <p:txBody>
            <a:bodyPr wrap="square">
              <a:spAutoFit/>
            </a:bodyPr>
            <a:lstStyle/>
            <a:p>
              <a:pPr algn="ctr"/>
              <a:r>
                <a:rPr lang="zh-CN" altLang="en-US" sz="1400" b="1">
                  <a:solidFill>
                    <a:schemeClr val="accent2">
                      <a:lumMod val="50000"/>
                    </a:schemeClr>
                  </a:solidFill>
                </a:rPr>
                <a:t>核销完成</a:t>
              </a:r>
            </a:p>
          </p:txBody>
        </p:sp>
      </p:grpSp>
    </p:spTree>
    <p:extLst>
      <p:ext uri="{BB962C8B-B14F-4D97-AF65-F5344CB8AC3E}">
        <p14:creationId xmlns:p14="http://schemas.microsoft.com/office/powerpoint/2010/main" val="3263735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6E7BD-8BF0-CFC4-65AB-60952C76630B}"/>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8C34DBC3-3315-2FD3-43C9-5B48BA3EDF64}"/>
              </a:ext>
            </a:extLst>
          </p:cNvPr>
          <p:cNvSpPr>
            <a:spLocks noGrp="1"/>
          </p:cNvSpPr>
          <p:nvPr>
            <p:ph type="title"/>
          </p:nvPr>
        </p:nvSpPr>
        <p:spPr/>
        <p:txBody>
          <a:bodyPr/>
          <a:lstStyle/>
          <a:p>
            <a:r>
              <a:rPr lang="zh-CN" altLang="en-US"/>
              <a:t>抖音来客</a:t>
            </a:r>
            <a:r>
              <a:rPr lang="en-US" altLang="zh-CN"/>
              <a:t>PC</a:t>
            </a:r>
            <a:r>
              <a:rPr lang="zh-CN" altLang="en-US"/>
              <a:t>端顾客下单核销流程</a:t>
            </a:r>
            <a:endParaRPr lang="zh-CN" altLang="en-US" dirty="0"/>
          </a:p>
        </p:txBody>
      </p:sp>
      <p:sp>
        <p:nvSpPr>
          <p:cNvPr id="4" name="灯片编号占位符 3">
            <a:extLst>
              <a:ext uri="{FF2B5EF4-FFF2-40B4-BE49-F238E27FC236}">
                <a16:creationId xmlns:a16="http://schemas.microsoft.com/office/drawing/2014/main" id="{F42FB79F-3EBA-4D98-53B3-A0AC3E2A23FE}"/>
              </a:ext>
            </a:extLst>
          </p:cNvPr>
          <p:cNvSpPr>
            <a:spLocks noGrp="1"/>
          </p:cNvSpPr>
          <p:nvPr>
            <p:ph type="sldNum" sz="quarter" idx="12"/>
          </p:nvPr>
        </p:nvSpPr>
        <p:spPr/>
        <p:txBody>
          <a:bodyPr/>
          <a:lstStyle/>
          <a:p>
            <a:fld id="{5DD3DB80-B894-403A-B48E-6FDC1A72010E}" type="slidenum">
              <a:rPr lang="zh-CN" altLang="en-US" smtClean="0"/>
              <a:t>65</a:t>
            </a:fld>
            <a:endParaRPr lang="zh-CN" altLang="en-US"/>
          </a:p>
        </p:txBody>
      </p:sp>
      <p:pic>
        <p:nvPicPr>
          <p:cNvPr id="3" name="图片 2">
            <a:extLst>
              <a:ext uri="{FF2B5EF4-FFF2-40B4-BE49-F238E27FC236}">
                <a16:creationId xmlns:a16="http://schemas.microsoft.com/office/drawing/2014/main" id="{B09AE562-5C89-78DB-153F-219A65638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9924" y="3312194"/>
            <a:ext cx="10850563" cy="2905994"/>
          </a:xfrm>
          <a:prstGeom prst="rect">
            <a:avLst/>
          </a:prstGeom>
          <a:ln>
            <a:solidFill>
              <a:schemeClr val="accent1"/>
            </a:solidFill>
          </a:ln>
        </p:spPr>
      </p:pic>
      <p:sp>
        <p:nvSpPr>
          <p:cNvPr id="8" name="文本框 7">
            <a:extLst>
              <a:ext uri="{FF2B5EF4-FFF2-40B4-BE49-F238E27FC236}">
                <a16:creationId xmlns:a16="http://schemas.microsoft.com/office/drawing/2014/main" id="{73932129-5296-F873-4E72-0D44CCDE2C3B}"/>
              </a:ext>
            </a:extLst>
          </p:cNvPr>
          <p:cNvSpPr txBox="1"/>
          <p:nvPr/>
        </p:nvSpPr>
        <p:spPr>
          <a:xfrm>
            <a:off x="669924" y="1295207"/>
            <a:ext cx="4355732" cy="1750479"/>
          </a:xfrm>
          <a:prstGeom prst="rect">
            <a:avLst/>
          </a:prstGeom>
          <a:noFill/>
        </p:spPr>
        <p:txBody>
          <a:bodyPr wrap="square">
            <a:spAutoFit/>
          </a:bodyPr>
          <a:lstStyle/>
          <a:p>
            <a:pPr marL="342900" indent="-342900">
              <a:lnSpc>
                <a:spcPct val="200000"/>
              </a:lnSpc>
              <a:buFont typeface="+mj-lt"/>
              <a:buAutoNum type="arabicPeriod"/>
            </a:pPr>
            <a:r>
              <a:rPr lang="zh-CN" altLang="en-US" sz="1400"/>
              <a:t>操作验券：进入首页</a:t>
            </a:r>
            <a:r>
              <a:rPr lang="en-US" altLang="zh-CN" sz="1400"/>
              <a:t>-</a:t>
            </a:r>
            <a:r>
              <a:rPr lang="zh-CN" altLang="en-US" sz="1400"/>
              <a:t>上方，即可进行输码验券</a:t>
            </a:r>
          </a:p>
          <a:p>
            <a:pPr marL="342900" indent="-342900">
              <a:lnSpc>
                <a:spcPct val="200000"/>
              </a:lnSpc>
              <a:buFont typeface="+mj-lt"/>
              <a:buAutoNum type="arabicPeriod"/>
            </a:pPr>
            <a:r>
              <a:rPr lang="zh-CN" altLang="en-US" sz="1400"/>
              <a:t>输码验券：输入</a:t>
            </a:r>
            <a:r>
              <a:rPr lang="en-US" altLang="zh-CN" sz="1400"/>
              <a:t>12-16</a:t>
            </a:r>
            <a:r>
              <a:rPr lang="zh-CN" altLang="en-US" sz="1400"/>
              <a:t>位纯数字券码</a:t>
            </a:r>
          </a:p>
          <a:p>
            <a:pPr marL="342900" indent="-342900">
              <a:lnSpc>
                <a:spcPct val="200000"/>
              </a:lnSpc>
              <a:buFont typeface="+mj-lt"/>
              <a:buAutoNum type="arabicPeriod"/>
            </a:pPr>
            <a:r>
              <a:rPr lang="zh-CN" altLang="en-US" sz="1400"/>
              <a:t>选择核销信息：选择适用门店和核销张数</a:t>
            </a:r>
          </a:p>
          <a:p>
            <a:pPr marL="342900" indent="-342900">
              <a:lnSpc>
                <a:spcPct val="200000"/>
              </a:lnSpc>
              <a:buFont typeface="+mj-lt"/>
              <a:buAutoNum type="arabicPeriod"/>
            </a:pPr>
            <a:r>
              <a:rPr lang="zh-CN" altLang="en-US" sz="1400"/>
              <a:t>撤销核销：</a:t>
            </a:r>
            <a:r>
              <a:rPr lang="zh-CN" altLang="en-US" sz="1400" b="1"/>
              <a:t>核销后一小时</a:t>
            </a:r>
            <a:r>
              <a:rPr lang="zh-CN" altLang="en-US" sz="1400"/>
              <a:t>内可撤销</a:t>
            </a:r>
          </a:p>
        </p:txBody>
      </p:sp>
    </p:spTree>
    <p:extLst>
      <p:ext uri="{BB962C8B-B14F-4D97-AF65-F5344CB8AC3E}">
        <p14:creationId xmlns:p14="http://schemas.microsoft.com/office/powerpoint/2010/main" val="11828486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用户核销唤醒</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66</a:t>
            </a:fld>
            <a:endParaRPr lang="zh-CN" altLang="en-US"/>
          </a:p>
        </p:txBody>
      </p:sp>
      <p:grpSp>
        <p:nvGrpSpPr>
          <p:cNvPr id="24" name="组合 23">
            <a:extLst>
              <a:ext uri="{FF2B5EF4-FFF2-40B4-BE49-F238E27FC236}">
                <a16:creationId xmlns:a16="http://schemas.microsoft.com/office/drawing/2014/main" id="{87A063AA-4B22-41B2-851A-22182D540BAE}"/>
              </a:ext>
            </a:extLst>
          </p:cNvPr>
          <p:cNvGrpSpPr/>
          <p:nvPr/>
        </p:nvGrpSpPr>
        <p:grpSpPr>
          <a:xfrm>
            <a:off x="828850" y="1498584"/>
            <a:ext cx="9790749" cy="4476427"/>
            <a:chOff x="828850" y="1498584"/>
            <a:chExt cx="9790749" cy="4476427"/>
          </a:xfrm>
        </p:grpSpPr>
        <p:pic>
          <p:nvPicPr>
            <p:cNvPr id="3" name="图片 2">
              <a:extLst>
                <a:ext uri="{FF2B5EF4-FFF2-40B4-BE49-F238E27FC236}">
                  <a16:creationId xmlns:a16="http://schemas.microsoft.com/office/drawing/2014/main" id="{E4B519E7-E9C7-6281-57DE-106B111B34CC}"/>
                </a:ext>
              </a:extLst>
            </p:cNvPr>
            <p:cNvPicPr>
              <a:picLocks noChangeAspect="1"/>
            </p:cNvPicPr>
            <p:nvPr/>
          </p:nvPicPr>
          <p:blipFill>
            <a:blip r:embed="rId2"/>
            <a:stretch>
              <a:fillRect/>
            </a:stretch>
          </p:blipFill>
          <p:spPr>
            <a:xfrm>
              <a:off x="8075328" y="1498584"/>
              <a:ext cx="2544271" cy="4476427"/>
            </a:xfrm>
            <a:prstGeom prst="roundRect">
              <a:avLst>
                <a:gd name="adj" fmla="val 5419"/>
              </a:avLst>
            </a:prstGeom>
          </p:spPr>
        </p:pic>
        <p:grpSp>
          <p:nvGrpSpPr>
            <p:cNvPr id="20" name="组合 19">
              <a:extLst>
                <a:ext uri="{FF2B5EF4-FFF2-40B4-BE49-F238E27FC236}">
                  <a16:creationId xmlns:a16="http://schemas.microsoft.com/office/drawing/2014/main" id="{982F2D06-56A6-DB3D-9F3E-FF5C97B6D9A6}"/>
                </a:ext>
              </a:extLst>
            </p:cNvPr>
            <p:cNvGrpSpPr/>
            <p:nvPr/>
          </p:nvGrpSpPr>
          <p:grpSpPr>
            <a:xfrm>
              <a:off x="828850" y="1997544"/>
              <a:ext cx="3287823" cy="3274075"/>
              <a:chOff x="6396083" y="2234597"/>
              <a:chExt cx="6027941" cy="3274075"/>
            </a:xfrm>
          </p:grpSpPr>
          <p:sp>
            <p:nvSpPr>
              <p:cNvPr id="21" name="文本框 20">
                <a:extLst>
                  <a:ext uri="{FF2B5EF4-FFF2-40B4-BE49-F238E27FC236}">
                    <a16:creationId xmlns:a16="http://schemas.microsoft.com/office/drawing/2014/main" id="{C4F7DBA4-56E7-35C9-7920-0C8466DE300D}"/>
                  </a:ext>
                </a:extLst>
              </p:cNvPr>
              <p:cNvSpPr txBox="1"/>
              <p:nvPr/>
            </p:nvSpPr>
            <p:spPr>
              <a:xfrm>
                <a:off x="6396083" y="2815627"/>
                <a:ext cx="6027941" cy="2693045"/>
              </a:xfrm>
              <a:prstGeom prst="rect">
                <a:avLst/>
              </a:prstGeom>
              <a:noFill/>
            </p:spPr>
            <p:txBody>
              <a:bodyPr wrap="square">
                <a:spAutoFit/>
              </a:bodyPr>
              <a:lstStyle/>
              <a:p>
                <a:pPr>
                  <a:lnSpc>
                    <a:spcPct val="250000"/>
                  </a:lnSpc>
                </a:pPr>
                <a:r>
                  <a:rPr lang="zh-CN" altLang="en-US" sz="1400"/>
                  <a:t>直播完成之后，可以根据核销率的情况，及时通过短视频做核销转化的唤醒，有助于提升直播的最终收益。例如：核销方法说明(coco这支视频带来了24.5万的播放和2800+的点赞)</a:t>
                </a:r>
              </a:p>
            </p:txBody>
          </p:sp>
          <p:sp>
            <p:nvSpPr>
              <p:cNvPr id="22" name="矩形: 圆顶角 21">
                <a:extLst>
                  <a:ext uri="{FF2B5EF4-FFF2-40B4-BE49-F238E27FC236}">
                    <a16:creationId xmlns:a16="http://schemas.microsoft.com/office/drawing/2014/main" id="{AC0D9F94-8CD8-74F1-155C-11C2E6D58774}"/>
                  </a:ext>
                </a:extLst>
              </p:cNvPr>
              <p:cNvSpPr/>
              <p:nvPr/>
            </p:nvSpPr>
            <p:spPr>
              <a:xfrm>
                <a:off x="6396083" y="2234597"/>
                <a:ext cx="5854900" cy="468142"/>
              </a:xfrm>
              <a:prstGeom prst="round2Same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a:t>操作方式</a:t>
                </a:r>
              </a:p>
            </p:txBody>
          </p:sp>
        </p:grpSp>
        <p:sp>
          <p:nvSpPr>
            <p:cNvPr id="23" name="箭头: 燕尾形 22">
              <a:extLst>
                <a:ext uri="{FF2B5EF4-FFF2-40B4-BE49-F238E27FC236}">
                  <a16:creationId xmlns:a16="http://schemas.microsoft.com/office/drawing/2014/main" id="{65076C17-6F23-C641-319A-1C550253988F}"/>
                </a:ext>
              </a:extLst>
            </p:cNvPr>
            <p:cNvSpPr/>
            <p:nvPr/>
          </p:nvSpPr>
          <p:spPr>
            <a:xfrm>
              <a:off x="5591102" y="3273692"/>
              <a:ext cx="586333" cy="502571"/>
            </a:xfrm>
            <a:prstGeom prst="notch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98C5C-E4E2-9049-C662-80EE28A88ACC}"/>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9FB6EE32-6A82-C3B4-169A-7F86BE2908E3}"/>
              </a:ext>
            </a:extLst>
          </p:cNvPr>
          <p:cNvSpPr>
            <a:spLocks noGrp="1"/>
          </p:cNvSpPr>
          <p:nvPr>
            <p:ph type="title"/>
          </p:nvPr>
        </p:nvSpPr>
        <p:spPr/>
        <p:txBody>
          <a:bodyPr/>
          <a:lstStyle/>
          <a:p>
            <a:r>
              <a:rPr lang="zh-CN" altLang="en-US"/>
              <a:t>团队执行情况分析</a:t>
            </a:r>
            <a:endParaRPr lang="zh-CN" altLang="en-US" dirty="0"/>
          </a:p>
        </p:txBody>
      </p:sp>
      <p:sp>
        <p:nvSpPr>
          <p:cNvPr id="4" name="灯片编号占位符 3">
            <a:extLst>
              <a:ext uri="{FF2B5EF4-FFF2-40B4-BE49-F238E27FC236}">
                <a16:creationId xmlns:a16="http://schemas.microsoft.com/office/drawing/2014/main" id="{E55C1078-C9FC-24D3-8319-6BEF6EB3B453}"/>
              </a:ext>
            </a:extLst>
          </p:cNvPr>
          <p:cNvSpPr>
            <a:spLocks noGrp="1"/>
          </p:cNvSpPr>
          <p:nvPr>
            <p:ph type="sldNum" sz="quarter" idx="12"/>
          </p:nvPr>
        </p:nvSpPr>
        <p:spPr/>
        <p:txBody>
          <a:bodyPr/>
          <a:lstStyle/>
          <a:p>
            <a:fld id="{5DD3DB80-B894-403A-B48E-6FDC1A72010E}" type="slidenum">
              <a:rPr lang="zh-CN" altLang="en-US" smtClean="0"/>
              <a:t>67</a:t>
            </a:fld>
            <a:endParaRPr lang="zh-CN" altLang="en-US"/>
          </a:p>
        </p:txBody>
      </p:sp>
      <p:grpSp>
        <p:nvGrpSpPr>
          <p:cNvPr id="3" name="组合 2">
            <a:extLst>
              <a:ext uri="{FF2B5EF4-FFF2-40B4-BE49-F238E27FC236}">
                <a16:creationId xmlns:a16="http://schemas.microsoft.com/office/drawing/2014/main" id="{3A521F11-D45F-C951-B6D2-154ED0B603B3}"/>
              </a:ext>
            </a:extLst>
          </p:cNvPr>
          <p:cNvGrpSpPr/>
          <p:nvPr/>
        </p:nvGrpSpPr>
        <p:grpSpPr>
          <a:xfrm>
            <a:off x="1332041" y="1675539"/>
            <a:ext cx="9526327" cy="4191629"/>
            <a:chOff x="1332041" y="1619698"/>
            <a:chExt cx="9526327" cy="4191629"/>
          </a:xfrm>
        </p:grpSpPr>
        <p:grpSp>
          <p:nvGrpSpPr>
            <p:cNvPr id="5" name="组合 4">
              <a:extLst>
                <a:ext uri="{FF2B5EF4-FFF2-40B4-BE49-F238E27FC236}">
                  <a16:creationId xmlns:a16="http://schemas.microsoft.com/office/drawing/2014/main" id="{8447C9F5-B0B4-8047-5BD9-EFBF5938A353}"/>
                </a:ext>
              </a:extLst>
            </p:cNvPr>
            <p:cNvGrpSpPr/>
            <p:nvPr/>
          </p:nvGrpSpPr>
          <p:grpSpPr>
            <a:xfrm>
              <a:off x="7035413" y="1668466"/>
              <a:ext cx="3822955" cy="3822955"/>
              <a:chOff x="7035413" y="1668466"/>
              <a:chExt cx="3822955" cy="3822955"/>
            </a:xfrm>
          </p:grpSpPr>
          <p:sp>
            <p:nvSpPr>
              <p:cNvPr id="25" name="任意多边形: 形状 24">
                <a:extLst>
                  <a:ext uri="{FF2B5EF4-FFF2-40B4-BE49-F238E27FC236}">
                    <a16:creationId xmlns:a16="http://schemas.microsoft.com/office/drawing/2014/main" id="{AC048C79-B190-0E6A-78AD-08FA30F97D20}"/>
                  </a:ext>
                </a:extLst>
              </p:cNvPr>
              <p:cNvSpPr/>
              <p:nvPr/>
            </p:nvSpPr>
            <p:spPr>
              <a:xfrm>
                <a:off x="7183480" y="1816533"/>
                <a:ext cx="3526820" cy="3526820"/>
              </a:xfrm>
              <a:custGeom>
                <a:avLst/>
                <a:gdLst>
                  <a:gd name="connsiteX0" fmla="*/ 1763410 w 3526820"/>
                  <a:gd name="connsiteY0" fmla="*/ 0 h 3526820"/>
                  <a:gd name="connsiteX1" fmla="*/ 3526820 w 3526820"/>
                  <a:gd name="connsiteY1" fmla="*/ 1763410 h 3526820"/>
                  <a:gd name="connsiteX2" fmla="*/ 1763410 w 3526820"/>
                  <a:gd name="connsiteY2" fmla="*/ 3526820 h 3526820"/>
                  <a:gd name="connsiteX3" fmla="*/ 0 w 3526820"/>
                  <a:gd name="connsiteY3" fmla="*/ 1763410 h 3526820"/>
                  <a:gd name="connsiteX4" fmla="*/ 1763410 w 3526820"/>
                  <a:gd name="connsiteY4" fmla="*/ 0 h 352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26820" h="3526820">
                    <a:moveTo>
                      <a:pt x="1763410" y="0"/>
                    </a:moveTo>
                    <a:cubicBezTo>
                      <a:pt x="2737314" y="0"/>
                      <a:pt x="3526820" y="789506"/>
                      <a:pt x="3526820" y="1763410"/>
                    </a:cubicBezTo>
                    <a:cubicBezTo>
                      <a:pt x="3526820" y="2737314"/>
                      <a:pt x="2737314" y="3526820"/>
                      <a:pt x="1763410" y="3526820"/>
                    </a:cubicBezTo>
                    <a:cubicBezTo>
                      <a:pt x="789506" y="3526820"/>
                      <a:pt x="0" y="2737314"/>
                      <a:pt x="0" y="1763410"/>
                    </a:cubicBezTo>
                    <a:cubicBezTo>
                      <a:pt x="0" y="789506"/>
                      <a:pt x="789506" y="0"/>
                      <a:pt x="1763410" y="0"/>
                    </a:cubicBezTo>
                    <a:close/>
                  </a:path>
                </a:pathLst>
              </a:custGeom>
              <a:blipFill>
                <a:blip r:embed="rId2"/>
                <a:stretch>
                  <a:fillRect/>
                </a:stretch>
              </a:blipFill>
              <a:ln w="38100">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endParaRPr lang="zh-CN" altLang="en-US"/>
              </a:p>
            </p:txBody>
          </p:sp>
          <p:sp>
            <p:nvSpPr>
              <p:cNvPr id="26" name="椭圆 25">
                <a:extLst>
                  <a:ext uri="{FF2B5EF4-FFF2-40B4-BE49-F238E27FC236}">
                    <a16:creationId xmlns:a16="http://schemas.microsoft.com/office/drawing/2014/main" id="{113FFE20-CC6B-366C-B17A-BED523BAF76A}"/>
                  </a:ext>
                </a:extLst>
              </p:cNvPr>
              <p:cNvSpPr/>
              <p:nvPr/>
            </p:nvSpPr>
            <p:spPr>
              <a:xfrm>
                <a:off x="7035413" y="1668466"/>
                <a:ext cx="3822955" cy="3822955"/>
              </a:xfrm>
              <a:prstGeom prst="ellips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6" name="组合 5">
              <a:extLst>
                <a:ext uri="{FF2B5EF4-FFF2-40B4-BE49-F238E27FC236}">
                  <a16:creationId xmlns:a16="http://schemas.microsoft.com/office/drawing/2014/main" id="{3B4CE5D3-6CF5-EC5F-F4D5-1D606250186F}"/>
                </a:ext>
              </a:extLst>
            </p:cNvPr>
            <p:cNvGrpSpPr/>
            <p:nvPr/>
          </p:nvGrpSpPr>
          <p:grpSpPr>
            <a:xfrm>
              <a:off x="1332041" y="1619698"/>
              <a:ext cx="5378977" cy="4191629"/>
              <a:chOff x="1332041" y="1619698"/>
              <a:chExt cx="5378977" cy="4191629"/>
            </a:xfrm>
          </p:grpSpPr>
          <p:grpSp>
            <p:nvGrpSpPr>
              <p:cNvPr id="7" name="组合 6">
                <a:extLst>
                  <a:ext uri="{FF2B5EF4-FFF2-40B4-BE49-F238E27FC236}">
                    <a16:creationId xmlns:a16="http://schemas.microsoft.com/office/drawing/2014/main" id="{B19710C6-17D7-8D74-460C-C15BB13BDE7E}"/>
                  </a:ext>
                </a:extLst>
              </p:cNvPr>
              <p:cNvGrpSpPr/>
              <p:nvPr/>
            </p:nvGrpSpPr>
            <p:grpSpPr>
              <a:xfrm>
                <a:off x="2888064" y="1646061"/>
                <a:ext cx="3554612" cy="951927"/>
                <a:chOff x="2854215" y="1722842"/>
                <a:chExt cx="3554612" cy="951927"/>
              </a:xfrm>
            </p:grpSpPr>
            <p:sp>
              <p:nvSpPr>
                <p:cNvPr id="23" name="文本框 22">
                  <a:extLst>
                    <a:ext uri="{FF2B5EF4-FFF2-40B4-BE49-F238E27FC236}">
                      <a16:creationId xmlns:a16="http://schemas.microsoft.com/office/drawing/2014/main" id="{5EE1BDDC-2091-1C26-470F-C214381F52C6}"/>
                    </a:ext>
                  </a:extLst>
                </p:cNvPr>
                <p:cNvSpPr txBox="1"/>
                <p:nvPr/>
              </p:nvSpPr>
              <p:spPr>
                <a:xfrm>
                  <a:off x="2854215" y="1722842"/>
                  <a:ext cx="2446566"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主播</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4" name="文本框 23">
                  <a:extLst>
                    <a:ext uri="{FF2B5EF4-FFF2-40B4-BE49-F238E27FC236}">
                      <a16:creationId xmlns:a16="http://schemas.microsoft.com/office/drawing/2014/main" id="{7B57CFDA-C565-F9A1-E727-12276B74E72B}"/>
                    </a:ext>
                  </a:extLst>
                </p:cNvPr>
                <p:cNvSpPr txBox="1"/>
                <p:nvPr/>
              </p:nvSpPr>
              <p:spPr>
                <a:xfrm>
                  <a:off x="2854215" y="2061396"/>
                  <a:ext cx="3554612" cy="613373"/>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重点关注主播状态，从话术、互动、产品、玩法了解程度上进行复盘</a:t>
                  </a:r>
                  <a:endParaRPr lang="en-US" altLang="zh-CN" sz="1200" dirty="0">
                    <a:latin typeface="Arial" panose="020B0604020202020204" pitchFamily="34" charset="0"/>
                    <a:ea typeface="微软雅黑" panose="020B0503020204020204" pitchFamily="34" charset="-122"/>
                  </a:endParaRPr>
                </a:p>
              </p:txBody>
            </p:sp>
          </p:grpSp>
          <p:grpSp>
            <p:nvGrpSpPr>
              <p:cNvPr id="8" name="组合 7">
                <a:extLst>
                  <a:ext uri="{FF2B5EF4-FFF2-40B4-BE49-F238E27FC236}">
                    <a16:creationId xmlns:a16="http://schemas.microsoft.com/office/drawing/2014/main" id="{4591E927-3E02-0E29-3E3B-369C3A11A9A4}"/>
                  </a:ext>
                </a:extLst>
              </p:cNvPr>
              <p:cNvGrpSpPr/>
              <p:nvPr/>
            </p:nvGrpSpPr>
            <p:grpSpPr>
              <a:xfrm>
                <a:off x="2888064" y="3318719"/>
                <a:ext cx="3770990" cy="674928"/>
                <a:chOff x="2854215" y="3395500"/>
                <a:chExt cx="3770990" cy="674928"/>
              </a:xfrm>
            </p:grpSpPr>
            <p:sp>
              <p:nvSpPr>
                <p:cNvPr id="21" name="文本框 20">
                  <a:extLst>
                    <a:ext uri="{FF2B5EF4-FFF2-40B4-BE49-F238E27FC236}">
                      <a16:creationId xmlns:a16="http://schemas.microsoft.com/office/drawing/2014/main" id="{308A116A-56C4-ED47-C6FC-7F8772CB6111}"/>
                    </a:ext>
                  </a:extLst>
                </p:cNvPr>
                <p:cNvSpPr txBox="1"/>
                <p:nvPr/>
              </p:nvSpPr>
              <p:spPr>
                <a:xfrm>
                  <a:off x="2854215" y="3395500"/>
                  <a:ext cx="2446574"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团队协作</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2" name="文本框 21">
                  <a:extLst>
                    <a:ext uri="{FF2B5EF4-FFF2-40B4-BE49-F238E27FC236}">
                      <a16:creationId xmlns:a16="http://schemas.microsoft.com/office/drawing/2014/main" id="{3418621E-7531-E72E-0EAB-A50C0DCD6DD9}"/>
                    </a:ext>
                  </a:extLst>
                </p:cNvPr>
                <p:cNvSpPr txBox="1"/>
                <p:nvPr/>
              </p:nvSpPr>
              <p:spPr>
                <a:xfrm>
                  <a:off x="2854215" y="3734054"/>
                  <a:ext cx="3770990" cy="336374"/>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主播、助理、场控、中控等人员的配合度和熟练度</a:t>
                  </a:r>
                  <a:endParaRPr lang="en-US" altLang="zh-CN" sz="1200" dirty="0">
                    <a:latin typeface="Arial" panose="020B0604020202020204" pitchFamily="34" charset="0"/>
                    <a:ea typeface="微软雅黑" panose="020B0503020204020204" pitchFamily="34" charset="-122"/>
                  </a:endParaRPr>
                </a:p>
              </p:txBody>
            </p:sp>
          </p:grpSp>
          <p:grpSp>
            <p:nvGrpSpPr>
              <p:cNvPr id="9" name="组合 8">
                <a:extLst>
                  <a:ext uri="{FF2B5EF4-FFF2-40B4-BE49-F238E27FC236}">
                    <a16:creationId xmlns:a16="http://schemas.microsoft.com/office/drawing/2014/main" id="{395C48E7-4C2A-7BB6-B3D7-4E39D901E7A3}"/>
                  </a:ext>
                </a:extLst>
              </p:cNvPr>
              <p:cNvGrpSpPr/>
              <p:nvPr/>
            </p:nvGrpSpPr>
            <p:grpSpPr>
              <a:xfrm>
                <a:off x="2888064" y="4859400"/>
                <a:ext cx="3822954" cy="951927"/>
                <a:chOff x="2854215" y="4936181"/>
                <a:chExt cx="3822954" cy="951927"/>
              </a:xfrm>
            </p:grpSpPr>
            <p:sp>
              <p:nvSpPr>
                <p:cNvPr id="19" name="文本框 18">
                  <a:extLst>
                    <a:ext uri="{FF2B5EF4-FFF2-40B4-BE49-F238E27FC236}">
                      <a16:creationId xmlns:a16="http://schemas.microsoft.com/office/drawing/2014/main" id="{5E7EA9FE-AF50-EA54-B51A-AD538E8DA82F}"/>
                    </a:ext>
                  </a:extLst>
                </p:cNvPr>
                <p:cNvSpPr txBox="1"/>
                <p:nvPr/>
              </p:nvSpPr>
              <p:spPr>
                <a:xfrm>
                  <a:off x="2854215" y="4936181"/>
                  <a:ext cx="2446550" cy="338554"/>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a:solidFill>
                        <a:schemeClr val="tx1"/>
                      </a:solidFill>
                      <a:latin typeface="Arial" panose="020B0604020202020204" pitchFamily="34" charset="0"/>
                      <a:ea typeface="微软雅黑" panose="020B0503020204020204" pitchFamily="34" charset="-122"/>
                    </a:rPr>
                    <a:t>流程节奏</a:t>
                  </a:r>
                  <a:endParaRPr lang="en-US" altLang="zh-CN" sz="1600" dirty="0">
                    <a:solidFill>
                      <a:schemeClr val="tx1"/>
                    </a:solidFill>
                    <a:latin typeface="Arial" panose="020B0604020202020204" pitchFamily="34" charset="0"/>
                    <a:ea typeface="微软雅黑" panose="020B0503020204020204" pitchFamily="34" charset="-122"/>
                  </a:endParaRPr>
                </a:p>
              </p:txBody>
            </p:sp>
            <p:sp>
              <p:nvSpPr>
                <p:cNvPr id="20" name="文本框 19">
                  <a:extLst>
                    <a:ext uri="{FF2B5EF4-FFF2-40B4-BE49-F238E27FC236}">
                      <a16:creationId xmlns:a16="http://schemas.microsoft.com/office/drawing/2014/main" id="{50DC32A1-B579-6225-C940-6567087ED7D1}"/>
                    </a:ext>
                  </a:extLst>
                </p:cNvPr>
                <p:cNvSpPr txBox="1"/>
                <p:nvPr/>
              </p:nvSpPr>
              <p:spPr>
                <a:xfrm>
                  <a:off x="2854215" y="5274735"/>
                  <a:ext cx="3822954" cy="613373"/>
                </a:xfrm>
                <a:prstGeom prst="rect">
                  <a:avLst/>
                </a:prstGeom>
                <a:noFill/>
              </p:spPr>
              <p:txBody>
                <a:bodyPr wrap="square" rtlCol="0">
                  <a:spAutoFit/>
                </a:bodyPr>
                <a:lstStyle/>
                <a:p>
                  <a:pPr>
                    <a:lnSpc>
                      <a:spcPct val="150000"/>
                    </a:lnSpc>
                  </a:pPr>
                  <a:r>
                    <a:rPr lang="zh-CN" altLang="en-US" sz="1200">
                      <a:latin typeface="Arial" panose="020B0604020202020204" pitchFamily="34" charset="0"/>
                      <a:ea typeface="微软雅黑" panose="020B0503020204020204" pitchFamily="34" charset="-122"/>
                    </a:rPr>
                    <a:t>实际流程是否按照脚本、规划执行，以及是否有可优化的流程</a:t>
                  </a:r>
                  <a:endParaRPr lang="en-US" altLang="zh-CN" sz="1200" dirty="0">
                    <a:latin typeface="Arial" panose="020B0604020202020204" pitchFamily="34" charset="0"/>
                    <a:ea typeface="微软雅黑" panose="020B0503020204020204" pitchFamily="34" charset="-122"/>
                  </a:endParaRPr>
                </a:p>
              </p:txBody>
            </p:sp>
          </p:grpSp>
          <p:grpSp>
            <p:nvGrpSpPr>
              <p:cNvPr id="10" name="组合 9">
                <a:extLst>
                  <a:ext uri="{FF2B5EF4-FFF2-40B4-BE49-F238E27FC236}">
                    <a16:creationId xmlns:a16="http://schemas.microsoft.com/office/drawing/2014/main" id="{6ADB79CC-2A9B-A386-0059-ECD362D39E5E}"/>
                  </a:ext>
                </a:extLst>
              </p:cNvPr>
              <p:cNvGrpSpPr/>
              <p:nvPr/>
            </p:nvGrpSpPr>
            <p:grpSpPr>
              <a:xfrm>
                <a:off x="1333876" y="1619698"/>
                <a:ext cx="1009084" cy="4012918"/>
                <a:chOff x="1300027" y="1696479"/>
                <a:chExt cx="1009084" cy="4012918"/>
              </a:xfrm>
            </p:grpSpPr>
            <p:cxnSp>
              <p:nvCxnSpPr>
                <p:cNvPr id="13" name="直接连接符 12">
                  <a:extLst>
                    <a:ext uri="{FF2B5EF4-FFF2-40B4-BE49-F238E27FC236}">
                      <a16:creationId xmlns:a16="http://schemas.microsoft.com/office/drawing/2014/main" id="{EE4D8433-A0A9-48CE-FC75-C98B3E45493C}"/>
                    </a:ext>
                  </a:extLst>
                </p:cNvPr>
                <p:cNvCxnSpPr>
                  <a:cxnSpLocks/>
                  <a:endCxn id="15" idx="0"/>
                </p:cNvCxnSpPr>
                <p:nvPr/>
              </p:nvCxnSpPr>
              <p:spPr>
                <a:xfrm flipH="1">
                  <a:off x="2192318" y="1841296"/>
                  <a:ext cx="4" cy="1895222"/>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a16="http://schemas.microsoft.com/office/drawing/2014/main" id="{82FD74EB-A4C3-68C2-60FB-EDDDA117E260}"/>
                    </a:ext>
                  </a:extLst>
                </p:cNvPr>
                <p:cNvSpPr/>
                <p:nvPr/>
              </p:nvSpPr>
              <p:spPr>
                <a:xfrm>
                  <a:off x="2075524" y="1841296"/>
                  <a:ext cx="233587" cy="2335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a:extLst>
                    <a:ext uri="{FF2B5EF4-FFF2-40B4-BE49-F238E27FC236}">
                      <a16:creationId xmlns:a16="http://schemas.microsoft.com/office/drawing/2014/main" id="{C5059EC8-4FB0-5E34-0DA0-10B3A9F40F6A}"/>
                    </a:ext>
                  </a:extLst>
                </p:cNvPr>
                <p:cNvSpPr/>
                <p:nvPr/>
              </p:nvSpPr>
              <p:spPr>
                <a:xfrm>
                  <a:off x="2121720" y="3736518"/>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sp>
              <p:nvSpPr>
                <p:cNvPr id="16" name="椭圆 15">
                  <a:extLst>
                    <a:ext uri="{FF2B5EF4-FFF2-40B4-BE49-F238E27FC236}">
                      <a16:creationId xmlns:a16="http://schemas.microsoft.com/office/drawing/2014/main" id="{793F609A-0CCE-0D2A-F269-E235D1C90DA0}"/>
                    </a:ext>
                  </a:extLst>
                </p:cNvPr>
                <p:cNvSpPr/>
                <p:nvPr/>
              </p:nvSpPr>
              <p:spPr>
                <a:xfrm>
                  <a:off x="2121720" y="5568202"/>
                  <a:ext cx="141195" cy="141195"/>
                </a:xfrm>
                <a:prstGeom prst="ellipse">
                  <a:avLst/>
                </a:prstGeom>
                <a:solidFill>
                  <a:schemeClr val="tx1">
                    <a:lumMod val="50000"/>
                    <a:lumOff val="50000"/>
                    <a:alpha val="30000"/>
                  </a:schemeClr>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fontScale="25000" lnSpcReduction="20000"/>
                </a:bodyPr>
                <a:lstStyle/>
                <a:p>
                  <a:pPr algn="ctr" defTabSz="914354"/>
                  <a:endParaRPr lang="zh-CN" altLang="en-US" sz="2000" b="1">
                    <a:solidFill>
                      <a:schemeClr val="bg1"/>
                    </a:solidFill>
                  </a:endParaRPr>
                </a:p>
              </p:txBody>
            </p:sp>
            <p:sp>
              <p:nvSpPr>
                <p:cNvPr id="17" name="文本框 16">
                  <a:extLst>
                    <a:ext uri="{FF2B5EF4-FFF2-40B4-BE49-F238E27FC236}">
                      <a16:creationId xmlns:a16="http://schemas.microsoft.com/office/drawing/2014/main" id="{783B1F5F-C8E3-E47A-DE1C-6F92C90F7338}"/>
                    </a:ext>
                  </a:extLst>
                </p:cNvPr>
                <p:cNvSpPr txBox="1"/>
                <p:nvPr/>
              </p:nvSpPr>
              <p:spPr>
                <a:xfrm>
                  <a:off x="1300027" y="1696479"/>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dirty="0">
                      <a:solidFill>
                        <a:schemeClr val="accent1"/>
                      </a:solidFill>
                      <a:latin typeface="Arial" panose="020B0604020202020204" pitchFamily="34" charset="0"/>
                      <a:ea typeface="微软雅黑" panose="020B0503020204020204" pitchFamily="34" charset="-122"/>
                    </a:rPr>
                    <a:t>01.</a:t>
                  </a:r>
                </a:p>
              </p:txBody>
            </p:sp>
            <p:cxnSp>
              <p:nvCxnSpPr>
                <p:cNvPr id="18" name="直接连接符 17">
                  <a:extLst>
                    <a:ext uri="{FF2B5EF4-FFF2-40B4-BE49-F238E27FC236}">
                      <a16:creationId xmlns:a16="http://schemas.microsoft.com/office/drawing/2014/main" id="{5710486A-F0FF-3EAF-5995-FB60CB602EA1}"/>
                    </a:ext>
                  </a:extLst>
                </p:cNvPr>
                <p:cNvCxnSpPr>
                  <a:cxnSpLocks/>
                  <a:endCxn id="16" idx="0"/>
                </p:cNvCxnSpPr>
                <p:nvPr/>
              </p:nvCxnSpPr>
              <p:spPr>
                <a:xfrm flipH="1">
                  <a:off x="2192318" y="3878083"/>
                  <a:ext cx="4" cy="1690119"/>
                </a:xfrm>
                <a:prstGeom prst="line">
                  <a:avLst/>
                </a:prstGeom>
                <a:ln w="9525">
                  <a:solidFill>
                    <a:schemeClr val="tx1">
                      <a:lumMod val="50000"/>
                      <a:lumOff val="50000"/>
                      <a:alpha val="25000"/>
                    </a:schemeClr>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id="{76B95573-2DE4-CB81-8B4E-B60CBE793092}"/>
                  </a:ext>
                </a:extLst>
              </p:cNvPr>
              <p:cNvSpPr txBox="1"/>
              <p:nvPr/>
            </p:nvSpPr>
            <p:spPr>
              <a:xfrm>
                <a:off x="1332041" y="3395663"/>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a:solidFill>
                      <a:schemeClr val="accent1"/>
                    </a:solidFill>
                    <a:latin typeface="Arial" panose="020B0604020202020204" pitchFamily="34" charset="0"/>
                    <a:ea typeface="微软雅黑" panose="020B0503020204020204" pitchFamily="34" charset="-122"/>
                  </a:rPr>
                  <a:t>02.</a:t>
                </a:r>
                <a:endParaRPr lang="en-US" altLang="zh-CN" sz="2800" dirty="0">
                  <a:solidFill>
                    <a:schemeClr val="accent1"/>
                  </a:solidFill>
                  <a:latin typeface="Arial" panose="020B0604020202020204" pitchFamily="34" charset="0"/>
                  <a:ea typeface="微软雅黑" panose="020B0503020204020204" pitchFamily="34" charset="-122"/>
                </a:endParaRPr>
              </a:p>
            </p:txBody>
          </p:sp>
          <p:sp>
            <p:nvSpPr>
              <p:cNvPr id="12" name="文本框 11">
                <a:extLst>
                  <a:ext uri="{FF2B5EF4-FFF2-40B4-BE49-F238E27FC236}">
                    <a16:creationId xmlns:a16="http://schemas.microsoft.com/office/drawing/2014/main" id="{5766398F-5373-181B-1B6E-EF44B5D567A1}"/>
                  </a:ext>
                </a:extLst>
              </p:cNvPr>
              <p:cNvSpPr txBox="1"/>
              <p:nvPr/>
            </p:nvSpPr>
            <p:spPr>
              <a:xfrm>
                <a:off x="1332041" y="5197954"/>
                <a:ext cx="777332" cy="523220"/>
              </a:xfrm>
              <a:prstGeom prst="roundRect">
                <a:avLst>
                  <a:gd name="adj" fmla="val 0"/>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spAutoFit/>
              </a:bodyPr>
              <a:lstStyle>
                <a:defPPr>
                  <a:defRPr lang="zh-CN"/>
                </a:defPPr>
                <a:lvl1pPr algn="ctr" defTabSz="913765">
                  <a:defRPr sz="2000" b="1">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n-US" altLang="zh-CN" sz="2800">
                    <a:solidFill>
                      <a:schemeClr val="accent1"/>
                    </a:solidFill>
                    <a:latin typeface="Arial" panose="020B0604020202020204" pitchFamily="34" charset="0"/>
                    <a:ea typeface="微软雅黑" panose="020B0503020204020204" pitchFamily="34" charset="-122"/>
                  </a:rPr>
                  <a:t>03.</a:t>
                </a:r>
                <a:endParaRPr lang="en-US" altLang="zh-CN" sz="2800" dirty="0">
                  <a:solidFill>
                    <a:schemeClr val="accent1"/>
                  </a:solidFill>
                  <a:latin typeface="Arial" panose="020B0604020202020204" pitchFamily="34" charset="0"/>
                  <a:ea typeface="微软雅黑" panose="020B0503020204020204" pitchFamily="34" charset="-122"/>
                </a:endParaRPr>
              </a:p>
            </p:txBody>
          </p:sp>
        </p:grpSp>
      </p:grpSp>
    </p:spTree>
    <p:extLst>
      <p:ext uri="{BB962C8B-B14F-4D97-AF65-F5344CB8AC3E}">
        <p14:creationId xmlns:p14="http://schemas.microsoft.com/office/powerpoint/2010/main" val="19012020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915C8-1E15-CAEE-6136-54E27DF7ABF5}"/>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CD5CD0D8-2121-E255-41C0-E4913A2DB6EC}"/>
              </a:ext>
            </a:extLst>
          </p:cNvPr>
          <p:cNvSpPr>
            <a:spLocks noGrp="1"/>
          </p:cNvSpPr>
          <p:nvPr>
            <p:ph type="title"/>
          </p:nvPr>
        </p:nvSpPr>
        <p:spPr/>
        <p:txBody>
          <a:bodyPr/>
          <a:lstStyle/>
          <a:p>
            <a:r>
              <a:rPr lang="zh-CN" altLang="en-US"/>
              <a:t>数据整体概况</a:t>
            </a:r>
            <a:r>
              <a:rPr lang="en-US" altLang="zh-CN"/>
              <a:t>&amp;</a:t>
            </a:r>
            <a:r>
              <a:rPr lang="zh-CN" altLang="en-US"/>
              <a:t>数据分析步骤</a:t>
            </a:r>
            <a:endParaRPr lang="zh-CN" altLang="en-US" dirty="0"/>
          </a:p>
        </p:txBody>
      </p:sp>
      <p:sp>
        <p:nvSpPr>
          <p:cNvPr id="4" name="灯片编号占位符 3">
            <a:extLst>
              <a:ext uri="{FF2B5EF4-FFF2-40B4-BE49-F238E27FC236}">
                <a16:creationId xmlns:a16="http://schemas.microsoft.com/office/drawing/2014/main" id="{4006B9E1-DAB5-DB60-4FDE-82C85762031C}"/>
              </a:ext>
            </a:extLst>
          </p:cNvPr>
          <p:cNvSpPr>
            <a:spLocks noGrp="1"/>
          </p:cNvSpPr>
          <p:nvPr>
            <p:ph type="sldNum" sz="quarter" idx="12"/>
          </p:nvPr>
        </p:nvSpPr>
        <p:spPr/>
        <p:txBody>
          <a:bodyPr/>
          <a:lstStyle/>
          <a:p>
            <a:fld id="{5DD3DB80-B894-403A-B48E-6FDC1A72010E}" type="slidenum">
              <a:rPr lang="zh-CN" altLang="en-US" smtClean="0"/>
              <a:t>68</a:t>
            </a:fld>
            <a:endParaRPr lang="zh-CN" altLang="en-US"/>
          </a:p>
        </p:txBody>
      </p:sp>
      <p:grpSp>
        <p:nvGrpSpPr>
          <p:cNvPr id="3" name="组合 2">
            <a:extLst>
              <a:ext uri="{FF2B5EF4-FFF2-40B4-BE49-F238E27FC236}">
                <a16:creationId xmlns:a16="http://schemas.microsoft.com/office/drawing/2014/main" id="{43415421-8D29-61BC-8643-819A1BEB07B7}"/>
              </a:ext>
            </a:extLst>
          </p:cNvPr>
          <p:cNvGrpSpPr/>
          <p:nvPr/>
        </p:nvGrpSpPr>
        <p:grpSpPr>
          <a:xfrm>
            <a:off x="725936" y="2831500"/>
            <a:ext cx="10794551" cy="3215630"/>
            <a:chOff x="725936" y="2831501"/>
            <a:chExt cx="10794551" cy="3215630"/>
          </a:xfrm>
        </p:grpSpPr>
        <p:cxnSp>
          <p:nvCxnSpPr>
            <p:cNvPr id="5" name="直接箭头连接符 4">
              <a:extLst>
                <a:ext uri="{FF2B5EF4-FFF2-40B4-BE49-F238E27FC236}">
                  <a16:creationId xmlns:a16="http://schemas.microsoft.com/office/drawing/2014/main" id="{21FC38DE-F290-23A9-B013-9D2F08098579}"/>
                </a:ext>
              </a:extLst>
            </p:cNvPr>
            <p:cNvCxnSpPr>
              <a:cxnSpLocks/>
            </p:cNvCxnSpPr>
            <p:nvPr/>
          </p:nvCxnSpPr>
          <p:spPr>
            <a:xfrm flipV="1">
              <a:off x="725936" y="3781276"/>
              <a:ext cx="10794551" cy="46502"/>
            </a:xfrm>
            <a:prstGeom prst="straightConnector1">
              <a:avLst/>
            </a:prstGeom>
            <a:ln>
              <a:solidFill>
                <a:schemeClr val="tx2">
                  <a:alpha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id="{B857E3D7-E817-B264-6C97-A0D2D1EFFD1C}"/>
                </a:ext>
              </a:extLst>
            </p:cNvPr>
            <p:cNvGrpSpPr/>
            <p:nvPr/>
          </p:nvGrpSpPr>
          <p:grpSpPr>
            <a:xfrm>
              <a:off x="1207566" y="2838825"/>
              <a:ext cx="2317411" cy="3208306"/>
              <a:chOff x="3314524" y="2622096"/>
              <a:chExt cx="2317411" cy="3208306"/>
            </a:xfrm>
          </p:grpSpPr>
          <p:sp>
            <p:nvSpPr>
              <p:cNvPr id="19" name="文本框 18">
                <a:extLst>
                  <a:ext uri="{FF2B5EF4-FFF2-40B4-BE49-F238E27FC236}">
                    <a16:creationId xmlns:a16="http://schemas.microsoft.com/office/drawing/2014/main" id="{05553FE8-28A9-A303-3BCE-0358F2796D11}"/>
                  </a:ext>
                </a:extLst>
              </p:cNvPr>
              <p:cNvSpPr txBox="1">
                <a:spLocks noChangeAspect="1"/>
              </p:cNvSpPr>
              <p:nvPr/>
            </p:nvSpPr>
            <p:spPr>
              <a:xfrm>
                <a:off x="4220488" y="3348374"/>
                <a:ext cx="540000" cy="540000"/>
              </a:xfrm>
              <a:prstGeom prst="roundRect">
                <a:avLst>
                  <a:gd name="adj" fmla="val 50000"/>
                </a:avLst>
              </a:prstGeom>
              <a:solidFill>
                <a:schemeClr val="accent2"/>
              </a:solidFill>
            </p:spPr>
            <p:txBody>
              <a:bodyPr wrap="none" lIns="108000" tIns="108000" rIns="108000" bIns="108000" rtlCol="0" anchor="ctr" anchorCtr="0">
                <a:noAutofit/>
              </a:bodyPr>
              <a:lstStyle/>
              <a:p>
                <a:pPr algn="ctr"/>
                <a:endParaRPr kumimoji="1" lang="zh-CN" altLang="en-US" sz="2000" b="1" dirty="0">
                  <a:solidFill>
                    <a:schemeClr val="accent2"/>
                  </a:solidFill>
                </a:endParaRPr>
              </a:p>
            </p:txBody>
          </p:sp>
          <p:sp>
            <p:nvSpPr>
              <p:cNvPr id="20" name="任意多边形: 形状 19">
                <a:extLst>
                  <a:ext uri="{FF2B5EF4-FFF2-40B4-BE49-F238E27FC236}">
                    <a16:creationId xmlns:a16="http://schemas.microsoft.com/office/drawing/2014/main" id="{73AAA201-A65F-DBCE-1B27-7990C1F7D010}"/>
                  </a:ext>
                </a:extLst>
              </p:cNvPr>
              <p:cNvSpPr/>
              <p:nvPr/>
            </p:nvSpPr>
            <p:spPr>
              <a:xfrm>
                <a:off x="4377374" y="3480671"/>
                <a:ext cx="226228" cy="275406"/>
              </a:xfrm>
              <a:custGeom>
                <a:avLst/>
                <a:gdLst>
                  <a:gd name="connsiteX0" fmla="*/ 284197 w 438150"/>
                  <a:gd name="connsiteY0" fmla="*/ 621 h 533400"/>
                  <a:gd name="connsiteX1" fmla="*/ 286102 w 438150"/>
                  <a:gd name="connsiteY1" fmla="*/ 621 h 533400"/>
                  <a:gd name="connsiteX2" fmla="*/ 286102 w 438150"/>
                  <a:gd name="connsiteY2" fmla="*/ 124446 h 533400"/>
                  <a:gd name="connsiteX3" fmla="*/ 286102 w 438150"/>
                  <a:gd name="connsiteY3" fmla="*/ 126351 h 533400"/>
                  <a:gd name="connsiteX4" fmla="*/ 314677 w 438150"/>
                  <a:gd name="connsiteY4" fmla="*/ 153021 h 533400"/>
                  <a:gd name="connsiteX5" fmla="*/ 314677 w 438150"/>
                  <a:gd name="connsiteY5" fmla="*/ 153021 h 533400"/>
                  <a:gd name="connsiteX6" fmla="*/ 438502 w 438150"/>
                  <a:gd name="connsiteY6" fmla="*/ 153021 h 533400"/>
                  <a:gd name="connsiteX7" fmla="*/ 438502 w 438150"/>
                  <a:gd name="connsiteY7" fmla="*/ 154926 h 533400"/>
                  <a:gd name="connsiteX8" fmla="*/ 438502 w 438150"/>
                  <a:gd name="connsiteY8" fmla="*/ 505446 h 533400"/>
                  <a:gd name="connsiteX9" fmla="*/ 409927 w 438150"/>
                  <a:gd name="connsiteY9" fmla="*/ 534021 h 533400"/>
                  <a:gd name="connsiteX10" fmla="*/ 28927 w 438150"/>
                  <a:gd name="connsiteY10" fmla="*/ 534021 h 533400"/>
                  <a:gd name="connsiteX11" fmla="*/ 352 w 438150"/>
                  <a:gd name="connsiteY11" fmla="*/ 505446 h 533400"/>
                  <a:gd name="connsiteX12" fmla="*/ 352 w 438150"/>
                  <a:gd name="connsiteY12" fmla="*/ 29196 h 533400"/>
                  <a:gd name="connsiteX13" fmla="*/ 28927 w 438150"/>
                  <a:gd name="connsiteY13" fmla="*/ 621 h 533400"/>
                  <a:gd name="connsiteX14" fmla="*/ 284197 w 438150"/>
                  <a:gd name="connsiteY14" fmla="*/ 621 h 533400"/>
                  <a:gd name="connsiteX15" fmla="*/ 248002 w 438150"/>
                  <a:gd name="connsiteY15" fmla="*/ 200646 h 533400"/>
                  <a:gd name="connsiteX16" fmla="*/ 152752 w 438150"/>
                  <a:gd name="connsiteY16" fmla="*/ 200646 h 533400"/>
                  <a:gd name="connsiteX17" fmla="*/ 152752 w 438150"/>
                  <a:gd name="connsiteY17" fmla="*/ 410196 h 533400"/>
                  <a:gd name="connsiteX18" fmla="*/ 171802 w 438150"/>
                  <a:gd name="connsiteY18" fmla="*/ 410196 h 533400"/>
                  <a:gd name="connsiteX19" fmla="*/ 171802 w 438150"/>
                  <a:gd name="connsiteY19" fmla="*/ 314946 h 533400"/>
                  <a:gd name="connsiteX20" fmla="*/ 248002 w 438150"/>
                  <a:gd name="connsiteY20" fmla="*/ 314946 h 533400"/>
                  <a:gd name="connsiteX21" fmla="*/ 249907 w 438150"/>
                  <a:gd name="connsiteY21" fmla="*/ 314946 h 533400"/>
                  <a:gd name="connsiteX22" fmla="*/ 305152 w 438150"/>
                  <a:gd name="connsiteY22" fmla="*/ 257796 h 533400"/>
                  <a:gd name="connsiteX23" fmla="*/ 248002 w 438150"/>
                  <a:gd name="connsiteY23" fmla="*/ 200646 h 533400"/>
                  <a:gd name="connsiteX24" fmla="*/ 248002 w 438150"/>
                  <a:gd name="connsiteY24" fmla="*/ 200646 h 533400"/>
                  <a:gd name="connsiteX25" fmla="*/ 248002 w 438150"/>
                  <a:gd name="connsiteY25" fmla="*/ 219696 h 533400"/>
                  <a:gd name="connsiteX26" fmla="*/ 286102 w 438150"/>
                  <a:gd name="connsiteY26" fmla="*/ 257796 h 533400"/>
                  <a:gd name="connsiteX27" fmla="*/ 248002 w 438150"/>
                  <a:gd name="connsiteY27" fmla="*/ 295896 h 533400"/>
                  <a:gd name="connsiteX28" fmla="*/ 248002 w 438150"/>
                  <a:gd name="connsiteY28" fmla="*/ 295896 h 533400"/>
                  <a:gd name="connsiteX29" fmla="*/ 171802 w 438150"/>
                  <a:gd name="connsiteY29" fmla="*/ 295896 h 533400"/>
                  <a:gd name="connsiteX30" fmla="*/ 171802 w 438150"/>
                  <a:gd name="connsiteY30" fmla="*/ 219696 h 533400"/>
                  <a:gd name="connsiteX31" fmla="*/ 248002 w 438150"/>
                  <a:gd name="connsiteY31" fmla="*/ 219696 h 533400"/>
                  <a:gd name="connsiteX32" fmla="*/ 428977 w 438150"/>
                  <a:gd name="connsiteY32" fmla="*/ 133971 h 533400"/>
                  <a:gd name="connsiteX33" fmla="*/ 314677 w 438150"/>
                  <a:gd name="connsiteY33" fmla="*/ 133971 h 533400"/>
                  <a:gd name="connsiteX34" fmla="*/ 313724 w 438150"/>
                  <a:gd name="connsiteY34" fmla="*/ 133971 h 533400"/>
                  <a:gd name="connsiteX35" fmla="*/ 305152 w 438150"/>
                  <a:gd name="connsiteY35" fmla="*/ 124446 h 533400"/>
                  <a:gd name="connsiteX36" fmla="*/ 305152 w 438150"/>
                  <a:gd name="connsiteY36" fmla="*/ 124446 h 533400"/>
                  <a:gd name="connsiteX37" fmla="*/ 305152 w 438150"/>
                  <a:gd name="connsiteY37" fmla="*/ 10146 h 533400"/>
                  <a:gd name="connsiteX38" fmla="*/ 428977 w 438150"/>
                  <a:gd name="connsiteY38" fmla="*/ 133971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38150" h="533400">
                    <a:moveTo>
                      <a:pt x="284197" y="621"/>
                    </a:moveTo>
                    <a:cubicBezTo>
                      <a:pt x="285149" y="621"/>
                      <a:pt x="286102" y="621"/>
                      <a:pt x="286102" y="621"/>
                    </a:cubicBezTo>
                    <a:lnTo>
                      <a:pt x="286102" y="124446"/>
                    </a:lnTo>
                    <a:lnTo>
                      <a:pt x="286102" y="126351"/>
                    </a:lnTo>
                    <a:cubicBezTo>
                      <a:pt x="287055" y="141591"/>
                      <a:pt x="299437" y="153021"/>
                      <a:pt x="314677" y="153021"/>
                    </a:cubicBezTo>
                    <a:lnTo>
                      <a:pt x="314677" y="153021"/>
                    </a:lnTo>
                    <a:lnTo>
                      <a:pt x="438502" y="153021"/>
                    </a:lnTo>
                    <a:cubicBezTo>
                      <a:pt x="438502" y="153974"/>
                      <a:pt x="438502" y="154926"/>
                      <a:pt x="438502" y="154926"/>
                    </a:cubicBezTo>
                    <a:lnTo>
                      <a:pt x="438502" y="505446"/>
                    </a:lnTo>
                    <a:cubicBezTo>
                      <a:pt x="438502" y="521639"/>
                      <a:pt x="426120" y="534021"/>
                      <a:pt x="409927" y="534021"/>
                    </a:cubicBezTo>
                    <a:lnTo>
                      <a:pt x="28927" y="534021"/>
                    </a:lnTo>
                    <a:cubicBezTo>
                      <a:pt x="12734" y="534021"/>
                      <a:pt x="352" y="521639"/>
                      <a:pt x="352" y="505446"/>
                    </a:cubicBezTo>
                    <a:lnTo>
                      <a:pt x="352" y="29196"/>
                    </a:lnTo>
                    <a:cubicBezTo>
                      <a:pt x="352" y="13004"/>
                      <a:pt x="12734" y="621"/>
                      <a:pt x="28927" y="621"/>
                    </a:cubicBezTo>
                    <a:lnTo>
                      <a:pt x="284197" y="621"/>
                    </a:lnTo>
                    <a:close/>
                    <a:moveTo>
                      <a:pt x="248002" y="200646"/>
                    </a:moveTo>
                    <a:lnTo>
                      <a:pt x="152752" y="200646"/>
                    </a:lnTo>
                    <a:lnTo>
                      <a:pt x="152752" y="410196"/>
                    </a:lnTo>
                    <a:lnTo>
                      <a:pt x="171802" y="410196"/>
                    </a:lnTo>
                    <a:lnTo>
                      <a:pt x="171802" y="314946"/>
                    </a:lnTo>
                    <a:lnTo>
                      <a:pt x="248002" y="314946"/>
                    </a:lnTo>
                    <a:lnTo>
                      <a:pt x="249907" y="314946"/>
                    </a:lnTo>
                    <a:cubicBezTo>
                      <a:pt x="280387" y="313994"/>
                      <a:pt x="305152" y="288276"/>
                      <a:pt x="305152" y="257796"/>
                    </a:cubicBezTo>
                    <a:cubicBezTo>
                      <a:pt x="305152" y="226364"/>
                      <a:pt x="279434" y="200646"/>
                      <a:pt x="248002" y="200646"/>
                    </a:cubicBezTo>
                    <a:lnTo>
                      <a:pt x="248002" y="200646"/>
                    </a:lnTo>
                    <a:close/>
                    <a:moveTo>
                      <a:pt x="248002" y="219696"/>
                    </a:moveTo>
                    <a:cubicBezTo>
                      <a:pt x="268957" y="219696"/>
                      <a:pt x="286102" y="236841"/>
                      <a:pt x="286102" y="257796"/>
                    </a:cubicBezTo>
                    <a:cubicBezTo>
                      <a:pt x="286102" y="278751"/>
                      <a:pt x="268957" y="295896"/>
                      <a:pt x="248002" y="295896"/>
                    </a:cubicBezTo>
                    <a:lnTo>
                      <a:pt x="248002" y="295896"/>
                    </a:lnTo>
                    <a:lnTo>
                      <a:pt x="171802" y="295896"/>
                    </a:lnTo>
                    <a:lnTo>
                      <a:pt x="171802" y="219696"/>
                    </a:lnTo>
                    <a:lnTo>
                      <a:pt x="248002" y="219696"/>
                    </a:lnTo>
                    <a:close/>
                    <a:moveTo>
                      <a:pt x="428977" y="133971"/>
                    </a:moveTo>
                    <a:lnTo>
                      <a:pt x="314677" y="133971"/>
                    </a:lnTo>
                    <a:lnTo>
                      <a:pt x="313724" y="133971"/>
                    </a:lnTo>
                    <a:cubicBezTo>
                      <a:pt x="308962" y="133019"/>
                      <a:pt x="305152" y="129209"/>
                      <a:pt x="305152" y="124446"/>
                    </a:cubicBezTo>
                    <a:lnTo>
                      <a:pt x="305152" y="124446"/>
                    </a:lnTo>
                    <a:lnTo>
                      <a:pt x="305152" y="10146"/>
                    </a:lnTo>
                    <a:lnTo>
                      <a:pt x="428977" y="133971"/>
                    </a:ln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solidFill>
                    <a:schemeClr val="accent2"/>
                  </a:solidFill>
                </a:endParaRPr>
              </a:p>
            </p:txBody>
          </p:sp>
          <p:sp>
            <p:nvSpPr>
              <p:cNvPr id="21" name="文本框 20">
                <a:extLst>
                  <a:ext uri="{FF2B5EF4-FFF2-40B4-BE49-F238E27FC236}">
                    <a16:creationId xmlns:a16="http://schemas.microsoft.com/office/drawing/2014/main" id="{78392354-BC05-7FA0-56F4-E3FCD0512111}"/>
                  </a:ext>
                </a:extLst>
              </p:cNvPr>
              <p:cNvSpPr txBox="1">
                <a:spLocks/>
              </p:cNvSpPr>
              <p:nvPr/>
            </p:nvSpPr>
            <p:spPr>
              <a:xfrm>
                <a:off x="4197779" y="2622096"/>
                <a:ext cx="585417" cy="523220"/>
              </a:xfrm>
              <a:prstGeom prst="rect">
                <a:avLst/>
              </a:prstGeom>
              <a:noFill/>
            </p:spPr>
            <p:txBody>
              <a:bodyPr wrap="none" lIns="91440" tIns="45720" rIns="91440" bIns="45720" rtlCol="0" anchor="ctr" anchorCtr="0">
                <a:spAutoFit/>
              </a:bodyPr>
              <a:lstStyle/>
              <a:p>
                <a:pPr algn="ctr"/>
                <a:r>
                  <a:rPr kumimoji="1" lang="en-US" altLang="zh-CN" sz="2800" b="1" dirty="0">
                    <a:solidFill>
                      <a:schemeClr val="accent2"/>
                    </a:solidFill>
                    <a:latin typeface="Arial" panose="020B0604020202020204" pitchFamily="34" charset="0"/>
                    <a:ea typeface="微软雅黑" panose="020B0503020204020204" pitchFamily="34" charset="-122"/>
                  </a:rPr>
                  <a:t>01</a:t>
                </a:r>
                <a:endParaRPr kumimoji="1" lang="zh-CN" altLang="en-US" sz="2800" b="1" dirty="0">
                  <a:solidFill>
                    <a:schemeClr val="accent2"/>
                  </a:solidFill>
                  <a:latin typeface="Arial" panose="020B0604020202020204" pitchFamily="34" charset="0"/>
                  <a:ea typeface="微软雅黑" panose="020B0503020204020204" pitchFamily="34" charset="-122"/>
                </a:endParaRPr>
              </a:p>
            </p:txBody>
          </p:sp>
          <p:sp>
            <p:nvSpPr>
              <p:cNvPr id="22" name="矩形 21">
                <a:extLst>
                  <a:ext uri="{FF2B5EF4-FFF2-40B4-BE49-F238E27FC236}">
                    <a16:creationId xmlns:a16="http://schemas.microsoft.com/office/drawing/2014/main" id="{9C3CE4D4-2043-E28E-F156-BC3A257F37D7}"/>
                  </a:ext>
                </a:extLst>
              </p:cNvPr>
              <p:cNvSpPr>
                <a:spLocks/>
              </p:cNvSpPr>
              <p:nvPr/>
            </p:nvSpPr>
            <p:spPr>
              <a:xfrm>
                <a:off x="3505164" y="4012252"/>
                <a:ext cx="1970647" cy="4504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kumimoji="1" lang="zh-CN" altLang="en-US" b="1">
                    <a:solidFill>
                      <a:schemeClr val="tx1"/>
                    </a:solidFill>
                    <a:latin typeface="Arial" panose="020B0604020202020204" pitchFamily="34" charset="0"/>
                    <a:ea typeface="微软雅黑" panose="020B0503020204020204" pitchFamily="34" charset="-122"/>
                  </a:rPr>
                  <a:t>第一步</a:t>
                </a:r>
                <a:endParaRPr kumimoji="1" lang="en-US" altLang="zh-CN" b="1" dirty="0">
                  <a:solidFill>
                    <a:schemeClr val="tx1"/>
                  </a:solidFill>
                  <a:latin typeface="Arial" panose="020B0604020202020204" pitchFamily="34" charset="0"/>
                  <a:ea typeface="微软雅黑" panose="020B0503020204020204" pitchFamily="34" charset="-122"/>
                </a:endParaRPr>
              </a:p>
            </p:txBody>
          </p:sp>
          <p:sp>
            <p:nvSpPr>
              <p:cNvPr id="23" name="矩形 22">
                <a:extLst>
                  <a:ext uri="{FF2B5EF4-FFF2-40B4-BE49-F238E27FC236}">
                    <a16:creationId xmlns:a16="http://schemas.microsoft.com/office/drawing/2014/main" id="{413F15DD-6D7C-A1D3-FB5F-CD44EF76ADE3}"/>
                  </a:ext>
                </a:extLst>
              </p:cNvPr>
              <p:cNvSpPr/>
              <p:nvPr/>
            </p:nvSpPr>
            <p:spPr>
              <a:xfrm>
                <a:off x="3314524" y="4581147"/>
                <a:ext cx="2317411" cy="12492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lnSpc>
                    <a:spcPct val="150000"/>
                  </a:lnSpc>
                </a:pPr>
                <a:r>
                  <a:rPr kumimoji="1" lang="zh-CN" altLang="en-US" sz="1200">
                    <a:solidFill>
                      <a:schemeClr val="tx1"/>
                    </a:solidFill>
                    <a:latin typeface="Arial" panose="020B0604020202020204" pitchFamily="34" charset="0"/>
                    <a:ea typeface="微软雅黑" panose="020B0503020204020204" pitchFamily="34" charset="-122"/>
                  </a:rPr>
                  <a:t>对比同期其他场次直播数据，判断本场直播数据</a:t>
                </a:r>
                <a:r>
                  <a:rPr kumimoji="1" lang="en-US" altLang="zh-CN" sz="1200">
                    <a:solidFill>
                      <a:schemeClr val="tx1"/>
                    </a:solidFill>
                    <a:latin typeface="Arial" panose="020B0604020202020204" pitchFamily="34" charset="0"/>
                    <a:ea typeface="微软雅黑" panose="020B0503020204020204" pitchFamily="34" charset="-122"/>
                  </a:rPr>
                  <a:t>HL&amp;LL</a:t>
                </a:r>
                <a:r>
                  <a:rPr kumimoji="1" lang="zh-CN" altLang="en-US" sz="1200">
                    <a:solidFill>
                      <a:schemeClr val="tx1"/>
                    </a:solidFill>
                    <a:latin typeface="Arial" panose="020B0604020202020204" pitchFamily="34" charset="0"/>
                    <a:ea typeface="微软雅黑" panose="020B0503020204020204" pitchFamily="34" charset="-122"/>
                  </a:rPr>
                  <a:t>，并根据「问题定位」，对数据差异原因有初步了解</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62164DC5-E2A6-F57B-BF26-D8F77EA0F33A}"/>
                </a:ext>
              </a:extLst>
            </p:cNvPr>
            <p:cNvGrpSpPr/>
            <p:nvPr/>
          </p:nvGrpSpPr>
          <p:grpSpPr>
            <a:xfrm>
              <a:off x="5103530" y="2831501"/>
              <a:ext cx="1970648" cy="3076124"/>
              <a:chOff x="6378991" y="2622096"/>
              <a:chExt cx="1970648" cy="3076124"/>
            </a:xfrm>
          </p:grpSpPr>
          <p:sp>
            <p:nvSpPr>
              <p:cNvPr id="14" name="文本框 13">
                <a:extLst>
                  <a:ext uri="{FF2B5EF4-FFF2-40B4-BE49-F238E27FC236}">
                    <a16:creationId xmlns:a16="http://schemas.microsoft.com/office/drawing/2014/main" id="{BE676EC3-9AC0-8945-8921-AB8589493322}"/>
                  </a:ext>
                </a:extLst>
              </p:cNvPr>
              <p:cNvSpPr txBox="1">
                <a:spLocks noChangeAspect="1"/>
              </p:cNvSpPr>
              <p:nvPr/>
            </p:nvSpPr>
            <p:spPr>
              <a:xfrm>
                <a:off x="7033955" y="3274187"/>
                <a:ext cx="660722" cy="660722"/>
              </a:xfrm>
              <a:prstGeom prst="roundRect">
                <a:avLst>
                  <a:gd name="adj" fmla="val 50000"/>
                </a:avLst>
              </a:prstGeom>
              <a:solidFill>
                <a:schemeClr val="accent1"/>
              </a:solidFill>
            </p:spPr>
            <p:txBody>
              <a:bodyPr wrap="none" lIns="108000" tIns="108000" rIns="108000" bIns="108000" rtlCol="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kumimoji="1" lang="zh-CN" altLang="en-US" sz="2000" b="1" dirty="0">
                  <a:noFill/>
                </a:endParaRPr>
              </a:p>
            </p:txBody>
          </p:sp>
          <p:sp>
            <p:nvSpPr>
              <p:cNvPr id="15" name="任意多边形: 形状 14">
                <a:extLst>
                  <a:ext uri="{FF2B5EF4-FFF2-40B4-BE49-F238E27FC236}">
                    <a16:creationId xmlns:a16="http://schemas.microsoft.com/office/drawing/2014/main" id="{636D616C-1A2C-3F5E-E8F6-1844EF22529A}"/>
                  </a:ext>
                </a:extLst>
              </p:cNvPr>
              <p:cNvSpPr/>
              <p:nvPr/>
            </p:nvSpPr>
            <p:spPr>
              <a:xfrm>
                <a:off x="7195828" y="3457058"/>
                <a:ext cx="336976" cy="294977"/>
              </a:xfrm>
              <a:custGeom>
                <a:avLst/>
                <a:gdLst>
                  <a:gd name="connsiteX0" fmla="*/ 411831 w 608766"/>
                  <a:gd name="connsiteY0" fmla="*/ 446646 h 532895"/>
                  <a:gd name="connsiteX1" fmla="*/ 418403 w 608766"/>
                  <a:gd name="connsiteY1" fmla="*/ 470096 h 532895"/>
                  <a:gd name="connsiteX2" fmla="*/ 283216 w 608766"/>
                  <a:gd name="connsiteY2" fmla="*/ 485573 h 532895"/>
                  <a:gd name="connsiteX3" fmla="*/ 171499 w 608766"/>
                  <a:gd name="connsiteY3" fmla="*/ 470331 h 532895"/>
                  <a:gd name="connsiteX4" fmla="*/ 172673 w 608766"/>
                  <a:gd name="connsiteY4" fmla="*/ 461419 h 532895"/>
                  <a:gd name="connsiteX5" fmla="*/ 283216 w 608766"/>
                  <a:gd name="connsiteY5" fmla="*/ 462357 h 532895"/>
                  <a:gd name="connsiteX6" fmla="*/ 411831 w 608766"/>
                  <a:gd name="connsiteY6" fmla="*/ 446646 h 532895"/>
                  <a:gd name="connsiteX7" fmla="*/ 418873 w 608766"/>
                  <a:gd name="connsiteY7" fmla="*/ 400503 h 532895"/>
                  <a:gd name="connsiteX8" fmla="*/ 418873 w 608766"/>
                  <a:gd name="connsiteY8" fmla="*/ 424639 h 532895"/>
                  <a:gd name="connsiteX9" fmla="*/ 176198 w 608766"/>
                  <a:gd name="connsiteY9" fmla="*/ 418078 h 532895"/>
                  <a:gd name="connsiteX10" fmla="*/ 177841 w 608766"/>
                  <a:gd name="connsiteY10" fmla="*/ 407064 h 532895"/>
                  <a:gd name="connsiteX11" fmla="*/ 418873 w 608766"/>
                  <a:gd name="connsiteY11" fmla="*/ 400503 h 532895"/>
                  <a:gd name="connsiteX12" fmla="*/ 370392 w 608766"/>
                  <a:gd name="connsiteY12" fmla="*/ 345544 h 532895"/>
                  <a:gd name="connsiteX13" fmla="*/ 410433 w 608766"/>
                  <a:gd name="connsiteY13" fmla="*/ 355953 h 532895"/>
                  <a:gd name="connsiteX14" fmla="*/ 406208 w 608766"/>
                  <a:gd name="connsiteY14" fmla="*/ 372137 h 532895"/>
                  <a:gd name="connsiteX15" fmla="*/ 303189 w 608766"/>
                  <a:gd name="connsiteY15" fmla="*/ 374248 h 532895"/>
                  <a:gd name="connsiteX16" fmla="*/ 183272 w 608766"/>
                  <a:gd name="connsiteY16" fmla="*/ 370495 h 532895"/>
                  <a:gd name="connsiteX17" fmla="*/ 185384 w 608766"/>
                  <a:gd name="connsiteY17" fmla="*/ 355014 h 532895"/>
                  <a:gd name="connsiteX18" fmla="*/ 327359 w 608766"/>
                  <a:gd name="connsiteY18" fmla="*/ 349385 h 532895"/>
                  <a:gd name="connsiteX19" fmla="*/ 370392 w 608766"/>
                  <a:gd name="connsiteY19" fmla="*/ 345544 h 532895"/>
                  <a:gd name="connsiteX20" fmla="*/ 357952 w 608766"/>
                  <a:gd name="connsiteY20" fmla="*/ 329132 h 532895"/>
                  <a:gd name="connsiteX21" fmla="*/ 143359 w 608766"/>
                  <a:gd name="connsiteY21" fmla="*/ 331801 h 532895"/>
                  <a:gd name="connsiteX22" fmla="*/ 133973 w 608766"/>
                  <a:gd name="connsiteY22" fmla="*/ 492781 h 532895"/>
                  <a:gd name="connsiteX23" fmla="*/ 450998 w 608766"/>
                  <a:gd name="connsiteY23" fmla="*/ 494187 h 532895"/>
                  <a:gd name="connsiteX24" fmla="*/ 429644 w 608766"/>
                  <a:gd name="connsiteY24" fmla="*/ 332972 h 532895"/>
                  <a:gd name="connsiteX25" fmla="*/ 357952 w 608766"/>
                  <a:gd name="connsiteY25" fmla="*/ 329132 h 532895"/>
                  <a:gd name="connsiteX26" fmla="*/ 390466 w 608766"/>
                  <a:gd name="connsiteY26" fmla="*/ 95127 h 532895"/>
                  <a:gd name="connsiteX27" fmla="*/ 395394 w 608766"/>
                  <a:gd name="connsiteY27" fmla="*/ 107083 h 532895"/>
                  <a:gd name="connsiteX28" fmla="*/ 294967 w 608766"/>
                  <a:gd name="connsiteY28" fmla="*/ 120680 h 532895"/>
                  <a:gd name="connsiteX29" fmla="*/ 216128 w 608766"/>
                  <a:gd name="connsiteY29" fmla="*/ 114585 h 532895"/>
                  <a:gd name="connsiteX30" fmla="*/ 187736 w 608766"/>
                  <a:gd name="connsiteY30" fmla="*/ 108255 h 532895"/>
                  <a:gd name="connsiteX31" fmla="*/ 187736 w 608766"/>
                  <a:gd name="connsiteY31" fmla="*/ 105442 h 532895"/>
                  <a:gd name="connsiteX32" fmla="*/ 285347 w 608766"/>
                  <a:gd name="connsiteY32" fmla="*/ 100987 h 532895"/>
                  <a:gd name="connsiteX33" fmla="*/ 355974 w 608766"/>
                  <a:gd name="connsiteY33" fmla="*/ 98174 h 532895"/>
                  <a:gd name="connsiteX34" fmla="*/ 390466 w 608766"/>
                  <a:gd name="connsiteY34" fmla="*/ 95127 h 532895"/>
                  <a:gd name="connsiteX35" fmla="*/ 381607 w 608766"/>
                  <a:gd name="connsiteY35" fmla="*/ 47446 h 532895"/>
                  <a:gd name="connsiteX36" fmla="*/ 399115 w 608766"/>
                  <a:gd name="connsiteY36" fmla="*/ 53895 h 532895"/>
                  <a:gd name="connsiteX37" fmla="*/ 400757 w 608766"/>
                  <a:gd name="connsiteY37" fmla="*/ 66075 h 532895"/>
                  <a:gd name="connsiteX38" fmla="*/ 361812 w 608766"/>
                  <a:gd name="connsiteY38" fmla="*/ 74976 h 532895"/>
                  <a:gd name="connsiteX39" fmla="*/ 287675 w 608766"/>
                  <a:gd name="connsiteY39" fmla="*/ 73570 h 532895"/>
                  <a:gd name="connsiteX40" fmla="*/ 205328 w 608766"/>
                  <a:gd name="connsiteY40" fmla="*/ 58814 h 532895"/>
                  <a:gd name="connsiteX41" fmla="*/ 210724 w 608766"/>
                  <a:gd name="connsiteY41" fmla="*/ 54598 h 532895"/>
                  <a:gd name="connsiteX42" fmla="*/ 244273 w 608766"/>
                  <a:gd name="connsiteY42" fmla="*/ 53193 h 532895"/>
                  <a:gd name="connsiteX43" fmla="*/ 311136 w 608766"/>
                  <a:gd name="connsiteY43" fmla="*/ 52256 h 532895"/>
                  <a:gd name="connsiteX44" fmla="*/ 381607 w 608766"/>
                  <a:gd name="connsiteY44" fmla="*/ 47446 h 532895"/>
                  <a:gd name="connsiteX45" fmla="*/ 212009 w 608766"/>
                  <a:gd name="connsiteY45" fmla="*/ 27931 h 532895"/>
                  <a:gd name="connsiteX46" fmla="*/ 165183 w 608766"/>
                  <a:gd name="connsiteY46" fmla="*/ 70999 h 532895"/>
                  <a:gd name="connsiteX47" fmla="*/ 170345 w 608766"/>
                  <a:gd name="connsiteY47" fmla="*/ 135438 h 532895"/>
                  <a:gd name="connsiteX48" fmla="*/ 301755 w 608766"/>
                  <a:gd name="connsiteY48" fmla="*/ 133095 h 532895"/>
                  <a:gd name="connsiteX49" fmla="*/ 431756 w 608766"/>
                  <a:gd name="connsiteY49" fmla="*/ 129345 h 532895"/>
                  <a:gd name="connsiteX50" fmla="*/ 429879 w 608766"/>
                  <a:gd name="connsiteY50" fmla="*/ 125362 h 532895"/>
                  <a:gd name="connsiteX51" fmla="*/ 423778 w 608766"/>
                  <a:gd name="connsiteY51" fmla="*/ 36085 h 532895"/>
                  <a:gd name="connsiteX52" fmla="*/ 240509 w 608766"/>
                  <a:gd name="connsiteY52" fmla="*/ 28352 h 532895"/>
                  <a:gd name="connsiteX53" fmla="*/ 212009 w 608766"/>
                  <a:gd name="connsiteY53" fmla="*/ 27931 h 532895"/>
                  <a:gd name="connsiteX54" fmla="*/ 225612 w 608766"/>
                  <a:gd name="connsiteY54" fmla="*/ 263 h 532895"/>
                  <a:gd name="connsiteX55" fmla="*/ 438092 w 608766"/>
                  <a:gd name="connsiteY55" fmla="*/ 8435 h 532895"/>
                  <a:gd name="connsiteX56" fmla="*/ 452171 w 608766"/>
                  <a:gd name="connsiteY56" fmla="*/ 22728 h 532895"/>
                  <a:gd name="connsiteX57" fmla="*/ 451937 w 608766"/>
                  <a:gd name="connsiteY57" fmla="*/ 93260 h 532895"/>
                  <a:gd name="connsiteX58" fmla="*/ 510836 w 608766"/>
                  <a:gd name="connsiteY58" fmla="*/ 85761 h 532895"/>
                  <a:gd name="connsiteX59" fmla="*/ 524212 w 608766"/>
                  <a:gd name="connsiteY59" fmla="*/ 99118 h 532895"/>
                  <a:gd name="connsiteX60" fmla="*/ 523977 w 608766"/>
                  <a:gd name="connsiteY60" fmla="*/ 151606 h 532895"/>
                  <a:gd name="connsiteX61" fmla="*/ 523742 w 608766"/>
                  <a:gd name="connsiteY61" fmla="*/ 188629 h 532895"/>
                  <a:gd name="connsiteX62" fmla="*/ 534771 w 608766"/>
                  <a:gd name="connsiteY62" fmla="*/ 189332 h 532895"/>
                  <a:gd name="connsiteX63" fmla="*/ 598599 w 608766"/>
                  <a:gd name="connsiteY63" fmla="*/ 404675 h 532895"/>
                  <a:gd name="connsiteX64" fmla="*/ 588508 w 608766"/>
                  <a:gd name="connsiteY64" fmla="*/ 422718 h 532895"/>
                  <a:gd name="connsiteX65" fmla="*/ 581234 w 608766"/>
                  <a:gd name="connsiteY65" fmla="*/ 433263 h 532895"/>
                  <a:gd name="connsiteX66" fmla="*/ 513183 w 608766"/>
                  <a:gd name="connsiteY66" fmla="*/ 441230 h 532895"/>
                  <a:gd name="connsiteX67" fmla="*/ 480800 w 608766"/>
                  <a:gd name="connsiteY67" fmla="*/ 438652 h 532895"/>
                  <a:gd name="connsiteX68" fmla="*/ 480331 w 608766"/>
                  <a:gd name="connsiteY68" fmla="*/ 438183 h 532895"/>
                  <a:gd name="connsiteX69" fmla="*/ 479627 w 608766"/>
                  <a:gd name="connsiteY69" fmla="*/ 508246 h 532895"/>
                  <a:gd name="connsiteX70" fmla="*/ 464843 w 608766"/>
                  <a:gd name="connsiteY70" fmla="*/ 523009 h 532895"/>
                  <a:gd name="connsiteX71" fmla="*/ 112619 w 608766"/>
                  <a:gd name="connsiteY71" fmla="*/ 518322 h 532895"/>
                  <a:gd name="connsiteX72" fmla="*/ 102294 w 608766"/>
                  <a:gd name="connsiteY72" fmla="*/ 500513 h 532895"/>
                  <a:gd name="connsiteX73" fmla="*/ 112619 w 608766"/>
                  <a:gd name="connsiteY73" fmla="*/ 435606 h 532895"/>
                  <a:gd name="connsiteX74" fmla="*/ 83521 w 608766"/>
                  <a:gd name="connsiteY74" fmla="*/ 434669 h 532895"/>
                  <a:gd name="connsiteX75" fmla="*/ 31427 w 608766"/>
                  <a:gd name="connsiteY75" fmla="*/ 430919 h 532895"/>
                  <a:gd name="connsiteX76" fmla="*/ 27438 w 608766"/>
                  <a:gd name="connsiteY76" fmla="*/ 429045 h 532895"/>
                  <a:gd name="connsiteX77" fmla="*/ 15235 w 608766"/>
                  <a:gd name="connsiteY77" fmla="*/ 422718 h 532895"/>
                  <a:gd name="connsiteX78" fmla="*/ 1860 w 608766"/>
                  <a:gd name="connsiteY78" fmla="*/ 225184 h 532895"/>
                  <a:gd name="connsiteX79" fmla="*/ 16878 w 608766"/>
                  <a:gd name="connsiteY79" fmla="*/ 210187 h 532895"/>
                  <a:gd name="connsiteX80" fmla="*/ 78828 w 608766"/>
                  <a:gd name="connsiteY80" fmla="*/ 203626 h 532895"/>
                  <a:gd name="connsiteX81" fmla="*/ 77420 w 608766"/>
                  <a:gd name="connsiteY81" fmla="*/ 103336 h 532895"/>
                  <a:gd name="connsiteX82" fmla="*/ 86337 w 608766"/>
                  <a:gd name="connsiteY82" fmla="*/ 94431 h 532895"/>
                  <a:gd name="connsiteX83" fmla="*/ 141951 w 608766"/>
                  <a:gd name="connsiteY83" fmla="*/ 89511 h 532895"/>
                  <a:gd name="connsiteX84" fmla="*/ 140778 w 608766"/>
                  <a:gd name="connsiteY84" fmla="*/ 18979 h 532895"/>
                  <a:gd name="connsiteX85" fmla="*/ 154858 w 608766"/>
                  <a:gd name="connsiteY85" fmla="*/ 4920 h 532895"/>
                  <a:gd name="connsiteX86" fmla="*/ 225612 w 608766"/>
                  <a:gd name="connsiteY86" fmla="*/ 263 h 53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608766" h="532895">
                    <a:moveTo>
                      <a:pt x="411831" y="446646"/>
                    </a:moveTo>
                    <a:cubicBezTo>
                      <a:pt x="427087" y="444066"/>
                      <a:pt x="433658" y="466578"/>
                      <a:pt x="418403" y="470096"/>
                    </a:cubicBezTo>
                    <a:cubicBezTo>
                      <a:pt x="374514" y="480414"/>
                      <a:pt x="328044" y="485339"/>
                      <a:pt x="283216" y="485573"/>
                    </a:cubicBezTo>
                    <a:cubicBezTo>
                      <a:pt x="250593" y="485808"/>
                      <a:pt x="199428" y="490498"/>
                      <a:pt x="171499" y="470331"/>
                    </a:cubicBezTo>
                    <a:cubicBezTo>
                      <a:pt x="168448" y="468220"/>
                      <a:pt x="167979" y="462123"/>
                      <a:pt x="172673" y="461419"/>
                    </a:cubicBezTo>
                    <a:cubicBezTo>
                      <a:pt x="207643" y="455557"/>
                      <a:pt x="247073" y="464702"/>
                      <a:pt x="283216" y="462357"/>
                    </a:cubicBezTo>
                    <a:cubicBezTo>
                      <a:pt x="326636" y="459778"/>
                      <a:pt x="369116" y="454619"/>
                      <a:pt x="411831" y="446646"/>
                    </a:cubicBezTo>
                    <a:close/>
                    <a:moveTo>
                      <a:pt x="418873" y="400503"/>
                    </a:moveTo>
                    <a:cubicBezTo>
                      <a:pt x="434363" y="400737"/>
                      <a:pt x="434363" y="424170"/>
                      <a:pt x="418873" y="424639"/>
                    </a:cubicBezTo>
                    <a:cubicBezTo>
                      <a:pt x="337903" y="427217"/>
                      <a:pt x="255995" y="437293"/>
                      <a:pt x="176198" y="418078"/>
                    </a:cubicBezTo>
                    <a:cubicBezTo>
                      <a:pt x="170096" y="416437"/>
                      <a:pt x="171269" y="406361"/>
                      <a:pt x="177841" y="407064"/>
                    </a:cubicBezTo>
                    <a:cubicBezTo>
                      <a:pt x="258342" y="415266"/>
                      <a:pt x="338373" y="400034"/>
                      <a:pt x="418873" y="400503"/>
                    </a:cubicBezTo>
                    <a:close/>
                    <a:moveTo>
                      <a:pt x="370392" y="345544"/>
                    </a:moveTo>
                    <a:cubicBezTo>
                      <a:pt x="385440" y="345339"/>
                      <a:pt x="399990" y="347509"/>
                      <a:pt x="410433" y="355953"/>
                    </a:cubicBezTo>
                    <a:cubicBezTo>
                      <a:pt x="416299" y="360878"/>
                      <a:pt x="412779" y="370495"/>
                      <a:pt x="406208" y="372137"/>
                    </a:cubicBezTo>
                    <a:cubicBezTo>
                      <a:pt x="376171" y="380346"/>
                      <a:pt x="334869" y="372840"/>
                      <a:pt x="303189" y="374248"/>
                    </a:cubicBezTo>
                    <a:cubicBezTo>
                      <a:pt x="263529" y="376124"/>
                      <a:pt x="222462" y="378939"/>
                      <a:pt x="183272" y="370495"/>
                    </a:cubicBezTo>
                    <a:cubicBezTo>
                      <a:pt x="174824" y="368618"/>
                      <a:pt x="176466" y="354311"/>
                      <a:pt x="185384" y="355014"/>
                    </a:cubicBezTo>
                    <a:cubicBezTo>
                      <a:pt x="233022" y="358767"/>
                      <a:pt x="279722" y="353138"/>
                      <a:pt x="327359" y="349385"/>
                    </a:cubicBezTo>
                    <a:cubicBezTo>
                      <a:pt x="339797" y="348329"/>
                      <a:pt x="355344" y="345750"/>
                      <a:pt x="370392" y="345544"/>
                    </a:cubicBezTo>
                    <a:close/>
                    <a:moveTo>
                      <a:pt x="357952" y="329132"/>
                    </a:moveTo>
                    <a:cubicBezTo>
                      <a:pt x="286355" y="328638"/>
                      <a:pt x="214990" y="336019"/>
                      <a:pt x="143359" y="331801"/>
                    </a:cubicBezTo>
                    <a:cubicBezTo>
                      <a:pt x="142655" y="385929"/>
                      <a:pt x="144533" y="439589"/>
                      <a:pt x="133973" y="492781"/>
                    </a:cubicBezTo>
                    <a:cubicBezTo>
                      <a:pt x="238162" y="511527"/>
                      <a:pt x="346105" y="502388"/>
                      <a:pt x="450998" y="494187"/>
                    </a:cubicBezTo>
                    <a:cubicBezTo>
                      <a:pt x="454987" y="439355"/>
                      <a:pt x="441142" y="386398"/>
                      <a:pt x="429644" y="332972"/>
                    </a:cubicBezTo>
                    <a:cubicBezTo>
                      <a:pt x="405709" y="330336"/>
                      <a:pt x="381818" y="329296"/>
                      <a:pt x="357952" y="329132"/>
                    </a:cubicBezTo>
                    <a:close/>
                    <a:moveTo>
                      <a:pt x="390466" y="95127"/>
                    </a:moveTo>
                    <a:cubicBezTo>
                      <a:pt x="395628" y="96064"/>
                      <a:pt x="397740" y="102863"/>
                      <a:pt x="395394" y="107083"/>
                    </a:cubicBezTo>
                    <a:cubicBezTo>
                      <a:pt x="380377" y="132167"/>
                      <a:pt x="318197" y="121852"/>
                      <a:pt x="294967" y="120680"/>
                    </a:cubicBezTo>
                    <a:cubicBezTo>
                      <a:pt x="268687" y="119273"/>
                      <a:pt x="242408" y="117632"/>
                      <a:pt x="216128" y="114585"/>
                    </a:cubicBezTo>
                    <a:cubicBezTo>
                      <a:pt x="207681" y="113412"/>
                      <a:pt x="194540" y="114819"/>
                      <a:pt x="187736" y="108255"/>
                    </a:cubicBezTo>
                    <a:cubicBezTo>
                      <a:pt x="187032" y="107551"/>
                      <a:pt x="187032" y="106145"/>
                      <a:pt x="187736" y="105442"/>
                    </a:cubicBezTo>
                    <a:cubicBezTo>
                      <a:pt x="204161" y="89969"/>
                      <a:pt x="264464" y="100987"/>
                      <a:pt x="285347" y="100987"/>
                    </a:cubicBezTo>
                    <a:cubicBezTo>
                      <a:pt x="308811" y="100753"/>
                      <a:pt x="332510" y="100753"/>
                      <a:pt x="355974" y="98174"/>
                    </a:cubicBezTo>
                    <a:cubicBezTo>
                      <a:pt x="367471" y="97002"/>
                      <a:pt x="378734" y="93251"/>
                      <a:pt x="390466" y="95127"/>
                    </a:cubicBezTo>
                    <a:close/>
                    <a:moveTo>
                      <a:pt x="381607" y="47446"/>
                    </a:moveTo>
                    <a:cubicBezTo>
                      <a:pt x="389041" y="48318"/>
                      <a:pt x="395244" y="50265"/>
                      <a:pt x="399115" y="53895"/>
                    </a:cubicBezTo>
                    <a:cubicBezTo>
                      <a:pt x="402399" y="56940"/>
                      <a:pt x="403103" y="62327"/>
                      <a:pt x="400757" y="66075"/>
                    </a:cubicBezTo>
                    <a:cubicBezTo>
                      <a:pt x="393250" y="78255"/>
                      <a:pt x="373777" y="74976"/>
                      <a:pt x="361812" y="74976"/>
                    </a:cubicBezTo>
                    <a:cubicBezTo>
                      <a:pt x="336943" y="75210"/>
                      <a:pt x="312309" y="74976"/>
                      <a:pt x="287675" y="73570"/>
                    </a:cubicBezTo>
                    <a:cubicBezTo>
                      <a:pt x="271253" y="72868"/>
                      <a:pt x="215416" y="78021"/>
                      <a:pt x="205328" y="58814"/>
                    </a:cubicBezTo>
                    <a:cubicBezTo>
                      <a:pt x="203685" y="55535"/>
                      <a:pt x="208377" y="51319"/>
                      <a:pt x="210724" y="54598"/>
                    </a:cubicBezTo>
                    <a:cubicBezTo>
                      <a:pt x="211662" y="55769"/>
                      <a:pt x="241457" y="52958"/>
                      <a:pt x="244273" y="53193"/>
                    </a:cubicBezTo>
                    <a:cubicBezTo>
                      <a:pt x="266561" y="53427"/>
                      <a:pt x="288848" y="52724"/>
                      <a:pt x="311136" y="52256"/>
                    </a:cubicBezTo>
                    <a:cubicBezTo>
                      <a:pt x="325917" y="51904"/>
                      <a:pt x="359305" y="44833"/>
                      <a:pt x="381607" y="47446"/>
                    </a:cubicBezTo>
                    <a:close/>
                    <a:moveTo>
                      <a:pt x="212009" y="27931"/>
                    </a:moveTo>
                    <a:cubicBezTo>
                      <a:pt x="184718" y="27855"/>
                      <a:pt x="163071" y="32160"/>
                      <a:pt x="165183" y="70999"/>
                    </a:cubicBezTo>
                    <a:cubicBezTo>
                      <a:pt x="166121" y="92557"/>
                      <a:pt x="168468" y="113880"/>
                      <a:pt x="170345" y="135438"/>
                    </a:cubicBezTo>
                    <a:cubicBezTo>
                      <a:pt x="214227" y="136610"/>
                      <a:pt x="257873" y="135438"/>
                      <a:pt x="301755" y="133095"/>
                    </a:cubicBezTo>
                    <a:cubicBezTo>
                      <a:pt x="343993" y="130751"/>
                      <a:pt x="389752" y="123019"/>
                      <a:pt x="431756" y="129345"/>
                    </a:cubicBezTo>
                    <a:cubicBezTo>
                      <a:pt x="430817" y="128408"/>
                      <a:pt x="430113" y="127002"/>
                      <a:pt x="429879" y="125362"/>
                    </a:cubicBezTo>
                    <a:cubicBezTo>
                      <a:pt x="423074" y="95603"/>
                      <a:pt x="423308" y="66313"/>
                      <a:pt x="423778" y="36085"/>
                    </a:cubicBezTo>
                    <a:cubicBezTo>
                      <a:pt x="362766" y="33273"/>
                      <a:pt x="301520" y="27415"/>
                      <a:pt x="240509" y="28352"/>
                    </a:cubicBezTo>
                    <a:cubicBezTo>
                      <a:pt x="230829" y="28469"/>
                      <a:pt x="221105" y="27957"/>
                      <a:pt x="212009" y="27931"/>
                    </a:cubicBezTo>
                    <a:close/>
                    <a:moveTo>
                      <a:pt x="225612" y="263"/>
                    </a:moveTo>
                    <a:cubicBezTo>
                      <a:pt x="296372" y="-1363"/>
                      <a:pt x="367166" y="4920"/>
                      <a:pt x="438092" y="8435"/>
                    </a:cubicBezTo>
                    <a:cubicBezTo>
                      <a:pt x="445601" y="8903"/>
                      <a:pt x="452406" y="14761"/>
                      <a:pt x="452171" y="22728"/>
                    </a:cubicBezTo>
                    <a:cubicBezTo>
                      <a:pt x="451702" y="46395"/>
                      <a:pt x="450763" y="69827"/>
                      <a:pt x="451937" y="93260"/>
                    </a:cubicBezTo>
                    <a:cubicBezTo>
                      <a:pt x="471413" y="90448"/>
                      <a:pt x="491125" y="87636"/>
                      <a:pt x="510836" y="85761"/>
                    </a:cubicBezTo>
                    <a:cubicBezTo>
                      <a:pt x="518111" y="85058"/>
                      <a:pt x="524212" y="92322"/>
                      <a:pt x="524212" y="99118"/>
                    </a:cubicBezTo>
                    <a:cubicBezTo>
                      <a:pt x="523977" y="116692"/>
                      <a:pt x="523977" y="134266"/>
                      <a:pt x="523977" y="151606"/>
                    </a:cubicBezTo>
                    <a:cubicBezTo>
                      <a:pt x="523977" y="163322"/>
                      <a:pt x="525620" y="176679"/>
                      <a:pt x="523742" y="188629"/>
                    </a:cubicBezTo>
                    <a:cubicBezTo>
                      <a:pt x="527497" y="188864"/>
                      <a:pt x="531252" y="188864"/>
                      <a:pt x="534771" y="189332"/>
                    </a:cubicBezTo>
                    <a:cubicBezTo>
                      <a:pt x="660314" y="201517"/>
                      <a:pt x="584989" y="322896"/>
                      <a:pt x="598599" y="404675"/>
                    </a:cubicBezTo>
                    <a:cubicBezTo>
                      <a:pt x="600007" y="413345"/>
                      <a:pt x="594844" y="419672"/>
                      <a:pt x="588508" y="422718"/>
                    </a:cubicBezTo>
                    <a:cubicBezTo>
                      <a:pt x="588508" y="426936"/>
                      <a:pt x="586397" y="430919"/>
                      <a:pt x="581234" y="433263"/>
                    </a:cubicBezTo>
                    <a:cubicBezTo>
                      <a:pt x="561757" y="441933"/>
                      <a:pt x="534067" y="441230"/>
                      <a:pt x="513183" y="441230"/>
                    </a:cubicBezTo>
                    <a:cubicBezTo>
                      <a:pt x="502858" y="441230"/>
                      <a:pt x="490890" y="441698"/>
                      <a:pt x="480800" y="438652"/>
                    </a:cubicBezTo>
                    <a:cubicBezTo>
                      <a:pt x="480565" y="438418"/>
                      <a:pt x="480565" y="438418"/>
                      <a:pt x="480331" y="438183"/>
                    </a:cubicBezTo>
                    <a:cubicBezTo>
                      <a:pt x="482677" y="461381"/>
                      <a:pt x="482912" y="484579"/>
                      <a:pt x="479627" y="508246"/>
                    </a:cubicBezTo>
                    <a:cubicBezTo>
                      <a:pt x="478688" y="516682"/>
                      <a:pt x="473760" y="522305"/>
                      <a:pt x="464843" y="523009"/>
                    </a:cubicBezTo>
                    <a:cubicBezTo>
                      <a:pt x="347983" y="531444"/>
                      <a:pt x="228306" y="542223"/>
                      <a:pt x="112619" y="518322"/>
                    </a:cubicBezTo>
                    <a:cubicBezTo>
                      <a:pt x="104640" y="516682"/>
                      <a:pt x="100417" y="507777"/>
                      <a:pt x="102294" y="500513"/>
                    </a:cubicBezTo>
                    <a:cubicBezTo>
                      <a:pt x="107926" y="478956"/>
                      <a:pt x="110742" y="457398"/>
                      <a:pt x="112619" y="435606"/>
                    </a:cubicBezTo>
                    <a:cubicBezTo>
                      <a:pt x="102763" y="435606"/>
                      <a:pt x="92673" y="434903"/>
                      <a:pt x="83521" y="434669"/>
                    </a:cubicBezTo>
                    <a:cubicBezTo>
                      <a:pt x="66156" y="434434"/>
                      <a:pt x="48557" y="433497"/>
                      <a:pt x="31427" y="430919"/>
                    </a:cubicBezTo>
                    <a:cubicBezTo>
                      <a:pt x="29784" y="430685"/>
                      <a:pt x="28611" y="429982"/>
                      <a:pt x="27438" y="429045"/>
                    </a:cubicBezTo>
                    <a:cubicBezTo>
                      <a:pt x="22744" y="430217"/>
                      <a:pt x="16878" y="428576"/>
                      <a:pt x="15235" y="422718"/>
                    </a:cubicBezTo>
                    <a:cubicBezTo>
                      <a:pt x="-1660" y="358045"/>
                      <a:pt x="-1660" y="291731"/>
                      <a:pt x="1860" y="225184"/>
                    </a:cubicBezTo>
                    <a:cubicBezTo>
                      <a:pt x="2329" y="216279"/>
                      <a:pt x="8430" y="211359"/>
                      <a:pt x="16878" y="210187"/>
                    </a:cubicBezTo>
                    <a:cubicBezTo>
                      <a:pt x="37528" y="207609"/>
                      <a:pt x="58178" y="205501"/>
                      <a:pt x="78828" y="203626"/>
                    </a:cubicBezTo>
                    <a:cubicBezTo>
                      <a:pt x="70380" y="171289"/>
                      <a:pt x="70849" y="135907"/>
                      <a:pt x="77420" y="103336"/>
                    </a:cubicBezTo>
                    <a:cubicBezTo>
                      <a:pt x="78124" y="99352"/>
                      <a:pt x="82113" y="95369"/>
                      <a:pt x="86337" y="94431"/>
                    </a:cubicBezTo>
                    <a:cubicBezTo>
                      <a:pt x="105110" y="90682"/>
                      <a:pt x="123179" y="88105"/>
                      <a:pt x="141951" y="89511"/>
                    </a:cubicBezTo>
                    <a:cubicBezTo>
                      <a:pt x="138431" y="66313"/>
                      <a:pt x="137493" y="42880"/>
                      <a:pt x="140778" y="18979"/>
                    </a:cubicBezTo>
                    <a:cubicBezTo>
                      <a:pt x="141951" y="10544"/>
                      <a:pt x="146410" y="5857"/>
                      <a:pt x="154858" y="4920"/>
                    </a:cubicBezTo>
                    <a:cubicBezTo>
                      <a:pt x="178441" y="2225"/>
                      <a:pt x="202024" y="805"/>
                      <a:pt x="225612" y="263"/>
                    </a:cubicBez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p>
            </p:txBody>
          </p:sp>
          <p:sp>
            <p:nvSpPr>
              <p:cNvPr id="16" name="文本框 15">
                <a:extLst>
                  <a:ext uri="{FF2B5EF4-FFF2-40B4-BE49-F238E27FC236}">
                    <a16:creationId xmlns:a16="http://schemas.microsoft.com/office/drawing/2014/main" id="{6E882964-AF93-B434-F31C-810BC6024B52}"/>
                  </a:ext>
                </a:extLst>
              </p:cNvPr>
              <p:cNvSpPr txBox="1">
                <a:spLocks/>
              </p:cNvSpPr>
              <p:nvPr/>
            </p:nvSpPr>
            <p:spPr>
              <a:xfrm>
                <a:off x="7065256" y="2622096"/>
                <a:ext cx="585418" cy="523220"/>
              </a:xfrm>
              <a:prstGeom prst="rect">
                <a:avLst/>
              </a:prstGeom>
              <a:noFill/>
            </p:spPr>
            <p:txBody>
              <a:bodyPr wrap="none" lIns="91440" tIns="45720" rIns="91440" bIns="45720" rtlCol="0" anchor="ctr" anchorCtr="0">
                <a:spAutoFit/>
              </a:bodyPr>
              <a:lstStyle/>
              <a:p>
                <a:pPr algn="ctr"/>
                <a:r>
                  <a:rPr kumimoji="1" lang="en-US" altLang="zh-CN" sz="2800" b="1" dirty="0">
                    <a:solidFill>
                      <a:schemeClr val="accent1"/>
                    </a:solidFill>
                    <a:latin typeface="Arial" panose="020B0604020202020204" pitchFamily="34" charset="0"/>
                    <a:ea typeface="微软雅黑" panose="020B0503020204020204" pitchFamily="34" charset="-122"/>
                  </a:rPr>
                  <a:t>02</a:t>
                </a:r>
                <a:endParaRPr kumimoji="1" lang="zh-CN" altLang="en-US" sz="2800" b="1" dirty="0">
                  <a:solidFill>
                    <a:schemeClr val="accent1"/>
                  </a:solidFill>
                  <a:latin typeface="Arial" panose="020B0604020202020204" pitchFamily="34" charset="0"/>
                  <a:ea typeface="微软雅黑" panose="020B0503020204020204" pitchFamily="34" charset="-122"/>
                </a:endParaRPr>
              </a:p>
            </p:txBody>
          </p:sp>
          <p:sp>
            <p:nvSpPr>
              <p:cNvPr id="17" name="矩形 16">
                <a:extLst>
                  <a:ext uri="{FF2B5EF4-FFF2-40B4-BE49-F238E27FC236}">
                    <a16:creationId xmlns:a16="http://schemas.microsoft.com/office/drawing/2014/main" id="{5B5E7313-632A-5CDF-8E9A-863BF1CC0716}"/>
                  </a:ext>
                </a:extLst>
              </p:cNvPr>
              <p:cNvSpPr>
                <a:spLocks/>
              </p:cNvSpPr>
              <p:nvPr/>
            </p:nvSpPr>
            <p:spPr>
              <a:xfrm>
                <a:off x="6378992" y="4012252"/>
                <a:ext cx="1970647" cy="4504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kumimoji="1" lang="zh-CN" altLang="en-US" b="1">
                    <a:solidFill>
                      <a:schemeClr val="tx1"/>
                    </a:solidFill>
                    <a:latin typeface="Arial" panose="020B0604020202020204" pitchFamily="34" charset="0"/>
                    <a:ea typeface="微软雅黑" panose="020B0503020204020204" pitchFamily="34" charset="-122"/>
                  </a:rPr>
                  <a:t>第二步</a:t>
                </a:r>
                <a:endParaRPr kumimoji="1" lang="en-US" altLang="zh-CN" b="1" dirty="0">
                  <a:solidFill>
                    <a:schemeClr val="tx1"/>
                  </a:solidFill>
                  <a:latin typeface="Arial" panose="020B0604020202020204" pitchFamily="34" charset="0"/>
                  <a:ea typeface="微软雅黑" panose="020B0503020204020204" pitchFamily="34" charset="-122"/>
                </a:endParaRPr>
              </a:p>
            </p:txBody>
          </p:sp>
          <p:sp>
            <p:nvSpPr>
              <p:cNvPr id="18" name="矩形 17">
                <a:extLst>
                  <a:ext uri="{FF2B5EF4-FFF2-40B4-BE49-F238E27FC236}">
                    <a16:creationId xmlns:a16="http://schemas.microsoft.com/office/drawing/2014/main" id="{5DCF06D3-C295-9209-FFEC-A3E1197F1014}"/>
                  </a:ext>
                </a:extLst>
              </p:cNvPr>
              <p:cNvSpPr/>
              <p:nvPr/>
            </p:nvSpPr>
            <p:spPr>
              <a:xfrm>
                <a:off x="6378991" y="4581147"/>
                <a:ext cx="1969192" cy="11170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lnSpc>
                    <a:spcPct val="150000"/>
                  </a:lnSpc>
                </a:pPr>
                <a:r>
                  <a:rPr kumimoji="1" lang="zh-CN" altLang="en-US" sz="1200">
                    <a:solidFill>
                      <a:schemeClr val="tx1"/>
                    </a:solidFill>
                    <a:latin typeface="Arial" panose="020B0604020202020204" pitchFamily="34" charset="0"/>
                    <a:ea typeface="微软雅黑" panose="020B0503020204020204" pitchFamily="34" charset="-122"/>
                  </a:rPr>
                  <a:t>拆分本场直播自然流量</a:t>
                </a:r>
                <a:r>
                  <a:rPr kumimoji="1" lang="en-US" altLang="zh-CN" sz="1200">
                    <a:solidFill>
                      <a:schemeClr val="tx1"/>
                    </a:solidFill>
                    <a:latin typeface="Arial" panose="020B0604020202020204" pitchFamily="34" charset="0"/>
                    <a:ea typeface="微软雅黑" panose="020B0503020204020204" pitchFamily="34" charset="-122"/>
                  </a:rPr>
                  <a:t>&amp;</a:t>
                </a:r>
                <a:r>
                  <a:rPr kumimoji="1" lang="zh-CN" altLang="en-US" sz="1200">
                    <a:solidFill>
                      <a:schemeClr val="tx1"/>
                    </a:solidFill>
                    <a:latin typeface="Arial" panose="020B0604020202020204" pitchFamily="34" charset="0"/>
                    <a:ea typeface="微软雅黑" panose="020B0503020204020204" pitchFamily="34" charset="-122"/>
                  </a:rPr>
                  <a:t>竞价广告各项数据，判断本场直播投放策略是否合理</a:t>
                </a:r>
                <a:endParaRPr kumimoji="1"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8" name="组合 7">
              <a:extLst>
                <a:ext uri="{FF2B5EF4-FFF2-40B4-BE49-F238E27FC236}">
                  <a16:creationId xmlns:a16="http://schemas.microsoft.com/office/drawing/2014/main" id="{A38BBFA7-4B0B-960D-588D-A6CF0C419806}"/>
                </a:ext>
              </a:extLst>
            </p:cNvPr>
            <p:cNvGrpSpPr/>
            <p:nvPr/>
          </p:nvGrpSpPr>
          <p:grpSpPr>
            <a:xfrm>
              <a:off x="8814978" y="2831501"/>
              <a:ext cx="1970648" cy="3076124"/>
              <a:chOff x="9252820" y="2622096"/>
              <a:chExt cx="1970648" cy="3076124"/>
            </a:xfrm>
          </p:grpSpPr>
          <p:sp>
            <p:nvSpPr>
              <p:cNvPr id="9" name="文本框 8">
                <a:extLst>
                  <a:ext uri="{FF2B5EF4-FFF2-40B4-BE49-F238E27FC236}">
                    <a16:creationId xmlns:a16="http://schemas.microsoft.com/office/drawing/2014/main" id="{FCD6F39C-DBEF-04AA-C353-555C1CDBB331}"/>
                  </a:ext>
                </a:extLst>
              </p:cNvPr>
              <p:cNvSpPr txBox="1">
                <a:spLocks noChangeAspect="1"/>
              </p:cNvSpPr>
              <p:nvPr/>
            </p:nvSpPr>
            <p:spPr>
              <a:xfrm>
                <a:off x="9968145" y="3348374"/>
                <a:ext cx="540000" cy="540000"/>
              </a:xfrm>
              <a:prstGeom prst="roundRect">
                <a:avLst>
                  <a:gd name="adj" fmla="val 50000"/>
                </a:avLst>
              </a:prstGeom>
              <a:solidFill>
                <a:schemeClr val="accent3"/>
              </a:solidFill>
            </p:spPr>
            <p:txBody>
              <a:bodyPr wrap="none" lIns="108000" tIns="108000" rIns="108000" bIns="108000" rtlCol="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kumimoji="1" lang="zh-CN" altLang="en-US" sz="2000" b="1" dirty="0">
                  <a:noFill/>
                </a:endParaRPr>
              </a:p>
            </p:txBody>
          </p:sp>
          <p:sp>
            <p:nvSpPr>
              <p:cNvPr id="10" name="任意多边形: 形状 9">
                <a:extLst>
                  <a:ext uri="{FF2B5EF4-FFF2-40B4-BE49-F238E27FC236}">
                    <a16:creationId xmlns:a16="http://schemas.microsoft.com/office/drawing/2014/main" id="{CD27FDC5-30B1-84E0-87D0-C3C12EDD90B4}"/>
                  </a:ext>
                </a:extLst>
              </p:cNvPr>
              <p:cNvSpPr/>
              <p:nvPr/>
            </p:nvSpPr>
            <p:spPr>
              <a:xfrm>
                <a:off x="10100442" y="3511893"/>
                <a:ext cx="275406" cy="212961"/>
              </a:xfrm>
              <a:custGeom>
                <a:avLst/>
                <a:gdLst>
                  <a:gd name="T0" fmla="*/ 6153 w 7228"/>
                  <a:gd name="T1" fmla="*/ 794 h 5598"/>
                  <a:gd name="T2" fmla="*/ 1075 w 7228"/>
                  <a:gd name="T3" fmla="*/ 794 h 5598"/>
                  <a:gd name="T4" fmla="*/ 782 w 7228"/>
                  <a:gd name="T5" fmla="*/ 1086 h 5598"/>
                  <a:gd name="T6" fmla="*/ 782 w 7228"/>
                  <a:gd name="T7" fmla="*/ 4512 h 5598"/>
                  <a:gd name="T8" fmla="*/ 1075 w 7228"/>
                  <a:gd name="T9" fmla="*/ 4805 h 5598"/>
                  <a:gd name="T10" fmla="*/ 6153 w 7228"/>
                  <a:gd name="T11" fmla="*/ 4805 h 5598"/>
                  <a:gd name="T12" fmla="*/ 6446 w 7228"/>
                  <a:gd name="T13" fmla="*/ 4512 h 5598"/>
                  <a:gd name="T14" fmla="*/ 6446 w 7228"/>
                  <a:gd name="T15" fmla="*/ 1086 h 5598"/>
                  <a:gd name="T16" fmla="*/ 6153 w 7228"/>
                  <a:gd name="T17" fmla="*/ 794 h 5598"/>
                  <a:gd name="T18" fmla="*/ 2907 w 7228"/>
                  <a:gd name="T19" fmla="*/ 2202 h 5598"/>
                  <a:gd name="T20" fmla="*/ 2854 w 7228"/>
                  <a:gd name="T21" fmla="*/ 2217 h 5598"/>
                  <a:gd name="T22" fmla="*/ 2286 w 7228"/>
                  <a:gd name="T23" fmla="*/ 1992 h 5598"/>
                  <a:gd name="T24" fmla="*/ 2286 w 7228"/>
                  <a:gd name="T25" fmla="*/ 3307 h 5598"/>
                  <a:gd name="T26" fmla="*/ 2241 w 7228"/>
                  <a:gd name="T27" fmla="*/ 3352 h 5598"/>
                  <a:gd name="T28" fmla="*/ 1786 w 7228"/>
                  <a:gd name="T29" fmla="*/ 3352 h 5598"/>
                  <a:gd name="T30" fmla="*/ 1740 w 7228"/>
                  <a:gd name="T31" fmla="*/ 3307 h 5598"/>
                  <a:gd name="T32" fmla="*/ 1740 w 7228"/>
                  <a:gd name="T33" fmla="*/ 1992 h 5598"/>
                  <a:gd name="T34" fmla="*/ 1172 w 7228"/>
                  <a:gd name="T35" fmla="*/ 2217 h 5598"/>
                  <a:gd name="T36" fmla="*/ 1119 w 7228"/>
                  <a:gd name="T37" fmla="*/ 2202 h 5598"/>
                  <a:gd name="T38" fmla="*/ 1119 w 7228"/>
                  <a:gd name="T39" fmla="*/ 2146 h 5598"/>
                  <a:gd name="T40" fmla="*/ 1977 w 7228"/>
                  <a:gd name="T41" fmla="*/ 1031 h 5598"/>
                  <a:gd name="T42" fmla="*/ 2013 w 7228"/>
                  <a:gd name="T43" fmla="*/ 1013 h 5598"/>
                  <a:gd name="T44" fmla="*/ 2049 w 7228"/>
                  <a:gd name="T45" fmla="*/ 1031 h 5598"/>
                  <a:gd name="T46" fmla="*/ 2907 w 7228"/>
                  <a:gd name="T47" fmla="*/ 2146 h 5598"/>
                  <a:gd name="T48" fmla="*/ 2916 w 7228"/>
                  <a:gd name="T49" fmla="*/ 2174 h 5598"/>
                  <a:gd name="T50" fmla="*/ 2907 w 7228"/>
                  <a:gd name="T51" fmla="*/ 2202 h 5598"/>
                  <a:gd name="T52" fmla="*/ 6702 w 7228"/>
                  <a:gd name="T53" fmla="*/ 0 h 5598"/>
                  <a:gd name="T54" fmla="*/ 526 w 7228"/>
                  <a:gd name="T55" fmla="*/ 0 h 5598"/>
                  <a:gd name="T56" fmla="*/ 0 w 7228"/>
                  <a:gd name="T57" fmla="*/ 525 h 5598"/>
                  <a:gd name="T58" fmla="*/ 0 w 7228"/>
                  <a:gd name="T59" fmla="*/ 5072 h 5598"/>
                  <a:gd name="T60" fmla="*/ 526 w 7228"/>
                  <a:gd name="T61" fmla="*/ 5598 h 5598"/>
                  <a:gd name="T62" fmla="*/ 6702 w 7228"/>
                  <a:gd name="T63" fmla="*/ 5598 h 5598"/>
                  <a:gd name="T64" fmla="*/ 7228 w 7228"/>
                  <a:gd name="T65" fmla="*/ 5072 h 5598"/>
                  <a:gd name="T66" fmla="*/ 7228 w 7228"/>
                  <a:gd name="T67" fmla="*/ 525 h 5598"/>
                  <a:gd name="T68" fmla="*/ 6702 w 7228"/>
                  <a:gd name="T69" fmla="*/ 0 h 5598"/>
                  <a:gd name="T70" fmla="*/ 6653 w 7228"/>
                  <a:gd name="T71" fmla="*/ 4512 h 5598"/>
                  <a:gd name="T72" fmla="*/ 6153 w 7228"/>
                  <a:gd name="T73" fmla="*/ 5012 h 5598"/>
                  <a:gd name="T74" fmla="*/ 1075 w 7228"/>
                  <a:gd name="T75" fmla="*/ 5012 h 5598"/>
                  <a:gd name="T76" fmla="*/ 575 w 7228"/>
                  <a:gd name="T77" fmla="*/ 4512 h 5598"/>
                  <a:gd name="T78" fmla="*/ 575 w 7228"/>
                  <a:gd name="T79" fmla="*/ 1086 h 5598"/>
                  <a:gd name="T80" fmla="*/ 1075 w 7228"/>
                  <a:gd name="T81" fmla="*/ 586 h 5598"/>
                  <a:gd name="T82" fmla="*/ 6153 w 7228"/>
                  <a:gd name="T83" fmla="*/ 586 h 5598"/>
                  <a:gd name="T84" fmla="*/ 6653 w 7228"/>
                  <a:gd name="T85" fmla="*/ 1086 h 5598"/>
                  <a:gd name="T86" fmla="*/ 6653 w 7228"/>
                  <a:gd name="T87" fmla="*/ 4512 h 5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228" h="5598">
                    <a:moveTo>
                      <a:pt x="6153" y="794"/>
                    </a:moveTo>
                    <a:lnTo>
                      <a:pt x="1075" y="794"/>
                    </a:lnTo>
                    <a:cubicBezTo>
                      <a:pt x="913" y="794"/>
                      <a:pt x="782" y="925"/>
                      <a:pt x="782" y="1086"/>
                    </a:cubicBezTo>
                    <a:lnTo>
                      <a:pt x="782" y="4512"/>
                    </a:lnTo>
                    <a:cubicBezTo>
                      <a:pt x="782" y="4673"/>
                      <a:pt x="913" y="4805"/>
                      <a:pt x="1075" y="4805"/>
                    </a:cubicBezTo>
                    <a:lnTo>
                      <a:pt x="6153" y="4805"/>
                    </a:lnTo>
                    <a:cubicBezTo>
                      <a:pt x="6315" y="4805"/>
                      <a:pt x="6446" y="4673"/>
                      <a:pt x="6446" y="4512"/>
                    </a:cubicBezTo>
                    <a:lnTo>
                      <a:pt x="6446" y="1086"/>
                    </a:lnTo>
                    <a:cubicBezTo>
                      <a:pt x="6446" y="925"/>
                      <a:pt x="6315" y="794"/>
                      <a:pt x="6153" y="794"/>
                    </a:cubicBezTo>
                    <a:close/>
                    <a:moveTo>
                      <a:pt x="2907" y="2202"/>
                    </a:moveTo>
                    <a:cubicBezTo>
                      <a:pt x="2895" y="2218"/>
                      <a:pt x="2873" y="2224"/>
                      <a:pt x="2854" y="2217"/>
                    </a:cubicBezTo>
                    <a:lnTo>
                      <a:pt x="2286" y="1992"/>
                    </a:lnTo>
                    <a:lnTo>
                      <a:pt x="2286" y="3307"/>
                    </a:lnTo>
                    <a:cubicBezTo>
                      <a:pt x="2286" y="3332"/>
                      <a:pt x="2266" y="3353"/>
                      <a:pt x="2241" y="3352"/>
                    </a:cubicBezTo>
                    <a:lnTo>
                      <a:pt x="1786" y="3352"/>
                    </a:lnTo>
                    <a:cubicBezTo>
                      <a:pt x="1760" y="3352"/>
                      <a:pt x="1740" y="3332"/>
                      <a:pt x="1740" y="3307"/>
                    </a:cubicBezTo>
                    <a:lnTo>
                      <a:pt x="1740" y="1992"/>
                    </a:lnTo>
                    <a:lnTo>
                      <a:pt x="1172" y="2217"/>
                    </a:lnTo>
                    <a:cubicBezTo>
                      <a:pt x="1153" y="2224"/>
                      <a:pt x="1132" y="2218"/>
                      <a:pt x="1119" y="2202"/>
                    </a:cubicBezTo>
                    <a:cubicBezTo>
                      <a:pt x="1107" y="2185"/>
                      <a:pt x="1107" y="2163"/>
                      <a:pt x="1119" y="2146"/>
                    </a:cubicBezTo>
                    <a:lnTo>
                      <a:pt x="1977" y="1031"/>
                    </a:lnTo>
                    <a:cubicBezTo>
                      <a:pt x="1986" y="1020"/>
                      <a:pt x="1999" y="1013"/>
                      <a:pt x="2013" y="1013"/>
                    </a:cubicBezTo>
                    <a:cubicBezTo>
                      <a:pt x="2027" y="1013"/>
                      <a:pt x="2041" y="1020"/>
                      <a:pt x="2049" y="1031"/>
                    </a:cubicBezTo>
                    <a:lnTo>
                      <a:pt x="2907" y="2146"/>
                    </a:lnTo>
                    <a:cubicBezTo>
                      <a:pt x="2913" y="2155"/>
                      <a:pt x="2916" y="2165"/>
                      <a:pt x="2916" y="2174"/>
                    </a:cubicBezTo>
                    <a:cubicBezTo>
                      <a:pt x="2916" y="2184"/>
                      <a:pt x="2913" y="2193"/>
                      <a:pt x="2907" y="2202"/>
                    </a:cubicBezTo>
                    <a:close/>
                    <a:moveTo>
                      <a:pt x="6702" y="0"/>
                    </a:moveTo>
                    <a:lnTo>
                      <a:pt x="526" y="0"/>
                    </a:lnTo>
                    <a:cubicBezTo>
                      <a:pt x="235" y="0"/>
                      <a:pt x="0" y="235"/>
                      <a:pt x="0" y="525"/>
                    </a:cubicBezTo>
                    <a:lnTo>
                      <a:pt x="0" y="5072"/>
                    </a:lnTo>
                    <a:cubicBezTo>
                      <a:pt x="0" y="5363"/>
                      <a:pt x="235" y="5598"/>
                      <a:pt x="526" y="5598"/>
                    </a:cubicBezTo>
                    <a:lnTo>
                      <a:pt x="6702" y="5598"/>
                    </a:lnTo>
                    <a:cubicBezTo>
                      <a:pt x="6993" y="5598"/>
                      <a:pt x="7228" y="5363"/>
                      <a:pt x="7228" y="5072"/>
                    </a:cubicBezTo>
                    <a:lnTo>
                      <a:pt x="7228" y="525"/>
                    </a:lnTo>
                    <a:cubicBezTo>
                      <a:pt x="7228" y="235"/>
                      <a:pt x="6993" y="0"/>
                      <a:pt x="6702" y="0"/>
                    </a:cubicBezTo>
                    <a:close/>
                    <a:moveTo>
                      <a:pt x="6653" y="4512"/>
                    </a:moveTo>
                    <a:cubicBezTo>
                      <a:pt x="6653" y="4788"/>
                      <a:pt x="6429" y="5012"/>
                      <a:pt x="6153" y="5012"/>
                    </a:cubicBezTo>
                    <a:lnTo>
                      <a:pt x="1075" y="5012"/>
                    </a:lnTo>
                    <a:cubicBezTo>
                      <a:pt x="799" y="5012"/>
                      <a:pt x="575" y="4788"/>
                      <a:pt x="575" y="4512"/>
                    </a:cubicBezTo>
                    <a:lnTo>
                      <a:pt x="575" y="1086"/>
                    </a:lnTo>
                    <a:cubicBezTo>
                      <a:pt x="575" y="811"/>
                      <a:pt x="799" y="586"/>
                      <a:pt x="1075" y="586"/>
                    </a:cubicBezTo>
                    <a:lnTo>
                      <a:pt x="6153" y="586"/>
                    </a:lnTo>
                    <a:cubicBezTo>
                      <a:pt x="6429" y="586"/>
                      <a:pt x="6653" y="810"/>
                      <a:pt x="6653" y="1086"/>
                    </a:cubicBezTo>
                    <a:lnTo>
                      <a:pt x="6653" y="4512"/>
                    </a:ln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p>
            </p:txBody>
          </p:sp>
          <p:sp>
            <p:nvSpPr>
              <p:cNvPr id="11" name="文本框 10">
                <a:extLst>
                  <a:ext uri="{FF2B5EF4-FFF2-40B4-BE49-F238E27FC236}">
                    <a16:creationId xmlns:a16="http://schemas.microsoft.com/office/drawing/2014/main" id="{0054F7ED-DD89-43D8-6D5A-5B0E40330ACD}"/>
                  </a:ext>
                </a:extLst>
              </p:cNvPr>
              <p:cNvSpPr txBox="1">
                <a:spLocks/>
              </p:cNvSpPr>
              <p:nvPr/>
            </p:nvSpPr>
            <p:spPr>
              <a:xfrm>
                <a:off x="9945436" y="2622096"/>
                <a:ext cx="585418" cy="523220"/>
              </a:xfrm>
              <a:prstGeom prst="rect">
                <a:avLst/>
              </a:prstGeom>
              <a:noFill/>
            </p:spPr>
            <p:txBody>
              <a:bodyPr wrap="none" lIns="91440" tIns="45720" rIns="91440" bIns="45720" rtlCol="0" anchor="ctr" anchorCtr="0">
                <a:spAutoFit/>
              </a:bodyPr>
              <a:lstStyle/>
              <a:p>
                <a:pPr algn="ctr"/>
                <a:r>
                  <a:rPr kumimoji="1" lang="en-US" altLang="zh-CN" sz="2800" b="1" dirty="0">
                    <a:solidFill>
                      <a:schemeClr val="accent3"/>
                    </a:solidFill>
                    <a:latin typeface="Arial" panose="020B0604020202020204" pitchFamily="34" charset="0"/>
                    <a:ea typeface="微软雅黑" panose="020B0503020204020204" pitchFamily="34" charset="-122"/>
                  </a:rPr>
                  <a:t>03</a:t>
                </a:r>
                <a:endParaRPr kumimoji="1" lang="zh-CN" altLang="en-US" sz="2800" b="1" dirty="0">
                  <a:solidFill>
                    <a:schemeClr val="accent3"/>
                  </a:solidFill>
                  <a:latin typeface="Arial" panose="020B0604020202020204" pitchFamily="34" charset="0"/>
                  <a:ea typeface="微软雅黑" panose="020B0503020204020204" pitchFamily="34" charset="-122"/>
                </a:endParaRPr>
              </a:p>
            </p:txBody>
          </p:sp>
          <p:sp>
            <p:nvSpPr>
              <p:cNvPr id="12" name="矩形 11">
                <a:extLst>
                  <a:ext uri="{FF2B5EF4-FFF2-40B4-BE49-F238E27FC236}">
                    <a16:creationId xmlns:a16="http://schemas.microsoft.com/office/drawing/2014/main" id="{0ED642D4-A80F-8C77-DA36-727E7FD629ED}"/>
                  </a:ext>
                </a:extLst>
              </p:cNvPr>
              <p:cNvSpPr>
                <a:spLocks/>
              </p:cNvSpPr>
              <p:nvPr/>
            </p:nvSpPr>
            <p:spPr>
              <a:xfrm>
                <a:off x="9252821" y="4012252"/>
                <a:ext cx="1970647" cy="4504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kumimoji="1" lang="zh-CN" altLang="en-US" b="1">
                    <a:solidFill>
                      <a:schemeClr val="tx1"/>
                    </a:solidFill>
                    <a:latin typeface="Arial" panose="020B0604020202020204" pitchFamily="34" charset="0"/>
                    <a:ea typeface="微软雅黑" panose="020B0503020204020204" pitchFamily="34" charset="-122"/>
                  </a:rPr>
                  <a:t>第三步</a:t>
                </a:r>
                <a:endParaRPr kumimoji="1" lang="en-US" altLang="zh-CN" b="1" dirty="0">
                  <a:solidFill>
                    <a:schemeClr val="tx1"/>
                  </a:solidFill>
                  <a:latin typeface="Arial" panose="020B0604020202020204" pitchFamily="34" charset="0"/>
                  <a:ea typeface="微软雅黑" panose="020B0503020204020204" pitchFamily="34" charset="-122"/>
                </a:endParaRPr>
              </a:p>
            </p:txBody>
          </p:sp>
          <p:sp>
            <p:nvSpPr>
              <p:cNvPr id="13" name="矩形 12">
                <a:extLst>
                  <a:ext uri="{FF2B5EF4-FFF2-40B4-BE49-F238E27FC236}">
                    <a16:creationId xmlns:a16="http://schemas.microsoft.com/office/drawing/2014/main" id="{655E3E7C-CB98-04AB-94C9-DDA82018B075}"/>
                  </a:ext>
                </a:extLst>
              </p:cNvPr>
              <p:cNvSpPr/>
              <p:nvPr/>
            </p:nvSpPr>
            <p:spPr>
              <a:xfrm>
                <a:off x="9252820" y="4581147"/>
                <a:ext cx="1969192" cy="11170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50000"/>
                  </a:lnSpc>
                </a:pPr>
                <a:r>
                  <a:rPr lang="zh-CN" altLang="en-US" sz="1200">
                    <a:solidFill>
                      <a:schemeClr val="tx1"/>
                    </a:solidFill>
                  </a:rPr>
                  <a:t>拆分本场直播人群构成</a:t>
                </a:r>
                <a:r>
                  <a:rPr lang="en-US" altLang="zh-CN" sz="1200">
                    <a:solidFill>
                      <a:schemeClr val="tx1"/>
                    </a:solidFill>
                  </a:rPr>
                  <a:t>&amp;</a:t>
                </a:r>
                <a:r>
                  <a:rPr lang="zh-CN" altLang="en-US" sz="1200">
                    <a:solidFill>
                      <a:schemeClr val="tx1"/>
                    </a:solidFill>
                  </a:rPr>
                  <a:t>互动情况，判断本场直播人群画像</a:t>
                </a:r>
                <a:r>
                  <a:rPr lang="en-US" altLang="zh-CN" sz="1200">
                    <a:solidFill>
                      <a:schemeClr val="tx1"/>
                    </a:solidFill>
                  </a:rPr>
                  <a:t>&amp;</a:t>
                </a:r>
                <a:r>
                  <a:rPr lang="zh-CN" altLang="en-US" sz="1200">
                    <a:solidFill>
                      <a:schemeClr val="tx1"/>
                    </a:solidFill>
                  </a:rPr>
                  <a:t>内容设计是否匹配</a:t>
                </a:r>
              </a:p>
            </p:txBody>
          </p:sp>
        </p:grpSp>
      </p:grpSp>
      <p:graphicFrame>
        <p:nvGraphicFramePr>
          <p:cNvPr id="24" name="表格 23">
            <a:extLst>
              <a:ext uri="{FF2B5EF4-FFF2-40B4-BE49-F238E27FC236}">
                <a16:creationId xmlns:a16="http://schemas.microsoft.com/office/drawing/2014/main" id="{A1852116-65A5-EECE-E98F-8A72E21BD415}"/>
              </a:ext>
            </a:extLst>
          </p:cNvPr>
          <p:cNvGraphicFramePr>
            <a:graphicFrameLocks noGrp="1"/>
          </p:cNvGraphicFramePr>
          <p:nvPr>
            <p:extLst>
              <p:ext uri="{D42A27DB-BD31-4B8C-83A1-F6EECF244321}">
                <p14:modId xmlns:p14="http://schemas.microsoft.com/office/powerpoint/2010/main" val="875666358"/>
              </p:ext>
            </p:extLst>
          </p:nvPr>
        </p:nvGraphicFramePr>
        <p:xfrm>
          <a:off x="669928" y="1782490"/>
          <a:ext cx="10850559" cy="851543"/>
        </p:xfrm>
        <a:graphic>
          <a:graphicData uri="http://schemas.openxmlformats.org/drawingml/2006/table">
            <a:tbl>
              <a:tblPr>
                <a:tableStyleId>{5C22544A-7EE6-4342-B048-85BDC9FD1C3A}</a:tableStyleId>
              </a:tblPr>
              <a:tblGrid>
                <a:gridCol w="1358706">
                  <a:extLst>
                    <a:ext uri="{9D8B030D-6E8A-4147-A177-3AD203B41FA5}">
                      <a16:colId xmlns:a16="http://schemas.microsoft.com/office/drawing/2014/main" val="3172570396"/>
                    </a:ext>
                  </a:extLst>
                </a:gridCol>
                <a:gridCol w="1355979">
                  <a:extLst>
                    <a:ext uri="{9D8B030D-6E8A-4147-A177-3AD203B41FA5}">
                      <a16:colId xmlns:a16="http://schemas.microsoft.com/office/drawing/2014/main" val="1733072112"/>
                    </a:ext>
                  </a:extLst>
                </a:gridCol>
                <a:gridCol w="1355979">
                  <a:extLst>
                    <a:ext uri="{9D8B030D-6E8A-4147-A177-3AD203B41FA5}">
                      <a16:colId xmlns:a16="http://schemas.microsoft.com/office/drawing/2014/main" val="461829659"/>
                    </a:ext>
                  </a:extLst>
                </a:gridCol>
                <a:gridCol w="1355979">
                  <a:extLst>
                    <a:ext uri="{9D8B030D-6E8A-4147-A177-3AD203B41FA5}">
                      <a16:colId xmlns:a16="http://schemas.microsoft.com/office/drawing/2014/main" val="2566753395"/>
                    </a:ext>
                  </a:extLst>
                </a:gridCol>
                <a:gridCol w="1355979">
                  <a:extLst>
                    <a:ext uri="{9D8B030D-6E8A-4147-A177-3AD203B41FA5}">
                      <a16:colId xmlns:a16="http://schemas.microsoft.com/office/drawing/2014/main" val="329606516"/>
                    </a:ext>
                  </a:extLst>
                </a:gridCol>
                <a:gridCol w="1355979">
                  <a:extLst>
                    <a:ext uri="{9D8B030D-6E8A-4147-A177-3AD203B41FA5}">
                      <a16:colId xmlns:a16="http://schemas.microsoft.com/office/drawing/2014/main" val="949776990"/>
                    </a:ext>
                  </a:extLst>
                </a:gridCol>
                <a:gridCol w="1355979">
                  <a:extLst>
                    <a:ext uri="{9D8B030D-6E8A-4147-A177-3AD203B41FA5}">
                      <a16:colId xmlns:a16="http://schemas.microsoft.com/office/drawing/2014/main" val="2547721798"/>
                    </a:ext>
                  </a:extLst>
                </a:gridCol>
                <a:gridCol w="1355979">
                  <a:extLst>
                    <a:ext uri="{9D8B030D-6E8A-4147-A177-3AD203B41FA5}">
                      <a16:colId xmlns:a16="http://schemas.microsoft.com/office/drawing/2014/main" val="1060954794"/>
                    </a:ext>
                  </a:extLst>
                </a:gridCol>
              </a:tblGrid>
              <a:tr h="386281">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直播日期</a:t>
                      </a:r>
                    </a:p>
                  </a:txBody>
                  <a:tcPr marL="635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直播时长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观看</a:t>
                      </a:r>
                      <a:r>
                        <a:rPr lang="en-US" altLang="zh-CN" sz="12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2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人均看播时长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200" b="1" i="0" u="none" strike="noStrike">
                          <a:solidFill>
                            <a:schemeClr val="bg1"/>
                          </a:solidFill>
                          <a:effectLst/>
                          <a:latin typeface="微软雅黑" panose="020B0503020204020204" pitchFamily="34" charset="-122"/>
                          <a:ea typeface="微软雅黑" panose="020B0503020204020204" pitchFamily="34" charset="-122"/>
                        </a:rPr>
                        <a:t>GMV</a:t>
                      </a:r>
                      <a:endParaRPr lang="zh-CN" altLang="en-US" sz="12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整体转化率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200" b="1" i="0" u="none" strike="noStrike">
                          <a:solidFill>
                            <a:schemeClr val="bg1"/>
                          </a:solidFill>
                          <a:effectLst/>
                          <a:latin typeface="微软雅黑" panose="020B0503020204020204" pitchFamily="34" charset="-122"/>
                          <a:ea typeface="微软雅黑" panose="020B0503020204020204" pitchFamily="34" charset="-122"/>
                        </a:rPr>
                        <a:t>推广消耗</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200" b="1" i="0" u="none" strike="noStrike">
                          <a:solidFill>
                            <a:schemeClr val="bg1"/>
                          </a:solidFill>
                          <a:effectLst/>
                          <a:latin typeface="微软雅黑" panose="020B0503020204020204" pitchFamily="34" charset="-122"/>
                          <a:ea typeface="微软雅黑" panose="020B0503020204020204" pitchFamily="34" charset="-122"/>
                        </a:rPr>
                        <a:t>ROI</a:t>
                      </a:r>
                      <a:endParaRPr lang="zh-CN" altLang="en-US" sz="12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870056295"/>
                  </a:ext>
                </a:extLst>
              </a:tr>
              <a:tr h="465262">
                <a:tc>
                  <a:txBody>
                    <a:bodyPr/>
                    <a:lstStyle/>
                    <a:p>
                      <a:pPr marL="0" indent="0" algn="l" fontAlgn="ctr">
                        <a:lnSpc>
                          <a:spcPct val="150000"/>
                        </a:lnSpc>
                        <a:buFont typeface="+mj-lt"/>
                        <a:buNone/>
                      </a:pPr>
                      <a:r>
                        <a:rPr b="0" sz="1200">
                          <a:solidFill>
                            <a:srgbClr val="333333"/>
                          </a:solidFill>
                        </a:rPr>
                        <a:t>示例场次</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3">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3.5 小时</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8,600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3分20秒</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12.6 万</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3.2%</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1.8 万</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200">
                          <a:solidFill>
                            <a:srgbClr val="333333"/>
                          </a:solidFill>
                        </a:rPr>
                        <a:t>7.0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noFill/>
                  </a:tcPr>
                </a:tc>
                <a:extLst>
                  <a:ext uri="{0D108BD9-81ED-4DB2-BD59-A6C34878D82A}">
                    <a16:rowId xmlns:a16="http://schemas.microsoft.com/office/drawing/2014/main" val="1787859377"/>
                  </a:ext>
                </a:extLst>
              </a:tr>
            </a:tbl>
          </a:graphicData>
        </a:graphic>
      </p:graphicFrame>
      <p:sp>
        <p:nvSpPr>
          <p:cNvPr id="26" name="文本框 25">
            <a:extLst>
              <a:ext uri="{FF2B5EF4-FFF2-40B4-BE49-F238E27FC236}">
                <a16:creationId xmlns:a16="http://schemas.microsoft.com/office/drawing/2014/main" id="{E3BD542A-2B73-0A1A-FC12-A902FE8D972F}"/>
              </a:ext>
            </a:extLst>
          </p:cNvPr>
          <p:cNvSpPr txBox="1"/>
          <p:nvPr/>
        </p:nvSpPr>
        <p:spPr>
          <a:xfrm>
            <a:off x="669924" y="1320058"/>
            <a:ext cx="3881136" cy="338554"/>
          </a:xfrm>
          <a:prstGeom prst="rect">
            <a:avLst/>
          </a:prstGeom>
          <a:noFill/>
        </p:spPr>
        <p:txBody>
          <a:bodyPr wrap="square">
            <a:spAutoFit/>
          </a:bodyPr>
          <a:lstStyle/>
          <a:p>
            <a:pPr marL="285750" indent="-285750">
              <a:buFont typeface="Wingdings" panose="05000000000000000000" pitchFamily="2" charset="2"/>
              <a:buChar char="Ø"/>
            </a:pPr>
            <a:r>
              <a:rPr lang="zh-CN" altLang="en-US" sz="1600" b="1"/>
              <a:t>整场直播数据汇总表（示例）：</a:t>
            </a:r>
          </a:p>
        </p:txBody>
      </p:sp>
    </p:spTree>
    <p:extLst>
      <p:ext uri="{BB962C8B-B14F-4D97-AF65-F5344CB8AC3E}">
        <p14:creationId xmlns:p14="http://schemas.microsoft.com/office/powerpoint/2010/main" val="11233415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33640-7C43-5229-7FA4-304A0F7FBF51}"/>
            </a:ext>
          </a:extLst>
        </p:cNvPr>
        <p:cNvGrpSpPr/>
        <p:nvPr/>
      </p:nvGrpSpPr>
      <p:grpSpPr>
        <a:xfrm>
          <a:off x="0" y="0"/>
          <a:ext cx="0" cy="0"/>
          <a:chOff x="0" y="0"/>
          <a:chExt cx="0" cy="0"/>
        </a:xfrm>
      </p:grpSpPr>
      <p:sp>
        <p:nvSpPr>
          <p:cNvPr id="2" name="标题 1">
            <a:extLst>
              <a:ext uri="{FF2B5EF4-FFF2-40B4-BE49-F238E27FC236}">
                <a16:creationId xmlns:a16="http://schemas.microsoft.com/office/drawing/2014/main" id="{FEA8EE1A-EBAF-47EC-ACE6-BA4D372C248E}"/>
              </a:ext>
            </a:extLst>
          </p:cNvPr>
          <p:cNvSpPr>
            <a:spLocks noGrp="1"/>
          </p:cNvSpPr>
          <p:nvPr>
            <p:ph type="title"/>
          </p:nvPr>
        </p:nvSpPr>
        <p:spPr/>
        <p:txBody>
          <a:bodyPr/>
          <a:lstStyle/>
          <a:p>
            <a:r>
              <a:rPr lang="zh-CN" altLang="en-US"/>
              <a:t>流量价值统计分析</a:t>
            </a:r>
            <a:endParaRPr lang="zh-CN" altLang="en-US" dirty="0"/>
          </a:p>
        </p:txBody>
      </p:sp>
      <p:sp>
        <p:nvSpPr>
          <p:cNvPr id="4" name="灯片编号占位符 3">
            <a:extLst>
              <a:ext uri="{FF2B5EF4-FFF2-40B4-BE49-F238E27FC236}">
                <a16:creationId xmlns:a16="http://schemas.microsoft.com/office/drawing/2014/main" id="{5B8248A5-FF9A-1707-D180-124431AA6474}"/>
              </a:ext>
            </a:extLst>
          </p:cNvPr>
          <p:cNvSpPr>
            <a:spLocks noGrp="1"/>
          </p:cNvSpPr>
          <p:nvPr>
            <p:ph type="sldNum" sz="quarter" idx="12"/>
          </p:nvPr>
        </p:nvSpPr>
        <p:spPr/>
        <p:txBody>
          <a:bodyPr/>
          <a:lstStyle/>
          <a:p>
            <a:fld id="{5DD3DB80-B894-403A-B48E-6FDC1A72010E}" type="slidenum">
              <a:rPr lang="zh-CN" altLang="en-US" smtClean="0"/>
              <a:t>69</a:t>
            </a:fld>
            <a:endParaRPr lang="zh-CN" altLang="en-US"/>
          </a:p>
        </p:txBody>
      </p:sp>
      <p:graphicFrame>
        <p:nvGraphicFramePr>
          <p:cNvPr id="3" name="表格 2">
            <a:extLst>
              <a:ext uri="{FF2B5EF4-FFF2-40B4-BE49-F238E27FC236}">
                <a16:creationId xmlns:a16="http://schemas.microsoft.com/office/drawing/2014/main" id="{F23BF951-8B0D-7674-1D35-8E0CC7719368}"/>
              </a:ext>
            </a:extLst>
          </p:cNvPr>
          <p:cNvGraphicFramePr>
            <a:graphicFrameLocks noGrp="1"/>
          </p:cNvGraphicFramePr>
          <p:nvPr>
            <p:extLst>
              <p:ext uri="{D42A27DB-BD31-4B8C-83A1-F6EECF244321}">
                <p14:modId xmlns:p14="http://schemas.microsoft.com/office/powerpoint/2010/main" val="2342295069"/>
              </p:ext>
            </p:extLst>
          </p:nvPr>
        </p:nvGraphicFramePr>
        <p:xfrm>
          <a:off x="669925" y="1593403"/>
          <a:ext cx="10850559" cy="1782067"/>
        </p:xfrm>
        <a:graphic>
          <a:graphicData uri="http://schemas.openxmlformats.org/drawingml/2006/table">
            <a:tbl>
              <a:tblPr>
                <a:tableStyleId>{5C22544A-7EE6-4342-B048-85BDC9FD1C3A}</a:tableStyleId>
              </a:tblPr>
              <a:tblGrid>
                <a:gridCol w="642344">
                  <a:extLst>
                    <a:ext uri="{9D8B030D-6E8A-4147-A177-3AD203B41FA5}">
                      <a16:colId xmlns:a16="http://schemas.microsoft.com/office/drawing/2014/main" val="3172570396"/>
                    </a:ext>
                  </a:extLst>
                </a:gridCol>
                <a:gridCol w="788757">
                  <a:extLst>
                    <a:ext uri="{9D8B030D-6E8A-4147-A177-3AD203B41FA5}">
                      <a16:colId xmlns:a16="http://schemas.microsoft.com/office/drawing/2014/main" val="1733072112"/>
                    </a:ext>
                  </a:extLst>
                </a:gridCol>
                <a:gridCol w="942321">
                  <a:extLst>
                    <a:ext uri="{9D8B030D-6E8A-4147-A177-3AD203B41FA5}">
                      <a16:colId xmlns:a16="http://schemas.microsoft.com/office/drawing/2014/main" val="461829659"/>
                    </a:ext>
                  </a:extLst>
                </a:gridCol>
                <a:gridCol w="1102864">
                  <a:extLst>
                    <a:ext uri="{9D8B030D-6E8A-4147-A177-3AD203B41FA5}">
                      <a16:colId xmlns:a16="http://schemas.microsoft.com/office/drawing/2014/main" val="2566753395"/>
                    </a:ext>
                  </a:extLst>
                </a:gridCol>
                <a:gridCol w="1012122">
                  <a:extLst>
                    <a:ext uri="{9D8B030D-6E8A-4147-A177-3AD203B41FA5}">
                      <a16:colId xmlns:a16="http://schemas.microsoft.com/office/drawing/2014/main" val="329606516"/>
                    </a:ext>
                  </a:extLst>
                </a:gridCol>
                <a:gridCol w="858559">
                  <a:extLst>
                    <a:ext uri="{9D8B030D-6E8A-4147-A177-3AD203B41FA5}">
                      <a16:colId xmlns:a16="http://schemas.microsoft.com/office/drawing/2014/main" val="949776990"/>
                    </a:ext>
                  </a:extLst>
                </a:gridCol>
                <a:gridCol w="802717">
                  <a:extLst>
                    <a:ext uri="{9D8B030D-6E8A-4147-A177-3AD203B41FA5}">
                      <a16:colId xmlns:a16="http://schemas.microsoft.com/office/drawing/2014/main" val="2547721798"/>
                    </a:ext>
                  </a:extLst>
                </a:gridCol>
                <a:gridCol w="795738">
                  <a:extLst>
                    <a:ext uri="{9D8B030D-6E8A-4147-A177-3AD203B41FA5}">
                      <a16:colId xmlns:a16="http://schemas.microsoft.com/office/drawing/2014/main" val="1060954794"/>
                    </a:ext>
                  </a:extLst>
                </a:gridCol>
                <a:gridCol w="781777">
                  <a:extLst>
                    <a:ext uri="{9D8B030D-6E8A-4147-A177-3AD203B41FA5}">
                      <a16:colId xmlns:a16="http://schemas.microsoft.com/office/drawing/2014/main" val="699481787"/>
                    </a:ext>
                  </a:extLst>
                </a:gridCol>
                <a:gridCol w="809697">
                  <a:extLst>
                    <a:ext uri="{9D8B030D-6E8A-4147-A177-3AD203B41FA5}">
                      <a16:colId xmlns:a16="http://schemas.microsoft.com/office/drawing/2014/main" val="575395484"/>
                    </a:ext>
                  </a:extLst>
                </a:gridCol>
                <a:gridCol w="732916">
                  <a:extLst>
                    <a:ext uri="{9D8B030D-6E8A-4147-A177-3AD203B41FA5}">
                      <a16:colId xmlns:a16="http://schemas.microsoft.com/office/drawing/2014/main" val="2446076329"/>
                    </a:ext>
                  </a:extLst>
                </a:gridCol>
                <a:gridCol w="851579">
                  <a:extLst>
                    <a:ext uri="{9D8B030D-6E8A-4147-A177-3AD203B41FA5}">
                      <a16:colId xmlns:a16="http://schemas.microsoft.com/office/drawing/2014/main" val="1219795264"/>
                    </a:ext>
                  </a:extLst>
                </a:gridCol>
                <a:gridCol w="729168">
                  <a:extLst>
                    <a:ext uri="{9D8B030D-6E8A-4147-A177-3AD203B41FA5}">
                      <a16:colId xmlns:a16="http://schemas.microsoft.com/office/drawing/2014/main" val="788712847"/>
                    </a:ext>
                  </a:extLst>
                </a:gridCol>
              </a:tblGrid>
              <a:tr h="386281">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ID</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开播时间</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直播间曝光</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直播间点击</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直播间观看</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商品展现</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商品点击</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商品支付</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观看点击率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商品曝光率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商品点击率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点击支付率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综合转化率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870056295"/>
                  </a:ext>
                </a:extLst>
              </a:tr>
              <a:tr h="465262">
                <a:tc>
                  <a:txBody>
                    <a:bodyPr/>
                    <a:lstStyle/>
                    <a:p>
                      <a:pPr marL="0" indent="0" algn="l" fontAlgn="ctr">
                        <a:lnSpc>
                          <a:spcPct val="150000"/>
                        </a:lnSpc>
                        <a:buFont typeface="Arial" panose="020B0604020202020204" pitchFamily="34" charset="0"/>
                        <a:buNone/>
                      </a:pPr>
                      <a:r>
                        <a:rPr b="0" sz="1100">
                          <a:solidFill>
                            <a:srgbClr val="333333"/>
                          </a:solidFill>
                        </a:rPr>
                        <a:t>示例</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19:30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34000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10500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35.0%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94.4%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30.9%</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11.4%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3.3%</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787859377"/>
                  </a:ext>
                </a:extLst>
              </a:tr>
              <a:tr h="465262">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1061170"/>
                  </a:ext>
                </a:extLst>
              </a:tr>
              <a:tr h="465262">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007850822"/>
                  </a:ext>
                </a:extLst>
              </a:tr>
            </a:tbl>
          </a:graphicData>
        </a:graphic>
      </p:graphicFrame>
      <p:sp>
        <p:nvSpPr>
          <p:cNvPr id="5" name="文本框 4">
            <a:extLst>
              <a:ext uri="{FF2B5EF4-FFF2-40B4-BE49-F238E27FC236}">
                <a16:creationId xmlns:a16="http://schemas.microsoft.com/office/drawing/2014/main" id="{F81BAF0D-103E-CD1D-2EBA-A04E51504B56}"/>
              </a:ext>
            </a:extLst>
          </p:cNvPr>
          <p:cNvSpPr txBox="1"/>
          <p:nvPr/>
        </p:nvSpPr>
        <p:spPr>
          <a:xfrm>
            <a:off x="669924" y="1141774"/>
            <a:ext cx="6097162" cy="338554"/>
          </a:xfrm>
          <a:prstGeom prst="rect">
            <a:avLst/>
          </a:prstGeom>
          <a:noFill/>
        </p:spPr>
        <p:txBody>
          <a:bodyPr wrap="square">
            <a:spAutoFit/>
          </a:bodyPr>
          <a:lstStyle/>
          <a:p>
            <a:pPr marL="285750" indent="-285750">
              <a:buFont typeface="Wingdings" panose="05000000000000000000" pitchFamily="2" charset="2"/>
              <a:buChar char="Ø"/>
            </a:pPr>
            <a:r>
              <a:rPr lang="zh-CN" altLang="en-US" sz="1600" b="1"/>
              <a:t>同期数据对比</a:t>
            </a:r>
          </a:p>
        </p:txBody>
      </p:sp>
      <p:graphicFrame>
        <p:nvGraphicFramePr>
          <p:cNvPr id="6" name="表格 5">
            <a:extLst>
              <a:ext uri="{FF2B5EF4-FFF2-40B4-BE49-F238E27FC236}">
                <a16:creationId xmlns:a16="http://schemas.microsoft.com/office/drawing/2014/main" id="{EA1D0295-5BD8-E4CE-B3BF-C88B5E6312A1}"/>
              </a:ext>
            </a:extLst>
          </p:cNvPr>
          <p:cNvGraphicFramePr>
            <a:graphicFrameLocks noGrp="1"/>
          </p:cNvGraphicFramePr>
          <p:nvPr>
            <p:extLst>
              <p:ext uri="{D42A27DB-BD31-4B8C-83A1-F6EECF244321}">
                <p14:modId xmlns:p14="http://schemas.microsoft.com/office/powerpoint/2010/main" val="3702964705"/>
              </p:ext>
            </p:extLst>
          </p:nvPr>
        </p:nvGraphicFramePr>
        <p:xfrm>
          <a:off x="670720" y="4107281"/>
          <a:ext cx="10849763" cy="1782067"/>
        </p:xfrm>
        <a:graphic>
          <a:graphicData uri="http://schemas.openxmlformats.org/drawingml/2006/table">
            <a:tbl>
              <a:tblPr>
                <a:tableStyleId>{5C22544A-7EE6-4342-B048-85BDC9FD1C3A}</a:tableStyleId>
              </a:tblPr>
              <a:tblGrid>
                <a:gridCol w="838327">
                  <a:extLst>
                    <a:ext uri="{9D8B030D-6E8A-4147-A177-3AD203B41FA5}">
                      <a16:colId xmlns:a16="http://schemas.microsoft.com/office/drawing/2014/main" val="1733072112"/>
                    </a:ext>
                  </a:extLst>
                </a:gridCol>
                <a:gridCol w="1001542">
                  <a:extLst>
                    <a:ext uri="{9D8B030D-6E8A-4147-A177-3AD203B41FA5}">
                      <a16:colId xmlns:a16="http://schemas.microsoft.com/office/drawing/2014/main" val="461829659"/>
                    </a:ext>
                  </a:extLst>
                </a:gridCol>
                <a:gridCol w="1172175">
                  <a:extLst>
                    <a:ext uri="{9D8B030D-6E8A-4147-A177-3AD203B41FA5}">
                      <a16:colId xmlns:a16="http://schemas.microsoft.com/office/drawing/2014/main" val="2566753395"/>
                    </a:ext>
                  </a:extLst>
                </a:gridCol>
                <a:gridCol w="1075730">
                  <a:extLst>
                    <a:ext uri="{9D8B030D-6E8A-4147-A177-3AD203B41FA5}">
                      <a16:colId xmlns:a16="http://schemas.microsoft.com/office/drawing/2014/main" val="329606516"/>
                    </a:ext>
                  </a:extLst>
                </a:gridCol>
                <a:gridCol w="912516">
                  <a:extLst>
                    <a:ext uri="{9D8B030D-6E8A-4147-A177-3AD203B41FA5}">
                      <a16:colId xmlns:a16="http://schemas.microsoft.com/office/drawing/2014/main" val="949776990"/>
                    </a:ext>
                  </a:extLst>
                </a:gridCol>
                <a:gridCol w="853165">
                  <a:extLst>
                    <a:ext uri="{9D8B030D-6E8A-4147-A177-3AD203B41FA5}">
                      <a16:colId xmlns:a16="http://schemas.microsoft.com/office/drawing/2014/main" val="2547721798"/>
                    </a:ext>
                  </a:extLst>
                </a:gridCol>
                <a:gridCol w="845747">
                  <a:extLst>
                    <a:ext uri="{9D8B030D-6E8A-4147-A177-3AD203B41FA5}">
                      <a16:colId xmlns:a16="http://schemas.microsoft.com/office/drawing/2014/main" val="1060954794"/>
                    </a:ext>
                  </a:extLst>
                </a:gridCol>
                <a:gridCol w="830909">
                  <a:extLst>
                    <a:ext uri="{9D8B030D-6E8A-4147-A177-3AD203B41FA5}">
                      <a16:colId xmlns:a16="http://schemas.microsoft.com/office/drawing/2014/main" val="699481787"/>
                    </a:ext>
                  </a:extLst>
                </a:gridCol>
                <a:gridCol w="860583">
                  <a:extLst>
                    <a:ext uri="{9D8B030D-6E8A-4147-A177-3AD203B41FA5}">
                      <a16:colId xmlns:a16="http://schemas.microsoft.com/office/drawing/2014/main" val="575395484"/>
                    </a:ext>
                  </a:extLst>
                </a:gridCol>
                <a:gridCol w="778977">
                  <a:extLst>
                    <a:ext uri="{9D8B030D-6E8A-4147-A177-3AD203B41FA5}">
                      <a16:colId xmlns:a16="http://schemas.microsoft.com/office/drawing/2014/main" val="2446076329"/>
                    </a:ext>
                  </a:extLst>
                </a:gridCol>
                <a:gridCol w="905098">
                  <a:extLst>
                    <a:ext uri="{9D8B030D-6E8A-4147-A177-3AD203B41FA5}">
                      <a16:colId xmlns:a16="http://schemas.microsoft.com/office/drawing/2014/main" val="1219795264"/>
                    </a:ext>
                  </a:extLst>
                </a:gridCol>
                <a:gridCol w="774994">
                  <a:extLst>
                    <a:ext uri="{9D8B030D-6E8A-4147-A177-3AD203B41FA5}">
                      <a16:colId xmlns:a16="http://schemas.microsoft.com/office/drawing/2014/main" val="788712847"/>
                    </a:ext>
                  </a:extLst>
                </a:gridCol>
              </a:tblGrid>
              <a:tr h="386281">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流量类型</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直播间曝光</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直播间点击</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直播间观看</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商品展现</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商品点击</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商品支付</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观看点击率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商品曝光率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商品点击率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点击支付率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综合转化率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870056295"/>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广告流量·示例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60000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24000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19000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6800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780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95.0%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35.8%</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11.5%</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3.9%</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787859377"/>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自然流量·示例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60000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15000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3700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93.8%</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24.7%</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11.4%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2.6%</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1061170"/>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整体·示例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34000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10500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35.0%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94.4%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30.9%</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11.4%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3.3%</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007850822"/>
                  </a:ext>
                </a:extLst>
              </a:tr>
            </a:tbl>
          </a:graphicData>
        </a:graphic>
      </p:graphicFrame>
      <p:sp>
        <p:nvSpPr>
          <p:cNvPr id="7" name="文本框 6">
            <a:extLst>
              <a:ext uri="{FF2B5EF4-FFF2-40B4-BE49-F238E27FC236}">
                <a16:creationId xmlns:a16="http://schemas.microsoft.com/office/drawing/2014/main" id="{1B5C7CBA-A5BB-CBA6-420A-4687918DA5EE}"/>
              </a:ext>
            </a:extLst>
          </p:cNvPr>
          <p:cNvSpPr txBox="1"/>
          <p:nvPr/>
        </p:nvSpPr>
        <p:spPr>
          <a:xfrm>
            <a:off x="670719" y="3655652"/>
            <a:ext cx="6097162" cy="338554"/>
          </a:xfrm>
          <a:prstGeom prst="rect">
            <a:avLst/>
          </a:prstGeom>
          <a:noFill/>
        </p:spPr>
        <p:txBody>
          <a:bodyPr wrap="square">
            <a:spAutoFit/>
          </a:bodyPr>
          <a:lstStyle/>
          <a:p>
            <a:pPr marL="285750" indent="-285750">
              <a:buFont typeface="Wingdings" panose="05000000000000000000" pitchFamily="2" charset="2"/>
              <a:buChar char="Ø"/>
            </a:pPr>
            <a:r>
              <a:rPr lang="zh-CN" altLang="en-US" sz="1600" b="1"/>
              <a:t>本场数据拆分</a:t>
            </a:r>
            <a:r>
              <a:rPr lang="en-US" altLang="zh-CN" sz="1600" b="1"/>
              <a:t>-</a:t>
            </a:r>
            <a:r>
              <a:rPr lang="zh-CN" altLang="en-US" sz="1600" b="1"/>
              <a:t>自然流量</a:t>
            </a:r>
            <a:r>
              <a:rPr lang="en-US" altLang="zh-CN" sz="1600" b="1"/>
              <a:t>&amp;</a:t>
            </a:r>
            <a:r>
              <a:rPr lang="zh-CN" altLang="en-US" sz="1600" b="1"/>
              <a:t>竞价广告</a:t>
            </a:r>
          </a:p>
        </p:txBody>
      </p:sp>
    </p:spTree>
    <p:extLst>
      <p:ext uri="{BB962C8B-B14F-4D97-AF65-F5344CB8AC3E}">
        <p14:creationId xmlns:p14="http://schemas.microsoft.com/office/powerpoint/2010/main" val="42483859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内容价值统计分析</a:t>
            </a:r>
            <a:endParaRPr lang="zh-CN" altLang="en-US" dirty="0"/>
          </a:p>
        </p:txBody>
      </p:sp>
      <p:sp>
        <p:nvSpPr>
          <p:cNvPr id="4" name="灯片编号占位符 3"/>
          <p:cNvSpPr>
            <a:spLocks noGrp="1"/>
          </p:cNvSpPr>
          <p:nvPr>
            <p:ph type="sldNum" sz="quarter" idx="12"/>
          </p:nvPr>
        </p:nvSpPr>
        <p:spPr/>
        <p:txBody>
          <a:bodyPr/>
          <a:lstStyle/>
          <a:p>
            <a:fld id="{5DD3DB80-B894-403A-B48E-6FDC1A72010E}" type="slidenum">
              <a:rPr lang="zh-CN" altLang="en-US" smtClean="0"/>
              <a:t>70</a:t>
            </a:fld>
            <a:endParaRPr lang="zh-CN" altLang="en-US"/>
          </a:p>
        </p:txBody>
      </p:sp>
      <p:graphicFrame>
        <p:nvGraphicFramePr>
          <p:cNvPr id="3" name="表格 2">
            <a:extLst>
              <a:ext uri="{FF2B5EF4-FFF2-40B4-BE49-F238E27FC236}">
                <a16:creationId xmlns:a16="http://schemas.microsoft.com/office/drawing/2014/main" id="{85A1B948-E79D-9C77-DEBD-E46F82815799}"/>
              </a:ext>
            </a:extLst>
          </p:cNvPr>
          <p:cNvGraphicFramePr>
            <a:graphicFrameLocks noGrp="1"/>
          </p:cNvGraphicFramePr>
          <p:nvPr>
            <p:extLst>
              <p:ext uri="{D42A27DB-BD31-4B8C-83A1-F6EECF244321}">
                <p14:modId xmlns:p14="http://schemas.microsoft.com/office/powerpoint/2010/main" val="1292662181"/>
              </p:ext>
            </p:extLst>
          </p:nvPr>
        </p:nvGraphicFramePr>
        <p:xfrm>
          <a:off x="669925" y="1593403"/>
          <a:ext cx="10849762" cy="1782067"/>
        </p:xfrm>
        <a:graphic>
          <a:graphicData uri="http://schemas.openxmlformats.org/drawingml/2006/table">
            <a:tbl>
              <a:tblPr>
                <a:tableStyleId>{5C22544A-7EE6-4342-B048-85BDC9FD1C3A}</a:tableStyleId>
              </a:tblPr>
              <a:tblGrid>
                <a:gridCol w="901915">
                  <a:extLst>
                    <a:ext uri="{9D8B030D-6E8A-4147-A177-3AD203B41FA5}">
                      <a16:colId xmlns:a16="http://schemas.microsoft.com/office/drawing/2014/main" val="3172570396"/>
                    </a:ext>
                  </a:extLst>
                </a:gridCol>
                <a:gridCol w="1107494">
                  <a:extLst>
                    <a:ext uri="{9D8B030D-6E8A-4147-A177-3AD203B41FA5}">
                      <a16:colId xmlns:a16="http://schemas.microsoft.com/office/drawing/2014/main" val="1733072112"/>
                    </a:ext>
                  </a:extLst>
                </a:gridCol>
                <a:gridCol w="1208611">
                  <a:extLst>
                    <a:ext uri="{9D8B030D-6E8A-4147-A177-3AD203B41FA5}">
                      <a16:colId xmlns:a16="http://schemas.microsoft.com/office/drawing/2014/main" val="461829659"/>
                    </a:ext>
                  </a:extLst>
                </a:gridCol>
                <a:gridCol w="1717118">
                  <a:extLst>
                    <a:ext uri="{9D8B030D-6E8A-4147-A177-3AD203B41FA5}">
                      <a16:colId xmlns:a16="http://schemas.microsoft.com/office/drawing/2014/main" val="2566753395"/>
                    </a:ext>
                  </a:extLst>
                </a:gridCol>
                <a:gridCol w="1577514">
                  <a:extLst>
                    <a:ext uri="{9D8B030D-6E8A-4147-A177-3AD203B41FA5}">
                      <a16:colId xmlns:a16="http://schemas.microsoft.com/office/drawing/2014/main" val="329606516"/>
                    </a:ext>
                  </a:extLst>
                </a:gridCol>
                <a:gridCol w="1214547">
                  <a:extLst>
                    <a:ext uri="{9D8B030D-6E8A-4147-A177-3AD203B41FA5}">
                      <a16:colId xmlns:a16="http://schemas.microsoft.com/office/drawing/2014/main" val="949776990"/>
                    </a:ext>
                  </a:extLst>
                </a:gridCol>
                <a:gridCol w="1151725">
                  <a:extLst>
                    <a:ext uri="{9D8B030D-6E8A-4147-A177-3AD203B41FA5}">
                      <a16:colId xmlns:a16="http://schemas.microsoft.com/office/drawing/2014/main" val="2547721798"/>
                    </a:ext>
                  </a:extLst>
                </a:gridCol>
                <a:gridCol w="1005142">
                  <a:extLst>
                    <a:ext uri="{9D8B030D-6E8A-4147-A177-3AD203B41FA5}">
                      <a16:colId xmlns:a16="http://schemas.microsoft.com/office/drawing/2014/main" val="1060954794"/>
                    </a:ext>
                  </a:extLst>
                </a:gridCol>
                <a:gridCol w="965696">
                  <a:extLst>
                    <a:ext uri="{9D8B030D-6E8A-4147-A177-3AD203B41FA5}">
                      <a16:colId xmlns:a16="http://schemas.microsoft.com/office/drawing/2014/main" val="699481787"/>
                    </a:ext>
                  </a:extLst>
                </a:gridCol>
              </a:tblGrid>
              <a:tr h="386281">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ID</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开播时间</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直播间观看</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ACU</a:t>
                      </a: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（平均在线人数）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PCU</a:t>
                      </a: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（最高在线人数）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人均看播时长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评论率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分享率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关注率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870056295"/>
                  </a:ext>
                </a:extLst>
              </a:tr>
              <a:tr h="465262">
                <a:tc>
                  <a:txBody>
                    <a:bodyPr/>
                    <a:lstStyle/>
                    <a:p>
                      <a:pPr marL="0" indent="0" algn="l" fontAlgn="ctr">
                        <a:lnSpc>
                          <a:spcPct val="150000"/>
                        </a:lnSpc>
                        <a:buFont typeface="Arial" panose="020B0604020202020204" pitchFamily="34" charset="0"/>
                        <a:buNone/>
                      </a:pPr>
                      <a:r>
                        <a:rPr b="0" sz="1100">
                          <a:solidFill>
                            <a:srgbClr val="333333"/>
                          </a:solidFill>
                        </a:rPr>
                        <a:t>示例</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19:30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3分20秒</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3.5%</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787859377"/>
                  </a:ext>
                </a:extLst>
              </a:tr>
              <a:tr h="465262">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1061170"/>
                  </a:ext>
                </a:extLst>
              </a:tr>
              <a:tr h="465262">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007850822"/>
                  </a:ext>
                </a:extLst>
              </a:tr>
            </a:tbl>
          </a:graphicData>
        </a:graphic>
      </p:graphicFrame>
      <p:sp>
        <p:nvSpPr>
          <p:cNvPr id="58" name="文本框 57">
            <a:extLst>
              <a:ext uri="{FF2B5EF4-FFF2-40B4-BE49-F238E27FC236}">
                <a16:creationId xmlns:a16="http://schemas.microsoft.com/office/drawing/2014/main" id="{056E82F5-5A46-04B4-65BB-41AEDCAA94B0}"/>
              </a:ext>
            </a:extLst>
          </p:cNvPr>
          <p:cNvSpPr txBox="1"/>
          <p:nvPr/>
        </p:nvSpPr>
        <p:spPr>
          <a:xfrm>
            <a:off x="669924" y="1141774"/>
            <a:ext cx="6097162" cy="338554"/>
          </a:xfrm>
          <a:prstGeom prst="rect">
            <a:avLst/>
          </a:prstGeom>
          <a:noFill/>
        </p:spPr>
        <p:txBody>
          <a:bodyPr wrap="square">
            <a:spAutoFit/>
          </a:bodyPr>
          <a:lstStyle/>
          <a:p>
            <a:pPr marL="285750" indent="-285750">
              <a:buFont typeface="Wingdings" panose="05000000000000000000" pitchFamily="2" charset="2"/>
              <a:buChar char="Ø"/>
            </a:pPr>
            <a:r>
              <a:rPr lang="zh-CN" altLang="en-US" sz="1600" b="1"/>
              <a:t>同期数据对比</a:t>
            </a:r>
          </a:p>
        </p:txBody>
      </p:sp>
      <p:graphicFrame>
        <p:nvGraphicFramePr>
          <p:cNvPr id="59" name="表格 58">
            <a:extLst>
              <a:ext uri="{FF2B5EF4-FFF2-40B4-BE49-F238E27FC236}">
                <a16:creationId xmlns:a16="http://schemas.microsoft.com/office/drawing/2014/main" id="{9151F316-8982-B3C5-7769-86FC26A541EA}"/>
              </a:ext>
            </a:extLst>
          </p:cNvPr>
          <p:cNvGraphicFramePr>
            <a:graphicFrameLocks noGrp="1"/>
          </p:cNvGraphicFramePr>
          <p:nvPr>
            <p:extLst>
              <p:ext uri="{D42A27DB-BD31-4B8C-83A1-F6EECF244321}">
                <p14:modId xmlns:p14="http://schemas.microsoft.com/office/powerpoint/2010/main" val="2107298747"/>
              </p:ext>
            </p:extLst>
          </p:nvPr>
        </p:nvGraphicFramePr>
        <p:xfrm>
          <a:off x="670720" y="4107281"/>
          <a:ext cx="10848967" cy="1782067"/>
        </p:xfrm>
        <a:graphic>
          <a:graphicData uri="http://schemas.openxmlformats.org/drawingml/2006/table">
            <a:tbl>
              <a:tblPr>
                <a:tableStyleId>{5C22544A-7EE6-4342-B048-85BDC9FD1C3A}</a:tableStyleId>
              </a:tblPr>
              <a:tblGrid>
                <a:gridCol w="1207815">
                  <a:extLst>
                    <a:ext uri="{9D8B030D-6E8A-4147-A177-3AD203B41FA5}">
                      <a16:colId xmlns:a16="http://schemas.microsoft.com/office/drawing/2014/main" val="1733072112"/>
                    </a:ext>
                  </a:extLst>
                </a:gridCol>
                <a:gridCol w="1442966">
                  <a:extLst>
                    <a:ext uri="{9D8B030D-6E8A-4147-A177-3AD203B41FA5}">
                      <a16:colId xmlns:a16="http://schemas.microsoft.com/office/drawing/2014/main" val="461829659"/>
                    </a:ext>
                  </a:extLst>
                </a:gridCol>
                <a:gridCol w="1688805">
                  <a:extLst>
                    <a:ext uri="{9D8B030D-6E8A-4147-A177-3AD203B41FA5}">
                      <a16:colId xmlns:a16="http://schemas.microsoft.com/office/drawing/2014/main" val="2566753395"/>
                    </a:ext>
                  </a:extLst>
                </a:gridCol>
                <a:gridCol w="1549852">
                  <a:extLst>
                    <a:ext uri="{9D8B030D-6E8A-4147-A177-3AD203B41FA5}">
                      <a16:colId xmlns:a16="http://schemas.microsoft.com/office/drawing/2014/main" val="329606516"/>
                    </a:ext>
                  </a:extLst>
                </a:gridCol>
                <a:gridCol w="1314703">
                  <a:extLst>
                    <a:ext uri="{9D8B030D-6E8A-4147-A177-3AD203B41FA5}">
                      <a16:colId xmlns:a16="http://schemas.microsoft.com/office/drawing/2014/main" val="949776990"/>
                    </a:ext>
                  </a:extLst>
                </a:gridCol>
                <a:gridCol w="1229193">
                  <a:extLst>
                    <a:ext uri="{9D8B030D-6E8A-4147-A177-3AD203B41FA5}">
                      <a16:colId xmlns:a16="http://schemas.microsoft.com/office/drawing/2014/main" val="2547721798"/>
                    </a:ext>
                  </a:extLst>
                </a:gridCol>
                <a:gridCol w="1218505">
                  <a:extLst>
                    <a:ext uri="{9D8B030D-6E8A-4147-A177-3AD203B41FA5}">
                      <a16:colId xmlns:a16="http://schemas.microsoft.com/office/drawing/2014/main" val="1060954794"/>
                    </a:ext>
                  </a:extLst>
                </a:gridCol>
                <a:gridCol w="1197128">
                  <a:extLst>
                    <a:ext uri="{9D8B030D-6E8A-4147-A177-3AD203B41FA5}">
                      <a16:colId xmlns:a16="http://schemas.microsoft.com/office/drawing/2014/main" val="699481787"/>
                    </a:ext>
                  </a:extLst>
                </a:gridCol>
              </a:tblGrid>
              <a:tr h="386281">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流量类型</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直播间观看</a:t>
                      </a: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UV</a:t>
                      </a:r>
                      <a:endParaRPr lang="zh-CN" altLang="en-US" sz="1100" b="1" i="0" u="none" strike="noStrike">
                        <a:solidFill>
                          <a:schemeClr val="bg1"/>
                        </a:solidFill>
                        <a:effectLst/>
                        <a:latin typeface="微软雅黑" panose="020B0503020204020204" pitchFamily="34" charset="-122"/>
                        <a:ea typeface="微软雅黑" panose="020B0503020204020204" pitchFamily="34" charset="-122"/>
                      </a:endParaRP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ACU</a:t>
                      </a: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（平均在线人数）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en-US" altLang="zh-CN" sz="1100" b="1" i="0" u="none" strike="noStrike">
                          <a:solidFill>
                            <a:schemeClr val="bg1"/>
                          </a:solidFill>
                          <a:effectLst/>
                          <a:latin typeface="微软雅黑" panose="020B0503020204020204" pitchFamily="34" charset="-122"/>
                          <a:ea typeface="微软雅黑" panose="020B0503020204020204" pitchFamily="34" charset="-122"/>
                        </a:rPr>
                        <a:t>PCU</a:t>
                      </a: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（最高在线人数）</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人均看播时长</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评论率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分享率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tc>
                  <a:txBody>
                    <a:bodyPr/>
                    <a:lstStyle/>
                    <a:p>
                      <a:pPr algn="ctr" rtl="0" fontAlgn="ctr"/>
                      <a:r>
                        <a:rPr lang="zh-CN" altLang="en-US" sz="1100" b="1" i="0" u="none" strike="noStrike">
                          <a:solidFill>
                            <a:schemeClr val="bg1"/>
                          </a:solidFill>
                          <a:effectLst/>
                          <a:latin typeface="微软雅黑" panose="020B0503020204020204" pitchFamily="34" charset="-122"/>
                          <a:ea typeface="微软雅黑" panose="020B0503020204020204" pitchFamily="34" charset="-122"/>
                        </a:rPr>
                        <a:t>关注率</a:t>
                      </a:r>
                    </a:p>
                  </a:txBody>
                  <a:tcPr marL="6350" marR="6350" marT="635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870056295"/>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广告流量·示例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20000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260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2分50秒</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3.4%</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1.2%</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2.6%</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1787859377"/>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自然流量·示例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60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3分50秒</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5.2%</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2.5%</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4.6%</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71061170"/>
                  </a:ext>
                </a:extLst>
              </a:tr>
              <a:tr h="465262">
                <a:tc>
                  <a:txBody>
                    <a:bodyPr/>
                    <a:lstStyle/>
                    <a:p>
                      <a:pPr marL="0" indent="0" algn="ctr" fontAlgn="ctr">
                        <a:lnSpc>
                          <a:spcPct val="150000"/>
                        </a:lnSpc>
                        <a:buFont typeface="Arial" panose="020B0604020202020204" pitchFamily="34" charset="0"/>
                        <a:buNone/>
                      </a:pPr>
                      <a:r>
                        <a:rPr lang="zh-CN" altLang="en-US" sz="1100" b="0" i="0" u="none" strike="noStrike">
                          <a:solidFill>
                            <a:srgbClr val="333333"/>
                          </a:solidFill>
                          <a:effectLst/>
                          <a:latin typeface="微软雅黑" panose="020B0503020204020204" pitchFamily="34" charset="-122"/>
                          <a:ea typeface="微软雅黑" panose="020B0503020204020204" pitchFamily="34" charset="-122"/>
                        </a:rPr>
                        <a:t>整体·示例</a:t>
                      </a:r>
                      <a:endParaRPr lang="en-US" altLang="zh-CN" sz="1200" b="1"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36000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420</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3分20秒</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4.2%</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1.8%</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tc>
                  <a:txBody>
                    <a:bodyPr/>
                    <a:lstStyle/>
                    <a:p>
                      <a:pPr marL="0" indent="0" algn="l" fontAlgn="ctr">
                        <a:lnSpc>
                          <a:spcPct val="150000"/>
                        </a:lnSpc>
                        <a:buFont typeface="Arial" panose="020B0604020202020204" pitchFamily="34" charset="0"/>
                        <a:buNone/>
                      </a:pPr>
                      <a:r>
                        <a:rPr b="0" sz="1100">
                          <a:solidFill>
                            <a:srgbClr val="333333"/>
                          </a:solidFill>
                        </a:rPr>
                        <a:t>3.5%</a:t>
                      </a:r>
                      <a:endParaRPr lang="en-US" altLang="zh-CN" sz="1200" b="0" i="0" u="none" strike="noStrike">
                        <a:solidFill>
                          <a:schemeClr val="tx1"/>
                        </a:solidFill>
                        <a:effectLst/>
                        <a:latin typeface="微软雅黑" panose="020B0503020204020204" pitchFamily="34" charset="-122"/>
                        <a:ea typeface="微软雅黑" panose="020B0503020204020204" pitchFamily="34" charset="-122"/>
                      </a:endParaRPr>
                    </a:p>
                  </a:txBody>
                  <a:tcPr marL="114300" marR="6350" marT="6350" marB="0" anchor="ctr">
                    <a:lnL w="12700" cap="flat" cmpd="sng" algn="ctr">
                      <a:solidFill>
                        <a:schemeClr val="accent2">
                          <a:lumMod val="50000"/>
                        </a:schemeClr>
                      </a:solidFill>
                      <a:prstDash val="solid"/>
                      <a:round/>
                      <a:headEnd type="none" w="med" len="med"/>
                      <a:tailEnd type="none" w="med" len="med"/>
                    </a:lnL>
                    <a:lnR w="12700" cap="flat" cmpd="sng" algn="ctr">
                      <a:solidFill>
                        <a:schemeClr val="accent2">
                          <a:lumMod val="50000"/>
                        </a:schemeClr>
                      </a:solidFill>
                      <a:prstDash val="solid"/>
                      <a:round/>
                      <a:headEnd type="none" w="med" len="med"/>
                      <a:tailEnd type="none" w="med" len="med"/>
                    </a:lnR>
                    <a:lnT w="12700" cap="flat" cmpd="sng" algn="ctr">
                      <a:solidFill>
                        <a:schemeClr val="accent2">
                          <a:lumMod val="50000"/>
                        </a:schemeClr>
                      </a:solidFill>
                      <a:prstDash val="solid"/>
                      <a:round/>
                      <a:headEnd type="none" w="med" len="med"/>
                      <a:tailEnd type="none" w="med" len="med"/>
                    </a:lnT>
                    <a:lnB w="12700" cap="flat" cmpd="sng" algn="ctr">
                      <a:solidFill>
                        <a:schemeClr val="accent2">
                          <a:lumMod val="50000"/>
                        </a:schemeClr>
                      </a:solidFill>
                      <a:prstDash val="solid"/>
                      <a:round/>
                      <a:headEnd type="none" w="med" len="med"/>
                      <a:tailEnd type="none" w="med" len="med"/>
                    </a:lnB>
                    <a:noFill/>
                  </a:tcPr>
                </a:tc>
                <a:extLst>
                  <a:ext uri="{0D108BD9-81ED-4DB2-BD59-A6C34878D82A}">
                    <a16:rowId xmlns:a16="http://schemas.microsoft.com/office/drawing/2014/main" val="3007850822"/>
                  </a:ext>
                </a:extLst>
              </a:tr>
            </a:tbl>
          </a:graphicData>
        </a:graphic>
      </p:graphicFrame>
      <p:sp>
        <p:nvSpPr>
          <p:cNvPr id="60" name="文本框 59">
            <a:extLst>
              <a:ext uri="{FF2B5EF4-FFF2-40B4-BE49-F238E27FC236}">
                <a16:creationId xmlns:a16="http://schemas.microsoft.com/office/drawing/2014/main" id="{5F6B01F2-5137-A244-0890-6AFCFBDEA605}"/>
              </a:ext>
            </a:extLst>
          </p:cNvPr>
          <p:cNvSpPr txBox="1"/>
          <p:nvPr/>
        </p:nvSpPr>
        <p:spPr>
          <a:xfrm>
            <a:off x="670719" y="3655652"/>
            <a:ext cx="6097162" cy="338554"/>
          </a:xfrm>
          <a:prstGeom prst="rect">
            <a:avLst/>
          </a:prstGeom>
          <a:noFill/>
        </p:spPr>
        <p:txBody>
          <a:bodyPr wrap="square">
            <a:spAutoFit/>
          </a:bodyPr>
          <a:lstStyle/>
          <a:p>
            <a:pPr marL="285750" indent="-285750">
              <a:buFont typeface="Wingdings" panose="05000000000000000000" pitchFamily="2" charset="2"/>
              <a:buChar char="Ø"/>
            </a:pPr>
            <a:r>
              <a:rPr lang="zh-CN" altLang="en-US" sz="1600" b="1"/>
              <a:t>本场数据拆分</a:t>
            </a:r>
            <a:r>
              <a:rPr lang="en-US" altLang="zh-CN" sz="1600" b="1"/>
              <a:t>-</a:t>
            </a:r>
            <a:r>
              <a:rPr lang="zh-CN" altLang="en-US" sz="1600" b="1"/>
              <a:t>自然流量</a:t>
            </a:r>
            <a:r>
              <a:rPr lang="en-US" altLang="zh-CN" sz="1600" b="1"/>
              <a:t>&amp;</a:t>
            </a:r>
            <a:r>
              <a:rPr lang="zh-CN" altLang="en-US" sz="1600" b="1"/>
              <a:t>竞价广告</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8372B-F880-152D-FF54-5EDD21CCE432}"/>
            </a:ext>
          </a:extLst>
        </p:cNvPr>
        <p:cNvGrpSpPr/>
        <p:nvPr/>
      </p:nvGrpSpPr>
      <p:grpSpPr>
        <a:xfrm>
          <a:off x="0" y="0"/>
          <a:ext cx="0" cy="0"/>
          <a:chOff x="0" y="0"/>
          <a:chExt cx="0" cy="0"/>
        </a:xfrm>
      </p:grpSpPr>
      <p:sp>
        <p:nvSpPr>
          <p:cNvPr id="5" name="文本占位符 4">
            <a:extLst>
              <a:ext uri="{FF2B5EF4-FFF2-40B4-BE49-F238E27FC236}">
                <a16:creationId xmlns:a16="http://schemas.microsoft.com/office/drawing/2014/main" id="{D805FA1A-D0C8-E391-25FE-109EB14DF9B1}"/>
              </a:ext>
            </a:extLst>
          </p:cNvPr>
          <p:cNvSpPr>
            <a:spLocks noGrp="1"/>
          </p:cNvSpPr>
          <p:nvPr>
            <p:ph type="body" sz="quarter" idx="11"/>
          </p:nvPr>
        </p:nvSpPr>
        <p:spPr>
          <a:xfrm>
            <a:off x="673101" y="5422453"/>
            <a:ext cx="3651251" cy="180659"/>
          </a:xfrm>
        </p:spPr>
        <p:txBody>
          <a:bodyPr/>
          <a:lstStyle/>
          <a:p>
            <a:r>
              <a:rPr lang="en-US" altLang="zh-CN">
                <a:latin typeface="Arial" panose="020B0604020202020204" pitchFamily="34" charset="0"/>
                <a:ea typeface="微软雅黑" panose="020B0503020204020204" pitchFamily="34" charset="-122"/>
              </a:rPr>
              <a:t>2026</a:t>
            </a:r>
            <a:endParaRPr lang="en-US" altLang="en-US" dirty="0">
              <a:latin typeface="Arial" panose="020B0604020202020204" pitchFamily="34" charset="0"/>
              <a:ea typeface="微软雅黑" panose="020B0503020204020204" pitchFamily="34" charset="-122"/>
            </a:endParaRPr>
          </a:p>
        </p:txBody>
      </p:sp>
      <p:sp>
        <p:nvSpPr>
          <p:cNvPr id="3" name="副标题 2">
            <a:extLst>
              <a:ext uri="{FF2B5EF4-FFF2-40B4-BE49-F238E27FC236}">
                <a16:creationId xmlns:a16="http://schemas.microsoft.com/office/drawing/2014/main" id="{5856F78C-337C-63A3-48AF-8DD6D8107C93}"/>
              </a:ext>
            </a:extLst>
          </p:cNvPr>
          <p:cNvSpPr>
            <a:spLocks noGrp="1"/>
          </p:cNvSpPr>
          <p:nvPr>
            <p:ph type="subTitle" idx="1"/>
          </p:nvPr>
        </p:nvSpPr>
        <p:spPr>
          <a:xfrm>
            <a:off x="673101" y="4892112"/>
            <a:ext cx="4013201" cy="283770"/>
          </a:xfrm>
        </p:spPr>
        <p:txBody>
          <a:bodyPr vert="horz" lIns="91440" tIns="45720" rIns="91440" bIns="45720" rtlCol="0" anchor="b">
            <a:noAutofit/>
          </a:bodyPr>
          <a:lstStyle/>
          <a:p>
            <a:r>
              <a:rPr lang="zh-CN" altLang="en-US">
                <a:latin typeface="Arial" panose="020B0604020202020204" pitchFamily="34" charset="0"/>
                <a:ea typeface="微软雅黑" panose="020B0503020204020204" pitchFamily="34" charset="-122"/>
                <a:sym typeface="Arial" panose="020B0604020202020204" pitchFamily="34" charset="0"/>
              </a:rPr>
              <a:t>策划：小熊运营</a:t>
            </a:r>
            <a:endParaRPr lang="en-US" altLang="zh-CN" dirty="0">
              <a:latin typeface="Arial" panose="020B0604020202020204" pitchFamily="34" charset="0"/>
              <a:ea typeface="微软雅黑" panose="020B0503020204020204" pitchFamily="34" charset="-122"/>
              <a:sym typeface="Arial" panose="020B0604020202020204" pitchFamily="34" charset="0"/>
            </a:endParaRPr>
          </a:p>
        </p:txBody>
      </p:sp>
      <p:sp>
        <p:nvSpPr>
          <p:cNvPr id="2" name="标题 1">
            <a:extLst>
              <a:ext uri="{FF2B5EF4-FFF2-40B4-BE49-F238E27FC236}">
                <a16:creationId xmlns:a16="http://schemas.microsoft.com/office/drawing/2014/main" id="{235764E2-AD55-9E38-0915-20C975CFBE9C}"/>
              </a:ext>
            </a:extLst>
          </p:cNvPr>
          <p:cNvSpPr>
            <a:spLocks noGrp="1"/>
          </p:cNvSpPr>
          <p:nvPr>
            <p:ph type="ctrTitle"/>
          </p:nvPr>
        </p:nvSpPr>
        <p:spPr>
          <a:xfrm>
            <a:off x="673101" y="1836855"/>
            <a:ext cx="6119048" cy="1767183"/>
          </a:xfrm>
          <a:noFill/>
          <a:ln>
            <a:noFill/>
          </a:ln>
        </p:spPr>
        <p:txBody>
          <a:bodyPr wrap="square">
            <a:noAutofit/>
          </a:bodyPr>
          <a:lstStyle/>
          <a:p>
            <a:pPr>
              <a:lnSpc>
                <a:spcPct val="150000"/>
              </a:lnSpc>
            </a:pPr>
            <a:r>
              <a:rPr lang="en-US" altLang="zh-CN" sz="4000">
                <a:latin typeface="Arial" panose="020B0604020202020204" pitchFamily="34" charset="0"/>
                <a:ea typeface="微软雅黑" panose="020B0503020204020204" pitchFamily="34" charset="-122"/>
              </a:rPr>
              <a:t>Thanks</a:t>
            </a:r>
            <a:br>
              <a:rPr lang="en-US" altLang="zh-CN" sz="4000">
                <a:latin typeface="Arial" panose="020B0604020202020204" pitchFamily="34" charset="0"/>
                <a:ea typeface="微软雅黑" panose="020B0503020204020204" pitchFamily="34" charset="-122"/>
              </a:rPr>
            </a:br>
            <a:r>
              <a:rPr lang="en-US" altLang="zh-CN" sz="4000">
                <a:latin typeface="Arial" panose="020B0604020202020204" pitchFamily="34" charset="0"/>
                <a:ea typeface="微软雅黑" panose="020B0503020204020204" pitchFamily="34" charset="-122"/>
              </a:rPr>
              <a:t/>
            </a:r>
            <a:endParaRPr lang="zh-CN" altLang="en-US" sz="4000" dirty="0">
              <a:latin typeface="Arial" panose="020B0604020202020204" pitchFamily="34" charset="0"/>
              <a:ea typeface="微软雅黑" panose="020B0503020204020204" pitchFamily="34" charset="-122"/>
            </a:endParaRPr>
          </a:p>
        </p:txBody>
      </p:sp>
      <p:sp>
        <p:nvSpPr>
          <p:cNvPr id="6" name="文本框 5">
            <a:extLst>
              <a:ext uri="{FF2B5EF4-FFF2-40B4-BE49-F238E27FC236}">
                <a16:creationId xmlns:a16="http://schemas.microsoft.com/office/drawing/2014/main" id="{8A7F88B1-1A3E-5603-296B-5177480AEBA7}"/>
              </a:ext>
            </a:extLst>
          </p:cNvPr>
          <p:cNvSpPr txBox="1"/>
          <p:nvPr/>
        </p:nvSpPr>
        <p:spPr>
          <a:xfrm>
            <a:off x="660400" y="567480"/>
            <a:ext cx="1574470" cy="369332"/>
          </a:xfrm>
          <a:prstGeom prst="rect">
            <a:avLst/>
          </a:prstGeom>
          <a:noFill/>
        </p:spPr>
        <p:txBody>
          <a:bodyPr wrap="none" rtlCol="0">
            <a:spAutoFit/>
          </a:bodyPr>
          <a:lstStyle/>
          <a:p>
            <a:r>
              <a:rPr lang="en-US" altLang="zh-CN" b="1" dirty="0">
                <a:solidFill>
                  <a:schemeClr val="bg1"/>
                </a:solidFill>
                <a:latin typeface="Arial" panose="020B0604020202020204" pitchFamily="34" charset="0"/>
                <a:ea typeface="微软雅黑" panose="020B0503020204020204" pitchFamily="34" charset="-122"/>
              </a:rPr>
              <a:t>小熊运营</a:t>
            </a:r>
            <a:r>
              <a:rPr lang="en-US" altLang="zh-CN" sz="133" b="1" dirty="0">
                <a:solidFill>
                  <a:schemeClr val="bg1"/>
                </a:solidFill>
                <a:latin typeface="Arial" panose="020B0604020202020204" pitchFamily="34" charset="0"/>
                <a:ea typeface="微软雅黑" panose="020B0503020204020204" pitchFamily="34" charset="-122"/>
              </a:rPr>
              <a:t/>
            </a:r>
            <a:r>
              <a:rPr lang="en-US" altLang="zh-CN" b="1" dirty="0">
                <a:solidFill>
                  <a:schemeClr val="bg1"/>
                </a:solidFill>
                <a:latin typeface="Arial" panose="020B0604020202020204" pitchFamily="34" charset="0"/>
                <a:ea typeface="微软雅黑" panose="020B0503020204020204" pitchFamily="34" charset="-122"/>
              </a:rPr>
              <a:t/>
            </a:r>
            <a:endParaRPr lang="zh-CN" altLang="en-US" b="1" dirty="0">
              <a:solidFill>
                <a:schemeClr val="bg1"/>
              </a:solidFill>
              <a:latin typeface="Arial" panose="020B0604020202020204" pitchFamily="34" charset="0"/>
              <a:ea typeface="微软雅黑" panose="020B0503020204020204" pitchFamily="34" charset="-122"/>
            </a:endParaRPr>
          </a:p>
        </p:txBody>
      </p:sp>
      <p:cxnSp>
        <p:nvCxnSpPr>
          <p:cNvPr id="39" name="直接连接符 38">
            <a:extLst>
              <a:ext uri="{FF2B5EF4-FFF2-40B4-BE49-F238E27FC236}">
                <a16:creationId xmlns:a16="http://schemas.microsoft.com/office/drawing/2014/main" id="{F378CF39-1DBC-A792-C2DB-3D200C61751B}"/>
              </a:ext>
            </a:extLst>
          </p:cNvPr>
          <p:cNvCxnSpPr>
            <a:cxnSpLocks/>
          </p:cNvCxnSpPr>
          <p:nvPr/>
        </p:nvCxnSpPr>
        <p:spPr>
          <a:xfrm>
            <a:off x="798667" y="4538042"/>
            <a:ext cx="3387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id="{8E9C95CB-BC56-AB26-3266-74DE5F8AA2CD}"/>
              </a:ext>
            </a:extLst>
          </p:cNvPr>
          <p:cNvGrpSpPr/>
          <p:nvPr/>
        </p:nvGrpSpPr>
        <p:grpSpPr>
          <a:xfrm>
            <a:off x="7068174" y="752146"/>
            <a:ext cx="4952528" cy="4952528"/>
            <a:chOff x="5797786" y="1053372"/>
            <a:chExt cx="4952528" cy="4952528"/>
          </a:xfrm>
        </p:grpSpPr>
        <p:sp>
          <p:nvSpPr>
            <p:cNvPr id="21" name="椭圆 20">
              <a:extLst>
                <a:ext uri="{FF2B5EF4-FFF2-40B4-BE49-F238E27FC236}">
                  <a16:creationId xmlns:a16="http://schemas.microsoft.com/office/drawing/2014/main" id="{511649F9-0585-8BBC-8C02-EE9BD5861CD8}"/>
                </a:ext>
              </a:extLst>
            </p:cNvPr>
            <p:cNvSpPr/>
            <p:nvPr/>
          </p:nvSpPr>
          <p:spPr>
            <a:xfrm rot="12621534">
              <a:off x="6173467" y="1429053"/>
              <a:ext cx="4201166" cy="4201166"/>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a:extLst>
                <a:ext uri="{FF2B5EF4-FFF2-40B4-BE49-F238E27FC236}">
                  <a16:creationId xmlns:a16="http://schemas.microsoft.com/office/drawing/2014/main" id="{6F8B4BB9-B35E-6513-D0B1-0DF756F4040D}"/>
                </a:ext>
              </a:extLst>
            </p:cNvPr>
            <p:cNvSpPr/>
            <p:nvPr/>
          </p:nvSpPr>
          <p:spPr>
            <a:xfrm rot="13264537">
              <a:off x="6607657" y="1863243"/>
              <a:ext cx="3332786" cy="3332786"/>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a:extLst>
                <a:ext uri="{FF2B5EF4-FFF2-40B4-BE49-F238E27FC236}">
                  <a16:creationId xmlns:a16="http://schemas.microsoft.com/office/drawing/2014/main" id="{D91633A9-A4DE-35AC-C57A-B9DA1D4E7FD3}"/>
                </a:ext>
              </a:extLst>
            </p:cNvPr>
            <p:cNvSpPr/>
            <p:nvPr/>
          </p:nvSpPr>
          <p:spPr>
            <a:xfrm rot="12621534">
              <a:off x="5797786" y="1053372"/>
              <a:ext cx="4952528" cy="4952528"/>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a:extLst>
                <a:ext uri="{FF2B5EF4-FFF2-40B4-BE49-F238E27FC236}">
                  <a16:creationId xmlns:a16="http://schemas.microsoft.com/office/drawing/2014/main" id="{5B905D25-EB60-52E1-6E93-5999B4D79FB0}"/>
                </a:ext>
              </a:extLst>
            </p:cNvPr>
            <p:cNvSpPr/>
            <p:nvPr/>
          </p:nvSpPr>
          <p:spPr>
            <a:xfrm>
              <a:off x="10330380" y="2322838"/>
              <a:ext cx="416700" cy="416700"/>
            </a:xfrm>
            <a:prstGeom prst="ellipse">
              <a:avLst/>
            </a:prstGeom>
            <a:noFill/>
            <a:ln>
              <a:gradFill>
                <a:gsLst>
                  <a:gs pos="57500">
                    <a:srgbClr val="4AC5B2"/>
                  </a:gs>
                  <a:gs pos="0">
                    <a:srgbClr val="92D050">
                      <a:alpha val="0"/>
                    </a:srgb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a:extLst>
              <a:ext uri="{FF2B5EF4-FFF2-40B4-BE49-F238E27FC236}">
                <a16:creationId xmlns:a16="http://schemas.microsoft.com/office/drawing/2014/main" id="{A520691B-B7EC-B852-C340-56482CF1AFCC}"/>
              </a:ext>
            </a:extLst>
          </p:cNvPr>
          <p:cNvSpPr/>
          <p:nvPr/>
        </p:nvSpPr>
        <p:spPr>
          <a:xfrm rot="2009774">
            <a:off x="6789277" y="5390575"/>
            <a:ext cx="808103" cy="808103"/>
          </a:xfrm>
          <a:prstGeom prst="ellipse">
            <a:avLst/>
          </a:prstGeom>
          <a:noFill/>
          <a:ln>
            <a:gradFill>
              <a:gsLst>
                <a:gs pos="57500">
                  <a:srgbClr val="4AC5B2">
                    <a:alpha val="43000"/>
                  </a:srgbClr>
                </a:gs>
                <a:gs pos="0">
                  <a:srgbClr val="92D050">
                    <a:alpha val="0"/>
                  </a:srgbClr>
                </a:gs>
                <a:gs pos="100000">
                  <a:schemeClr val="accent2">
                    <a:alpha val="19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1065501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 TOOLS.GUIDESSETTING" val="{&quot;Id&quot;:&quot;2d4375ee-8516-45e0-8956-45702a61a9b6&quot;,&quot;Name&quot;:&quot;iSlide&quot;,&quot;HeaderHeight&quot;:15.0,&quot;FooterHeight&quot;:9.0000000000000036,&quot;SideMargin&quot;:5.4999999999999982,&quot;TopMargin&quot;:0.0,&quot;BottomMargin&quot;:0.0,&quot;IntervalMargin&quot;:1.3999999999999997}"/>
  <p:tag name="ISLIDE.GUIDESSETTING" val="{&quot;Id&quot;:&quot;GuidesStyle_Normal&quot;,&quot;Name&quot;:&quot;正常&quot;,&quot;HeaderHeight&quot;:15.0,&quot;FooterHeight&quot;:9.0,&quot;SideMargin&quot;:5.5,&quot;TopMargin&quot;:0.0,&quot;BottomMargin&quot;:0.0,&quot;IntervalMargin&quot;:1.5}"/>
  <p:tag name="THINKCELLUNDODONOTDELETE" val="0"/>
  <p:tag name="ISLIDE.THEME" val="d0a8f478-831f-4647-8f71-f2e33f4a6409"/>
</p:tagLst>
</file>

<file path=ppt/tags/tag2.xml><?xml version="1.0" encoding="utf-8"?>
<p:tagLst xmlns:a="http://schemas.openxmlformats.org/drawingml/2006/main" xmlns:r="http://schemas.openxmlformats.org/officeDocument/2006/relationships" xmlns:p="http://schemas.openxmlformats.org/presentationml/2006/main">
  <p:tag name="ISLIDE.VECTOR" val="#569076;"/>
  <p:tag name="ISLIDE.PICTURE" val="#VCG41525126413;#VCG41165696026;#VCG41N867002494;"/>
</p:tagLst>
</file>

<file path=ppt/tags/tag3.xml><?xml version="1.0" encoding="utf-8"?>
<p:tagLst xmlns:a="http://schemas.openxmlformats.org/drawingml/2006/main" xmlns:r="http://schemas.openxmlformats.org/officeDocument/2006/relationships" xmlns:p="http://schemas.openxmlformats.org/presentationml/2006/main">
  <p:tag name="ISLIDE.VECTOR" val="#569076;"/>
  <p:tag name="ISLIDE.PICTURE" val="#VCG41525126413;#VCG41165696026;#VCG41N867002494;"/>
</p:tagLst>
</file>

<file path=ppt/theme/theme1.xml><?xml version="1.0" encoding="utf-8"?>
<a:theme xmlns:a="http://schemas.openxmlformats.org/drawingml/2006/main" name="Designed by OfficePLUS">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ont">
      <a:majorFont>
        <a:latin typeface="Arial"/>
        <a:ea typeface="微软雅黑"/>
        <a:cs typeface=""/>
      </a:majorFont>
      <a:minorFont>
        <a:latin typeface="Arial"/>
        <a:ea typeface="微软雅黑"/>
        <a:cs typeface=""/>
      </a:minorFont>
    </a:fontScheme>
    <a:fmtScheme name="OfficePLUS">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PLUS"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iSlide</Template>
  <TotalTime>14692</TotalTime>
  <Words>7780</Words>
  <Application>Microsoft Office PowerPoint</Application>
  <PresentationFormat>宽屏</PresentationFormat>
  <Paragraphs>1113</Paragraphs>
  <Slides>71</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71</vt:i4>
      </vt:variant>
    </vt:vector>
  </HeadingPairs>
  <TitlesOfParts>
    <vt:vector size="77" baseType="lpstr">
      <vt:lpstr>微软雅黑</vt:lpstr>
      <vt:lpstr>Arial</vt:lpstr>
      <vt:lpstr>Calibri</vt:lpstr>
      <vt:lpstr>Impact</vt:lpstr>
      <vt:lpstr>Wingdings</vt:lpstr>
      <vt:lpstr>Designed by OfficePLUS</vt:lpstr>
      <vt:lpstr>抖音来客本地汽车服务门店团购短视频直播全流程运营方案</vt:lpstr>
      <vt:lpstr>PowerPoint 演示文稿</vt:lpstr>
      <vt:lpstr>抖音冷启运营规划</vt:lpstr>
      <vt:lpstr>抖音本地门店经营指南</vt:lpstr>
      <vt:lpstr>生意-从拥有一个“店铺”开始</vt:lpstr>
      <vt:lpstr>如何认领门店</vt:lpstr>
      <vt:lpstr>单店认领步骤</vt:lpstr>
      <vt:lpstr>连锁门店认领</vt:lpstr>
      <vt:lpstr>年框签约（平台团购服务费）</vt:lpstr>
      <vt:lpstr>PC端门店及抖音号装修</vt:lpstr>
      <vt:lpstr>APP端门店装修</vt:lpstr>
      <vt:lpstr>新店铺冷启动运营策略</vt:lpstr>
      <vt:lpstr>如何提升店铺经营分</vt:lpstr>
      <vt:lpstr>如何与官方BD（商务）对接</vt:lpstr>
      <vt:lpstr>如何选择服务商代运营</vt:lpstr>
      <vt:lpstr>如何找到代运营服务商</vt:lpstr>
      <vt:lpstr>抖音达人合作攻略</vt:lpstr>
      <vt:lpstr>达人招募计划详解</vt:lpstr>
      <vt:lpstr>如何开启达人招募</vt:lpstr>
      <vt:lpstr>达人招募第一步-基础信息编辑</vt:lpstr>
      <vt:lpstr>达人招募第二步-团购佣金设置</vt:lpstr>
      <vt:lpstr>达人招募第三步-达人要求配置</vt:lpstr>
      <vt:lpstr>达人招募技巧</vt:lpstr>
      <vt:lpstr>如何筛选直播达人</vt:lpstr>
      <vt:lpstr>如何选择与达人合作直播</vt:lpstr>
      <vt:lpstr>短视频内容创作技巧</vt:lpstr>
      <vt:lpstr>想清楚拍摄的内容给谁看</vt:lpstr>
      <vt:lpstr>如何创作出高质量短视频</vt:lpstr>
      <vt:lpstr>如何定选题</vt:lpstr>
      <vt:lpstr>如何写脚本</vt:lpstr>
      <vt:lpstr>剪辑工具介绍</vt:lpstr>
      <vt:lpstr>如何给视频加配音旁白</vt:lpstr>
      <vt:lpstr>汽车服务类短视频核心内容</vt:lpstr>
      <vt:lpstr>门店直播运营策划</vt:lpstr>
      <vt:lpstr>明确直播目标</vt:lpstr>
      <vt:lpstr>明确直播流程</vt:lpstr>
      <vt:lpstr>直播团队配置</vt:lpstr>
      <vt:lpstr>汽车服务类商品组品攻略</vt:lpstr>
      <vt:lpstr>选择直播形式——手机直播</vt:lpstr>
      <vt:lpstr>选择直播形式——绿幕直播</vt:lpstr>
      <vt:lpstr>手机开播设备</vt:lpstr>
      <vt:lpstr>电脑开播设备</vt:lpstr>
      <vt:lpstr>收声设备</vt:lpstr>
      <vt:lpstr>直播前推广及内容准备</vt:lpstr>
      <vt:lpstr>直播脚本工具</vt:lpstr>
      <vt:lpstr>直播策划</vt:lpstr>
      <vt:lpstr>确定开播时间</vt:lpstr>
      <vt:lpstr>直播前预热方式</vt:lpstr>
      <vt:lpstr>直播预热加热节奏</vt:lpstr>
      <vt:lpstr>直播伴侣开播</vt:lpstr>
      <vt:lpstr>抖音APP开播</vt:lpstr>
      <vt:lpstr>开播20分钟</vt:lpstr>
      <vt:lpstr>整场直播话术分布及目的</vt:lpstr>
      <vt:lpstr>灵活调整直播话术策略</vt:lpstr>
      <vt:lpstr>巨量本地推投流技巧</vt:lpstr>
      <vt:lpstr>巨量本地推直播间投放计划搭建</vt:lpstr>
      <vt:lpstr>直播投放节奏</vt:lpstr>
      <vt:lpstr>巨量本地推-直播大屏查看直播实时数据</vt:lpstr>
      <vt:lpstr>直播间没人气优化策略</vt:lpstr>
      <vt:lpstr>观众流失过快优化策略</vt:lpstr>
      <vt:lpstr>直播间转化差优化策略</vt:lpstr>
      <vt:lpstr>核销复盘提升二次转化</vt:lpstr>
      <vt:lpstr>提升服务质量+做好舆情监控</vt:lpstr>
      <vt:lpstr>抖音来客APP端顾客下单核销流程</vt:lpstr>
      <vt:lpstr>抖音来客PC端顾客下单核销流程</vt:lpstr>
      <vt:lpstr>用户核销唤醒</vt:lpstr>
      <vt:lpstr>团队执行情况分析</vt:lpstr>
      <vt:lpstr>数据整体概况&amp;数据分析步骤</vt:lpstr>
      <vt:lpstr>流量价值统计分析</vt:lpstr>
      <vt:lpstr>内容价值统计分析</vt:lpstr>
      <vt:lpstr>Thanks And Your Slogan Here</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Yaorao</dc:creator>
  <cp:lastModifiedBy>qian pan</cp:lastModifiedBy>
  <cp:revision>1048</cp:revision>
  <cp:lastPrinted>2018-05-15T16:00:00Z</cp:lastPrinted>
  <dcterms:created xsi:type="dcterms:W3CDTF">2018-05-15T16:00:00Z</dcterms:created>
  <dcterms:modified xsi:type="dcterms:W3CDTF">2025-02-16T06:22:30Z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Slide.Theme">
    <vt:lpwstr>48706f29-9ca0-418e-876d-de7b156ca083</vt:lpwstr>
  </property>
  <property fmtid="{D5CDD505-2E9C-101B-9397-08002B2CF9AE}" pid="3" name="KSOProductBuildVer">
    <vt:lpwstr>2052-11.1.0.9584</vt:lpwstr>
  </property>
</Properties>
</file>