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9" r:id="rId1"/>
  </p:sldMasterIdLst>
  <p:notesMasterIdLst>
    <p:notesMasterId r:id="rId42"/>
  </p:notesMasterIdLst>
  <p:handoutMasterIdLst>
    <p:handoutMasterId r:id="rId43"/>
  </p:handoutMasterIdLst>
  <p:sldIdLst>
    <p:sldId id="326" r:id="rId2"/>
    <p:sldId id="325" r:id="rId3"/>
    <p:sldId id="299" r:id="rId4"/>
    <p:sldId id="286" r:id="rId5"/>
    <p:sldId id="331" r:id="rId6"/>
    <p:sldId id="330" r:id="rId7"/>
    <p:sldId id="332" r:id="rId8"/>
    <p:sldId id="345" r:id="rId9"/>
    <p:sldId id="333" r:id="rId10"/>
    <p:sldId id="334" r:id="rId11"/>
    <p:sldId id="327" r:id="rId12"/>
    <p:sldId id="337" r:id="rId13"/>
    <p:sldId id="381" r:id="rId14"/>
    <p:sldId id="382" r:id="rId15"/>
    <p:sldId id="383" r:id="rId16"/>
    <p:sldId id="384" r:id="rId17"/>
    <p:sldId id="385" r:id="rId18"/>
    <p:sldId id="386" r:id="rId19"/>
    <p:sldId id="380" r:id="rId20"/>
    <p:sldId id="387" r:id="rId21"/>
    <p:sldId id="388" r:id="rId22"/>
    <p:sldId id="389" r:id="rId23"/>
    <p:sldId id="348" r:id="rId24"/>
    <p:sldId id="390" r:id="rId25"/>
    <p:sldId id="364" r:id="rId26"/>
    <p:sldId id="391" r:id="rId27"/>
    <p:sldId id="392" r:id="rId28"/>
    <p:sldId id="365" r:id="rId29"/>
    <p:sldId id="366" r:id="rId30"/>
    <p:sldId id="394" r:id="rId31"/>
    <p:sldId id="368" r:id="rId32"/>
    <p:sldId id="300" r:id="rId33"/>
    <p:sldId id="369" r:id="rId34"/>
    <p:sldId id="395" r:id="rId35"/>
    <p:sldId id="396" r:id="rId36"/>
    <p:sldId id="320" r:id="rId37"/>
    <p:sldId id="375" r:id="rId38"/>
    <p:sldId id="377" r:id="rId39"/>
    <p:sldId id="376" r:id="rId40"/>
    <p:sldId id="309" r:id="rId41"/>
  </p:sldIdLst>
  <p:sldSz cx="12192000" cy="6858000"/>
  <p:notesSz cx="6858000" cy="9144000"/>
  <p:custDataLst>
    <p:tags r:id="rId44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35" userDrawn="1">
          <p15:clr>
            <a:srgbClr val="A4A3A4"/>
          </p15:clr>
        </p15:guide>
        <p15:guide id="2" pos="778" userDrawn="1">
          <p15:clr>
            <a:srgbClr val="A4A3A4"/>
          </p15:clr>
        </p15:guide>
        <p15:guide id="3" orient="horz" pos="152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84AB"/>
    <a:srgbClr val="FBF5F7"/>
    <a:srgbClr val="6CC186"/>
    <a:srgbClr val="10ADD4"/>
    <a:srgbClr val="123B4F"/>
    <a:srgbClr val="CCD7E6"/>
    <a:srgbClr val="28CFEA"/>
    <a:srgbClr val="22CCE7"/>
    <a:srgbClr val="ED79A3"/>
    <a:srgbClr val="3D3D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42" autoAdjust="0"/>
    <p:restoredTop sz="94270" autoAdjust="0"/>
  </p:normalViewPr>
  <p:slideViewPr>
    <p:cSldViewPr snapToGrid="0">
      <p:cViewPr varScale="1">
        <p:scale>
          <a:sx n="91" d="100"/>
          <a:sy n="91" d="100"/>
        </p:scale>
        <p:origin x="60" y="244"/>
      </p:cViewPr>
      <p:guideLst>
        <p:guide orient="horz" pos="3135"/>
        <p:guide pos="778"/>
        <p:guide orient="horz" pos="152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50" d="100"/>
        <a:sy n="150" d="100"/>
      </p:scale>
      <p:origin x="0" y="-34288"/>
    </p:cViewPr>
  </p:sorterViewPr>
  <p:notesViewPr>
    <p:cSldViewPr snapToGrid="0">
      <p:cViewPr varScale="1">
        <p:scale>
          <a:sx n="85" d="100"/>
          <a:sy n="85" d="100"/>
        </p:scale>
        <p:origin x="3888" y="78"/>
      </p:cViewPr>
      <p:guideLst/>
    </p:cSldViewPr>
  </p:notes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notesMaster" Target="notesMasters/notesMaster1.xml"/><Relationship Id="rId43" Type="http://schemas.openxmlformats.org/officeDocument/2006/relationships/handoutMaster" Target="handoutMasters/handoutMaster1.xml"/><Relationship Id="rId44" Type="http://schemas.openxmlformats.org/officeDocument/2006/relationships/tags" Target="tags/tag1.xml"/><Relationship Id="rId45" Type="http://schemas.openxmlformats.org/officeDocument/2006/relationships/presProps" Target="presProps.xml"/><Relationship Id="rId46" Type="http://schemas.openxmlformats.org/officeDocument/2006/relationships/viewProps" Target="viewProps.xml"/><Relationship Id="rId47" Type="http://schemas.openxmlformats.org/officeDocument/2006/relationships/theme" Target="theme/theme1.xml"/><Relationship Id="rId48" Type="http://schemas.openxmlformats.org/officeDocument/2006/relationships/tableStyles" Target="tableStyles.xml"/></Relationships>
</file>

<file path=ppt/handoutMasters/_rels/handout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id="{6912C7E6-BFEE-E52A-090C-079B1E036BE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65E757C1-17B2-D27F-4621-E5056425A41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ADCDBF-EA6B-42BD-B83F-554F622B8452}" type="datetimeFigureOut">
              <a:rPr lang="zh-CN" altLang="en-US" smtClean="0"/>
              <a:t>2025/4/25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E1C11C99-767E-0B31-1143-4679CB6F6A8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B4E252C9-E903-4BAC-B83B-53AECC0F031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331FD4-BDC2-4D53-B667-BF68509999C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97635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C11328-E932-4978-B593-20E892005615}" type="datetimeFigureOut">
              <a:rPr lang="zh-CN" altLang="en-US" smtClean="0"/>
              <a:t>2025/4/25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E81C92-FB04-4531-AA7B-867E9634CA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24641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3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3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3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3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3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3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3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3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3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_rels/notesSlide3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/Relationships>
</file>

<file path=ppt/notesSlides/_rels/notesSlide4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125A3-77AE-496B-B04C-07CB24D2E36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8723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0CED89-806F-BC42-C21E-C7069046E0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5DEC80FD-F8A7-854E-A016-AF6609CEB6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ECA65ACD-09F6-B467-A0EF-C4B078AD35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835D30F2-3BB0-D1D1-92AD-03F9D744910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77162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80414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038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B56EC5-9682-D36E-3CA1-72F72E0D77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E944A367-CC07-20E9-DF20-F2DABE35FC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989E901C-251D-3A35-011C-CF40F7EBCA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A9A063C-712F-7E4D-307F-8DA9AC1DB4C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02098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46D228-200B-25B1-E4B1-8FF725D100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1E45BBE7-1247-89F1-D1E4-328757EC9F3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27D83FFD-8E65-6D49-8DF9-DCA2AAF892B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185C5821-9BCC-C403-C7FC-D9D5E973FC7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73510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CBD16C-362F-03E6-9856-EE6F53B621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74FBF265-E81B-06E0-CA84-54ED6E9304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FBD72E52-5405-3D78-B93B-4CCFF7EF4A0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B3CF63D8-3B1A-AD9A-BCB4-C26B1ECED63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86222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9E729A-6213-893B-AC90-D85698D665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2ED4FD03-F1C2-EC58-65A9-FCE7058AE0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E61336AA-D17E-AFF9-C51F-6D93512FAF7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8844FB60-62B1-2564-247F-2CE00E95B40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10728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542AA7-A5F0-C8D5-5A66-80C4660F96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230E39FD-E0BB-D2D1-E216-2E46DF9F410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48B81541-E3D8-0DE4-0765-CC977693AD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2D1AB3C4-4F0E-BE4B-56C4-E9418FC9392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10268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DEB65F-9958-E415-F296-451C4B78AF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F6DD76E5-6669-42E5-85C9-B2CBC06B68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DEE55FB5-D9E1-17F4-0CFC-30071B3F99E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7AC23F7A-8ED2-DE62-A1C8-879E5591003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97110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221342-A822-9B71-3574-65FE5BB858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3DE2E775-494A-2E0E-318B-1F93D5E0E1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332F69B8-8092-5B7D-093D-A217891CEC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742D8DD3-9020-0CF9-B581-F40E6DC0A1A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019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27C7D8-CEB6-8058-2152-C8C440F968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4A6316AE-885D-6C34-2677-A4E0F54B9E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91EB5BE7-1CFD-C43F-4903-1C363D3C58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1C424D77-9E21-68FB-A7B6-558F0355341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56497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0534B5-72BD-EB88-C705-090E4864AD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E7DF7D9A-AE07-92EB-93D7-AA8ECD78AB2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18130BE2-A969-189D-35E2-2C85A08967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CC0A3075-CF3A-3709-0C6B-5ADAF53D90C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69041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9D5C99-A1CC-A7D9-9C98-59909E3F87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393E194A-7868-AB4D-49BF-B9DD3C36CA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10874B68-E4BC-1073-083A-8DE3E39898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62F78F72-28A1-B9BC-E657-54102D8756F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55059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F3C974-669B-85DD-3266-975EDEB04A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BB2225ED-0709-F0B3-4041-1702D28088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EEF41AEC-E1DA-C316-BA83-7D1B8C4282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5410C6D2-A047-4EE7-FD16-AC187361D14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69704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0CC0CC-23F7-9442-1E07-95D84E7125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3A2160DB-FB87-C5B8-1AF1-9664646F65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725352BD-625A-B44C-DB5F-5C09E729384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D5EE617-8243-D4BC-7679-3D4DCE010F9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36234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BFE02E-2843-3D67-DA20-0BA20A2670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C4553661-F4A6-9247-FDD4-740C48EED02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29713807-5BAC-C458-7A35-AC1FE11E36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51719E25-4FE4-76FE-F8C1-1EB593066BE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86162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E438D8-7D2A-F8F1-E298-4022509531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0439259F-7AD0-A5C1-B243-D2BE7B96E6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E99246C9-7AB2-CFD6-95A9-56FC645A86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9F11B66-9F51-B427-28C4-2F4991FA7B4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872358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6715DD-F55C-FCBA-80BF-93A638836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A558D964-9C8E-3E2B-2533-9DED894DAE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D50628E7-315E-A83D-B96B-1F5262C9E6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2641E9A3-3838-0B5E-7C1D-21665A76859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41016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4F6CBE-3F6D-2286-9336-7F82E7D6D9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CBEC2057-AB86-6D48-3325-337A1663ADC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8A08A80E-48CB-BF8D-AA56-6C9E4B533E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10868D9F-EA18-AE53-82A4-5573731C072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189680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8C651A-3060-70FE-6450-B0453FC786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60685618-E4F2-48F7-AED0-F181E63E9A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AC8034F8-2027-25A0-C036-EF193BF474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B068C74C-C14C-5EA9-2028-7E43D284DE2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108112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EC75AE-21AC-F016-16E3-452953A841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44A77C1A-0BE2-0202-64F4-DA2DD96D54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045DB899-73D9-4D34-5193-44A7DEC3D1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67DD4C15-0721-C6C4-F20F-B00B1D87271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898181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67D8E6-EF8F-39CD-FF75-0B14DF58BE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178ED81E-64EF-B5FE-D0D4-AD3115005E1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CD3E738D-D544-DDDE-CF09-72255BAD18C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8634365C-D28A-875D-FEE1-C666ADC9AC3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96995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2F3888-ABAC-39F8-E7B5-B0C71939EB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B8664EAE-5773-F78B-8748-ADA92187EF4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64C7A995-A501-91CD-3ECE-49A13C1DE7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232DBB1-37C9-D150-2920-BBA4E1BF413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34038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0E30C5-9A92-FE3C-AD27-4B0DE98AE1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B09633AB-1579-3E7F-DB90-9DE562F0309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19ABC11D-327B-8459-964B-89B2618A63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7385872-E6AF-11B0-20FF-67507C82B3D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6595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E4B8B8-CFDB-ED3E-EBFD-D5BFB88CEE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7AA1389B-33AD-220F-ED2D-B46051B4CD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6A20FFE4-9450-703A-4F63-EFCED7A642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21DD509-B9CF-6488-B8A2-255B1DB2DBE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809797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01CD63-8911-5449-C52A-82ABC1EE3A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E546C995-FCFA-A0BC-4DBB-01B7620CD26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4A99F060-8B36-A936-FE83-26C3755D4A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7ACA093-E839-5325-E456-4A9EC872444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988333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5FEC8B-6584-F797-CC76-DF79B832C3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164FB4AD-C06A-E9EB-A7BF-1749FB3A157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79A4815F-9C54-BA9C-D964-2BA6FFB002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32C0C82B-19DD-47FA-D958-BCF452AB8F9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080066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20449A-742D-9B4D-70F7-8D15F425CE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2C602F0F-AD19-249E-02FD-1421218901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BD8261DA-4AEE-E991-F147-FB2BA57AC5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D90B9E57-42A6-88CB-87CB-6D698070F61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256790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CCCE18-1232-253E-B6BA-0F8266AAB0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8D2A62B9-B870-D9B9-A897-C8584330BF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44BFD98E-72A0-B264-D237-A752A71946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D8455637-EED0-46DD-938C-8C77EFCB8F5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05613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F86E61-8960-2F96-BECC-E92CB9D186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B166B74D-1FBF-0A8F-1B4B-FE8461D253F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CB89791E-8136-8C29-30F6-DA7CB35966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93B87552-2D53-0087-4821-15C204B8519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830214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221972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403E10-D9F8-0858-D566-141FC240CB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AE68BE72-950F-FDC3-F657-4A97E73912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5BD08422-4421-77C8-3CBF-89D7D1A4E7D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56F71E93-A235-FE12-EB7A-ADDAA59653B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569968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3A00EA-257D-1375-1F97-E4F1E97786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D907776C-BE9A-6EEF-1E49-A341F15BBFB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04061558-1CFC-9F9E-4B8E-3CFFED3EB0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CB41D53C-1C96-83B1-427C-7A5D985C560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74133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A5129-E813-2D88-E136-0031635004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CBC9C85C-60DC-63DB-C23F-291FEB1965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048F12EC-4A54-BCE4-BF57-BB304821A8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8370445D-AE2B-D551-00F0-8190FB2A1C8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735784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  <a:t>36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989149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63763F-BD7F-C045-9A20-554A6622BC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3AC59892-3BAE-7AF5-E323-EE5410319A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380CBD5C-384D-5BAB-7D09-CBA1FE9C56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D1EFFDA6-1F9B-03BC-E8B3-4A7934FA28C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  <a:t>37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046613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37F3E3-175F-3641-D4FD-E7DC7FD0F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F7A53771-1C5E-249E-7F36-9B6F5A7E13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D4F5E0D5-7FAC-9454-7DF9-E3738B543B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966191CA-A848-9C5E-60F6-4CDF1A02402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  <a:t>38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401766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0E480C-330A-C6E7-64F5-24DFD0626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0B4A5065-DFCF-AB3A-646A-86C468BAF8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6AA995A9-25F8-49DD-CEFF-F625B09CAF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B392385-2E24-983C-BB47-D81CFA5784C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81C92-FB04-4531-AA7B-867E9634CAD9}" type="slidenum">
              <a:rPr lang="zh-CN" altLang="en-US" smtClean="0"/>
              <a:t>39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879250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125A3-77AE-496B-B04C-07CB24D2E360}" type="slidenum">
              <a:rPr lang="zh-CN" altLang="en-US" smtClean="0"/>
              <a:t>40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422127"/>
      </p:ext>
    </p:extLst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rgbClr val="FA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矩形 52">
            <a:extLst>
              <a:ext uri="{FF2B5EF4-FFF2-40B4-BE49-F238E27FC236}">
                <a16:creationId xmlns:a16="http://schemas.microsoft.com/office/drawing/2014/main" id="{45BA2236-A628-A3DF-5919-501549BB0E1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2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id="{DB2EB2AB-4AD1-FB5D-E8A6-7C1F54246CFB}"/>
              </a:ext>
            </a:extLst>
          </p:cNvPr>
          <p:cNvCxnSpPr>
            <a:cxnSpLocks/>
          </p:cNvCxnSpPr>
          <p:nvPr userDrawn="1"/>
        </p:nvCxnSpPr>
        <p:spPr>
          <a:xfrm>
            <a:off x="739896" y="869917"/>
            <a:ext cx="10937899" cy="0"/>
          </a:xfrm>
          <a:prstGeom prst="line">
            <a:avLst/>
          </a:prstGeom>
          <a:ln>
            <a:solidFill>
              <a:srgbClr val="CDD1D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4000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B079F5CB-10A6-4E7F-9C5F-553ECB94F42C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75000"/>
                </a:schemeClr>
              </a:gs>
              <a:gs pos="100000">
                <a:schemeClr val="accent2">
                  <a:alpha val="56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41573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8284023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88042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81" r:id="rId2"/>
    <p:sldLayoutId id="2147483682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jp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11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2.png"/><Relationship Id="rId4" Type="http://schemas.openxmlformats.org/officeDocument/2006/relationships/image" Target="../media/image13.png"/><Relationship Id="rId5" Type="http://schemas.openxmlformats.org/officeDocument/2006/relationships/image" Target="../media/image14.png"/><Relationship Id="rId6" Type="http://schemas.openxmlformats.org/officeDocument/2006/relationships/image" Target="../media/image15.png"/><Relationship Id="rId7" Type="http://schemas.openxmlformats.org/officeDocument/2006/relationships/image" Target="../media/image16.png"/><Relationship Id="rId8" Type="http://schemas.openxmlformats.org/officeDocument/2006/relationships/image" Target="../media/image17.png"/><Relationship Id="rId9" Type="http://schemas.openxmlformats.org/officeDocument/2006/relationships/image" Target="../media/image18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4.pn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9.png"/><Relationship Id="rId4" Type="http://schemas.openxmlformats.org/officeDocument/2006/relationships/image" Target="../media/image20.png"/><Relationship Id="rId5" Type="http://schemas.openxmlformats.org/officeDocument/2006/relationships/image" Target="../media/image21.png"/><Relationship Id="rId6" Type="http://schemas.openxmlformats.org/officeDocument/2006/relationships/image" Target="../media/image22.png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3.png"/><Relationship Id="rId4" Type="http://schemas.openxmlformats.org/officeDocument/2006/relationships/image" Target="../media/image24.png"/><Relationship Id="rId5" Type="http://schemas.openxmlformats.org/officeDocument/2006/relationships/image" Target="../media/image25.png"/><Relationship Id="rId6" Type="http://schemas.openxmlformats.org/officeDocument/2006/relationships/image" Target="../media/image26.png"/><Relationship Id="rId7" Type="http://schemas.openxmlformats.org/officeDocument/2006/relationships/image" Target="../media/image27.png"/><Relationship Id="rId8" Type="http://schemas.openxmlformats.org/officeDocument/2006/relationships/image" Target="../media/image28.png"/><Relationship Id="rId9" Type="http://schemas.openxmlformats.org/officeDocument/2006/relationships/image" Target="../media/image29.png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30.png"/><Relationship Id="rId4" Type="http://schemas.openxmlformats.org/officeDocument/2006/relationships/image" Target="../media/image31.png"/><Relationship Id="rId5" Type="http://schemas.openxmlformats.org/officeDocument/2006/relationships/image" Target="../media/image32.png"/><Relationship Id="rId6" Type="http://schemas.openxmlformats.org/officeDocument/2006/relationships/image" Target="../media/image33.png"/><Relationship Id="rId7" Type="http://schemas.openxmlformats.org/officeDocument/2006/relationships/image" Target="../media/image34.png"/><Relationship Id="rId8" Type="http://schemas.openxmlformats.org/officeDocument/2006/relationships/image" Target="../media/image35.png"/><Relationship Id="rId9" Type="http://schemas.openxmlformats.org/officeDocument/2006/relationships/image" Target="../media/image36.png"/><Relationship Id="rId10" Type="http://schemas.openxmlformats.org/officeDocument/2006/relationships/image" Target="../media/image37.png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38.png"/><Relationship Id="rId4" Type="http://schemas.openxmlformats.org/officeDocument/2006/relationships/image" Target="../media/image39.png"/><Relationship Id="rId5" Type="http://schemas.openxmlformats.org/officeDocument/2006/relationships/image" Target="../media/image40.png"/><Relationship Id="rId6" Type="http://schemas.openxmlformats.org/officeDocument/2006/relationships/image" Target="../media/image41.png"/><Relationship Id="rId7" Type="http://schemas.openxmlformats.org/officeDocument/2006/relationships/image" Target="../media/image42.png"/><Relationship Id="rId8" Type="http://schemas.openxmlformats.org/officeDocument/2006/relationships/image" Target="../media/image43.png"/><Relationship Id="rId9" Type="http://schemas.openxmlformats.org/officeDocument/2006/relationships/image" Target="../media/image44.png"/><Relationship Id="rId10" Type="http://schemas.openxmlformats.org/officeDocument/2006/relationships/image" Target="../media/image45.png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46.png"/><Relationship Id="rId4" Type="http://schemas.openxmlformats.org/officeDocument/2006/relationships/image" Target="../media/image47.png"/><Relationship Id="rId5" Type="http://schemas.openxmlformats.org/officeDocument/2006/relationships/image" Target="../media/image48.png"/><Relationship Id="rId6" Type="http://schemas.openxmlformats.org/officeDocument/2006/relationships/image" Target="../media/image49.png"/><Relationship Id="rId7" Type="http://schemas.openxmlformats.org/officeDocument/2006/relationships/image" Target="../media/image50.png"/><Relationship Id="rId8" Type="http://schemas.openxmlformats.org/officeDocument/2006/relationships/image" Target="../media/image51.png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52.png"/><Relationship Id="rId4" Type="http://schemas.openxmlformats.org/officeDocument/2006/relationships/image" Target="../media/image53.png"/><Relationship Id="rId5" Type="http://schemas.openxmlformats.org/officeDocument/2006/relationships/image" Target="../media/image54.png"/><Relationship Id="rId6" Type="http://schemas.openxmlformats.org/officeDocument/2006/relationships/image" Target="../media/image55.png"/><Relationship Id="rId7" Type="http://schemas.openxmlformats.org/officeDocument/2006/relationships/image" Target="../media/image56.png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57.png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/Relationships>
</file>

<file path=ppt/slides/_rels/slide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/Relationships>
</file>

<file path=ppt/slides/_rels/slide2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/Relationships>
</file>

<file path=ppt/slides/_rels/slide2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58.png"/><Relationship Id="rId4" Type="http://schemas.openxmlformats.org/officeDocument/2006/relationships/image" Target="../media/image59.png"/><Relationship Id="rId5" Type="http://schemas.openxmlformats.org/officeDocument/2006/relationships/image" Target="../media/image60.png"/><Relationship Id="rId6" Type="http://schemas.openxmlformats.org/officeDocument/2006/relationships/image" Target="../media/image61.png"/></Relationships>
</file>

<file path=ppt/slides/_rels/slide2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62.png"/><Relationship Id="rId4" Type="http://schemas.openxmlformats.org/officeDocument/2006/relationships/image" Target="../media/image63.png"/><Relationship Id="rId5" Type="http://schemas.openxmlformats.org/officeDocument/2006/relationships/image" Target="../media/image64.png"/><Relationship Id="rId6" Type="http://schemas.openxmlformats.org/officeDocument/2006/relationships/image" Target="../media/image65.png"/><Relationship Id="rId7" Type="http://schemas.openxmlformats.org/officeDocument/2006/relationships/image" Target="../media/image66.png"/></Relationships>
</file>

<file path=ppt/slides/_rels/slide2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67.png"/><Relationship Id="rId4" Type="http://schemas.openxmlformats.org/officeDocument/2006/relationships/image" Target="../media/image68.png"/><Relationship Id="rId5" Type="http://schemas.openxmlformats.org/officeDocument/2006/relationships/image" Target="../media/image69.png"/><Relationship Id="rId6" Type="http://schemas.openxmlformats.org/officeDocument/2006/relationships/image" Target="../media/image70.png"/><Relationship Id="rId7" Type="http://schemas.openxmlformats.org/officeDocument/2006/relationships/image" Target="../media/image71.png"/><Relationship Id="rId8" Type="http://schemas.openxmlformats.org/officeDocument/2006/relationships/image" Target="../media/image72.png"/><Relationship Id="rId9" Type="http://schemas.openxmlformats.org/officeDocument/2006/relationships/image" Target="../media/image73.png"/></Relationships>
</file>

<file path=ppt/slides/_rels/slide3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74.png"/><Relationship Id="rId4" Type="http://schemas.openxmlformats.org/officeDocument/2006/relationships/image" Target="../media/image75.png"/><Relationship Id="rId5" Type="http://schemas.openxmlformats.org/officeDocument/2006/relationships/image" Target="../media/image76.png"/><Relationship Id="rId6" Type="http://schemas.openxmlformats.org/officeDocument/2006/relationships/image" Target="../media/image77.png"/><Relationship Id="rId7" Type="http://schemas.openxmlformats.org/officeDocument/2006/relationships/image" Target="../media/image78.png"/></Relationships>
</file>

<file path=ppt/slides/_rels/slide3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74.png"/><Relationship Id="rId4" Type="http://schemas.openxmlformats.org/officeDocument/2006/relationships/image" Target="../media/image79.png"/><Relationship Id="rId5" Type="http://schemas.openxmlformats.org/officeDocument/2006/relationships/image" Target="../media/image80.png"/></Relationships>
</file>

<file path=ppt/slides/_rels/slide3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4.png"/></Relationships>
</file>

<file path=ppt/slides/_rels/slide3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3.xml"/></Relationships>
</file>

<file path=ppt/slides/_rels/slide3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4.xml"/></Relationships>
</file>

<file path=ppt/slides/_rels/slide3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5.xml"/></Relationships>
</file>

<file path=ppt/slides/_rels/slide3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4.png"/></Relationships>
</file>

<file path=ppt/slides/_rels/slide3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7.xml"/></Relationships>
</file>

<file path=ppt/slides/_rels/slide3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8.xml"/></Relationships>
</file>

<file path=ppt/slides/_rels/slide3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9.xml"/></Relationships>
</file>

<file path=ppt/slides/_rels/slide4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矩形: 圆角 51">
            <a:extLst>
              <a:ext uri="{FF2B5EF4-FFF2-40B4-BE49-F238E27FC236}">
                <a16:creationId xmlns:a16="http://schemas.microsoft.com/office/drawing/2014/main" id="{1DB2992C-C05A-109A-CD79-EDFE2278A361}"/>
              </a:ext>
            </a:extLst>
          </p:cNvPr>
          <p:cNvSpPr/>
          <p:nvPr/>
        </p:nvSpPr>
        <p:spPr>
          <a:xfrm>
            <a:off x="944665" y="3899240"/>
            <a:ext cx="5157194" cy="591947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70000">
                <a:schemeClr val="accent1"/>
              </a:gs>
            </a:gsLst>
            <a:lin ang="2700000" scaled="0"/>
          </a:gradFill>
          <a:ln>
            <a:noFill/>
          </a:ln>
          <a:effectLst>
            <a:outerShdw blurRad="190500" dist="50800" dir="5400000" algn="ctr" rotWithShape="0">
              <a:schemeClr val="accent1">
                <a:alpha val="30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360000" rtlCol="0" anchor="ctr"/>
          <a:lstStyle/>
          <a:p>
            <a:pPr algn="dist"/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-</a:t>
            </a:r>
            <a:r>
              <a:rPr lang="zh-CN" altLang="en-US" sz="2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如何引爆防晒品类店铺流量</a:t>
            </a:r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-</a:t>
            </a:r>
            <a:endParaRPr lang="zh-CN" altLang="en-US" sz="2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94" name="组合 93">
            <a:extLst>
              <a:ext uri="{FF2B5EF4-FFF2-40B4-BE49-F238E27FC236}">
                <a16:creationId xmlns:a16="http://schemas.microsoft.com/office/drawing/2014/main" id="{5CC8ECCC-E47D-A6DE-E94C-4CB590352E28}"/>
              </a:ext>
            </a:extLst>
          </p:cNvPr>
          <p:cNvGrpSpPr/>
          <p:nvPr/>
        </p:nvGrpSpPr>
        <p:grpSpPr>
          <a:xfrm>
            <a:off x="995128" y="5696884"/>
            <a:ext cx="4153800" cy="432000"/>
            <a:chOff x="995128" y="5145454"/>
            <a:chExt cx="4153800" cy="432000"/>
          </a:xfrm>
        </p:grpSpPr>
        <p:grpSp>
          <p:nvGrpSpPr>
            <p:cNvPr id="55" name="组合 54">
              <a:extLst>
                <a:ext uri="{FF2B5EF4-FFF2-40B4-BE49-F238E27FC236}">
                  <a16:creationId xmlns:a16="http://schemas.microsoft.com/office/drawing/2014/main" id="{9BC641B5-55ED-65A9-09EC-09D45F1DA88F}"/>
                </a:ext>
              </a:extLst>
            </p:cNvPr>
            <p:cNvGrpSpPr/>
            <p:nvPr/>
          </p:nvGrpSpPr>
          <p:grpSpPr>
            <a:xfrm>
              <a:off x="995128" y="5145454"/>
              <a:ext cx="1854756" cy="432000"/>
              <a:chOff x="1385134" y="4675696"/>
              <a:chExt cx="1854756" cy="432000"/>
            </a:xfrm>
          </p:grpSpPr>
          <p:grpSp>
            <p:nvGrpSpPr>
              <p:cNvPr id="56" name="组合 55">
                <a:extLst>
                  <a:ext uri="{FF2B5EF4-FFF2-40B4-BE49-F238E27FC236}">
                    <a16:creationId xmlns:a16="http://schemas.microsoft.com/office/drawing/2014/main" id="{375727D8-CD50-555E-E84A-1E3D51EA4C1B}"/>
                  </a:ext>
                </a:extLst>
              </p:cNvPr>
              <p:cNvGrpSpPr/>
              <p:nvPr/>
            </p:nvGrpSpPr>
            <p:grpSpPr>
              <a:xfrm>
                <a:off x="1385134" y="4675696"/>
                <a:ext cx="432000" cy="432000"/>
                <a:chOff x="4240229" y="3429000"/>
                <a:chExt cx="852766" cy="852766"/>
              </a:xfrm>
            </p:grpSpPr>
            <p:sp>
              <p:nvSpPr>
                <p:cNvPr id="58" name="Oval 44">
                  <a:extLst>
                    <a:ext uri="{FF2B5EF4-FFF2-40B4-BE49-F238E27FC236}">
                      <a16:creationId xmlns:a16="http://schemas.microsoft.com/office/drawing/2014/main" id="{7D93FA6A-CA90-5D1C-E3D4-5DFA5AD653D7}"/>
                    </a:ext>
                  </a:extLst>
                </p:cNvPr>
                <p:cNvSpPr/>
                <p:nvPr/>
              </p:nvSpPr>
              <p:spPr>
                <a:xfrm>
                  <a:off x="4240229" y="3429000"/>
                  <a:ext cx="852766" cy="852766"/>
                </a:xfrm>
                <a:prstGeom prst="ellipse">
                  <a:avLst/>
                </a:prstGeom>
                <a:solidFill>
                  <a:schemeClr val="accent1"/>
                </a:solidFill>
                <a:ln w="12700" cap="flat" cmpd="sng" algn="ctr">
                  <a:noFill/>
                  <a:prstDash val="solid"/>
                  <a:miter lim="800000"/>
                </a:ln>
                <a:effectLst>
                  <a:reflection blurRad="533400" stA="28000" endPos="25000" dir="5400000" sy="-100000" algn="bl" rotWithShape="0"/>
                </a:effectLst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uLnTx/>
                    <a:uFillTx/>
                    <a:latin typeface="思源宋体 CN Heavy" panose="02020900000000000000" pitchFamily="18" charset="-122"/>
                    <a:ea typeface="思源宋体 CN Heavy" panose="02020900000000000000" pitchFamily="18" charset="-122"/>
                    <a:cs typeface="OPPOSans B" panose="00020600040101010101" pitchFamily="18" charset="-122"/>
                    <a:sym typeface="思源黑体 CN Normal" panose="020B0400000000000000" pitchFamily="34" charset="-122"/>
                  </a:endParaRPr>
                </a:p>
              </p:txBody>
            </p:sp>
            <p:sp>
              <p:nvSpPr>
                <p:cNvPr id="59" name="椭圆 39">
                  <a:extLst>
                    <a:ext uri="{FF2B5EF4-FFF2-40B4-BE49-F238E27FC236}">
                      <a16:creationId xmlns:a16="http://schemas.microsoft.com/office/drawing/2014/main" id="{5EE052BC-B57F-5652-8016-17DA0A27E37E}"/>
                    </a:ext>
                  </a:extLst>
                </p:cNvPr>
                <p:cNvSpPr/>
                <p:nvPr/>
              </p:nvSpPr>
              <p:spPr>
                <a:xfrm>
                  <a:off x="4459319" y="3622864"/>
                  <a:ext cx="414587" cy="465039"/>
                </a:xfrm>
                <a:custGeom>
                  <a:avLst/>
                  <a:gdLst>
                    <a:gd name="connsiteX0" fmla="*/ 199932 w 300038"/>
                    <a:gd name="connsiteY0" fmla="*/ 273051 h 336551"/>
                    <a:gd name="connsiteX1" fmla="*/ 192088 w 300038"/>
                    <a:gd name="connsiteY1" fmla="*/ 280989 h 336551"/>
                    <a:gd name="connsiteX2" fmla="*/ 192088 w 300038"/>
                    <a:gd name="connsiteY2" fmla="*/ 306124 h 336551"/>
                    <a:gd name="connsiteX3" fmla="*/ 199932 w 300038"/>
                    <a:gd name="connsiteY3" fmla="*/ 312739 h 336551"/>
                    <a:gd name="connsiteX4" fmla="*/ 250919 w 300038"/>
                    <a:gd name="connsiteY4" fmla="*/ 312739 h 336551"/>
                    <a:gd name="connsiteX5" fmla="*/ 258763 w 300038"/>
                    <a:gd name="connsiteY5" fmla="*/ 306124 h 336551"/>
                    <a:gd name="connsiteX6" fmla="*/ 258763 w 300038"/>
                    <a:gd name="connsiteY6" fmla="*/ 280989 h 336551"/>
                    <a:gd name="connsiteX7" fmla="*/ 250919 w 300038"/>
                    <a:gd name="connsiteY7" fmla="*/ 273051 h 336551"/>
                    <a:gd name="connsiteX8" fmla="*/ 199932 w 300038"/>
                    <a:gd name="connsiteY8" fmla="*/ 273051 h 336551"/>
                    <a:gd name="connsiteX9" fmla="*/ 101328 w 300038"/>
                    <a:gd name="connsiteY9" fmla="*/ 196851 h 336551"/>
                    <a:gd name="connsiteX10" fmla="*/ 107908 w 300038"/>
                    <a:gd name="connsiteY10" fmla="*/ 196851 h 336551"/>
                    <a:gd name="connsiteX11" fmla="*/ 111856 w 300038"/>
                    <a:gd name="connsiteY11" fmla="*/ 202123 h 336551"/>
                    <a:gd name="connsiteX12" fmla="*/ 128964 w 300038"/>
                    <a:gd name="connsiteY12" fmla="*/ 248250 h 336551"/>
                    <a:gd name="connsiteX13" fmla="*/ 131595 w 300038"/>
                    <a:gd name="connsiteY13" fmla="*/ 239025 h 336551"/>
                    <a:gd name="connsiteX14" fmla="*/ 126332 w 300038"/>
                    <a:gd name="connsiteY14" fmla="*/ 225845 h 336551"/>
                    <a:gd name="connsiteX15" fmla="*/ 127648 w 300038"/>
                    <a:gd name="connsiteY15" fmla="*/ 217938 h 336551"/>
                    <a:gd name="connsiteX16" fmla="*/ 132911 w 300038"/>
                    <a:gd name="connsiteY16" fmla="*/ 215302 h 336551"/>
                    <a:gd name="connsiteX17" fmla="*/ 167126 w 300038"/>
                    <a:gd name="connsiteY17" fmla="*/ 215302 h 336551"/>
                    <a:gd name="connsiteX18" fmla="*/ 172390 w 300038"/>
                    <a:gd name="connsiteY18" fmla="*/ 217938 h 336551"/>
                    <a:gd name="connsiteX19" fmla="*/ 173706 w 300038"/>
                    <a:gd name="connsiteY19" fmla="*/ 225845 h 336551"/>
                    <a:gd name="connsiteX20" fmla="*/ 168442 w 300038"/>
                    <a:gd name="connsiteY20" fmla="*/ 239025 h 336551"/>
                    <a:gd name="connsiteX21" fmla="*/ 171074 w 300038"/>
                    <a:gd name="connsiteY21" fmla="*/ 248250 h 336551"/>
                    <a:gd name="connsiteX22" fmla="*/ 188182 w 300038"/>
                    <a:gd name="connsiteY22" fmla="*/ 202123 h 336551"/>
                    <a:gd name="connsiteX23" fmla="*/ 192130 w 300038"/>
                    <a:gd name="connsiteY23" fmla="*/ 196851 h 336551"/>
                    <a:gd name="connsiteX24" fmla="*/ 198710 w 300038"/>
                    <a:gd name="connsiteY24" fmla="*/ 196851 h 336551"/>
                    <a:gd name="connsiteX25" fmla="*/ 265823 w 300038"/>
                    <a:gd name="connsiteY25" fmla="*/ 224527 h 336551"/>
                    <a:gd name="connsiteX26" fmla="*/ 300038 w 300038"/>
                    <a:gd name="connsiteY26" fmla="*/ 274609 h 336551"/>
                    <a:gd name="connsiteX27" fmla="*/ 300038 w 300038"/>
                    <a:gd name="connsiteY27" fmla="*/ 328643 h 336551"/>
                    <a:gd name="connsiteX28" fmla="*/ 292142 w 300038"/>
                    <a:gd name="connsiteY28" fmla="*/ 336551 h 336551"/>
                    <a:gd name="connsiteX29" fmla="*/ 7896 w 300038"/>
                    <a:gd name="connsiteY29" fmla="*/ 336551 h 336551"/>
                    <a:gd name="connsiteX30" fmla="*/ 0 w 300038"/>
                    <a:gd name="connsiteY30" fmla="*/ 328643 h 336551"/>
                    <a:gd name="connsiteX31" fmla="*/ 0 w 300038"/>
                    <a:gd name="connsiteY31" fmla="*/ 274609 h 336551"/>
                    <a:gd name="connsiteX32" fmla="*/ 34215 w 300038"/>
                    <a:gd name="connsiteY32" fmla="*/ 224527 h 336551"/>
                    <a:gd name="connsiteX33" fmla="*/ 101328 w 300038"/>
                    <a:gd name="connsiteY33" fmla="*/ 196851 h 336551"/>
                    <a:gd name="connsiteX34" fmla="*/ 155328 w 300038"/>
                    <a:gd name="connsiteY34" fmla="*/ 0 h 336551"/>
                    <a:gd name="connsiteX35" fmla="*/ 201775 w 300038"/>
                    <a:gd name="connsiteY35" fmla="*/ 15854 h 336551"/>
                    <a:gd name="connsiteX36" fmla="*/ 223008 w 300038"/>
                    <a:gd name="connsiteY36" fmla="*/ 79268 h 336551"/>
                    <a:gd name="connsiteX37" fmla="*/ 224335 w 300038"/>
                    <a:gd name="connsiteY37" fmla="*/ 93801 h 336551"/>
                    <a:gd name="connsiteX38" fmla="*/ 229643 w 300038"/>
                    <a:gd name="connsiteY38" fmla="*/ 100407 h 336551"/>
                    <a:gd name="connsiteX39" fmla="*/ 232297 w 300038"/>
                    <a:gd name="connsiteY39" fmla="*/ 125508 h 336551"/>
                    <a:gd name="connsiteX40" fmla="*/ 208410 w 300038"/>
                    <a:gd name="connsiteY40" fmla="*/ 151931 h 336551"/>
                    <a:gd name="connsiteX41" fmla="*/ 185850 w 300038"/>
                    <a:gd name="connsiteY41" fmla="*/ 183639 h 336551"/>
                    <a:gd name="connsiteX42" fmla="*/ 172579 w 300038"/>
                    <a:gd name="connsiteY42" fmla="*/ 192887 h 336551"/>
                    <a:gd name="connsiteX43" fmla="*/ 150019 w 300038"/>
                    <a:gd name="connsiteY43" fmla="*/ 196850 h 336551"/>
                    <a:gd name="connsiteX44" fmla="*/ 127459 w 300038"/>
                    <a:gd name="connsiteY44" fmla="*/ 192887 h 336551"/>
                    <a:gd name="connsiteX45" fmla="*/ 114189 w 300038"/>
                    <a:gd name="connsiteY45" fmla="*/ 183639 h 336551"/>
                    <a:gd name="connsiteX46" fmla="*/ 91629 w 300038"/>
                    <a:gd name="connsiteY46" fmla="*/ 151931 h 336551"/>
                    <a:gd name="connsiteX47" fmla="*/ 67742 w 300038"/>
                    <a:gd name="connsiteY47" fmla="*/ 125508 h 336551"/>
                    <a:gd name="connsiteX48" fmla="*/ 70396 w 300038"/>
                    <a:gd name="connsiteY48" fmla="*/ 100407 h 336551"/>
                    <a:gd name="connsiteX49" fmla="*/ 75704 w 300038"/>
                    <a:gd name="connsiteY49" fmla="*/ 93801 h 336551"/>
                    <a:gd name="connsiteX50" fmla="*/ 77031 w 300038"/>
                    <a:gd name="connsiteY50" fmla="*/ 85874 h 336551"/>
                    <a:gd name="connsiteX51" fmla="*/ 74377 w 300038"/>
                    <a:gd name="connsiteY51" fmla="*/ 50203 h 336551"/>
                    <a:gd name="connsiteX52" fmla="*/ 103572 w 300038"/>
                    <a:gd name="connsiteY52" fmla="*/ 27744 h 336551"/>
                    <a:gd name="connsiteX53" fmla="*/ 119497 w 300038"/>
                    <a:gd name="connsiteY53" fmla="*/ 10569 h 336551"/>
                    <a:gd name="connsiteX54" fmla="*/ 155328 w 300038"/>
                    <a:gd name="connsiteY54" fmla="*/ 0 h 33655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</a:cxnLst>
                  <a:rect l="l" t="t" r="r" b="b"/>
                  <a:pathLst>
                    <a:path w="300038" h="336551">
                      <a:moveTo>
                        <a:pt x="199932" y="273051"/>
                      </a:moveTo>
                      <a:cubicBezTo>
                        <a:pt x="194703" y="273051"/>
                        <a:pt x="192088" y="277020"/>
                        <a:pt x="192088" y="280989"/>
                      </a:cubicBezTo>
                      <a:cubicBezTo>
                        <a:pt x="192088" y="306124"/>
                        <a:pt x="192088" y="306124"/>
                        <a:pt x="192088" y="306124"/>
                      </a:cubicBezTo>
                      <a:cubicBezTo>
                        <a:pt x="192088" y="310093"/>
                        <a:pt x="194703" y="312739"/>
                        <a:pt x="199932" y="312739"/>
                      </a:cubicBezTo>
                      <a:cubicBezTo>
                        <a:pt x="250919" y="312739"/>
                        <a:pt x="250919" y="312739"/>
                        <a:pt x="250919" y="312739"/>
                      </a:cubicBezTo>
                      <a:cubicBezTo>
                        <a:pt x="254841" y="312739"/>
                        <a:pt x="258763" y="310093"/>
                        <a:pt x="258763" y="306124"/>
                      </a:cubicBezTo>
                      <a:lnTo>
                        <a:pt x="258763" y="280989"/>
                      </a:lnTo>
                      <a:cubicBezTo>
                        <a:pt x="258763" y="277020"/>
                        <a:pt x="254841" y="273051"/>
                        <a:pt x="250919" y="273051"/>
                      </a:cubicBezTo>
                      <a:cubicBezTo>
                        <a:pt x="199932" y="273051"/>
                        <a:pt x="199932" y="273051"/>
                        <a:pt x="199932" y="273051"/>
                      </a:cubicBezTo>
                      <a:close/>
                      <a:moveTo>
                        <a:pt x="101328" y="196851"/>
                      </a:moveTo>
                      <a:cubicBezTo>
                        <a:pt x="103960" y="196851"/>
                        <a:pt x="105276" y="196851"/>
                        <a:pt x="107908" y="196851"/>
                      </a:cubicBezTo>
                      <a:cubicBezTo>
                        <a:pt x="109224" y="198169"/>
                        <a:pt x="110540" y="199487"/>
                        <a:pt x="111856" y="202123"/>
                      </a:cubicBezTo>
                      <a:cubicBezTo>
                        <a:pt x="128964" y="248250"/>
                        <a:pt x="128964" y="248250"/>
                        <a:pt x="128964" y="248250"/>
                      </a:cubicBezTo>
                      <a:cubicBezTo>
                        <a:pt x="131595" y="239025"/>
                        <a:pt x="131595" y="239025"/>
                        <a:pt x="131595" y="239025"/>
                      </a:cubicBezTo>
                      <a:cubicBezTo>
                        <a:pt x="126332" y="225845"/>
                        <a:pt x="126332" y="225845"/>
                        <a:pt x="126332" y="225845"/>
                      </a:cubicBezTo>
                      <a:cubicBezTo>
                        <a:pt x="125016" y="223209"/>
                        <a:pt x="126332" y="220574"/>
                        <a:pt x="127648" y="217938"/>
                      </a:cubicBezTo>
                      <a:cubicBezTo>
                        <a:pt x="128964" y="216620"/>
                        <a:pt x="131595" y="215302"/>
                        <a:pt x="132911" y="215302"/>
                      </a:cubicBezTo>
                      <a:cubicBezTo>
                        <a:pt x="167126" y="215302"/>
                        <a:pt x="167126" y="215302"/>
                        <a:pt x="167126" y="215302"/>
                      </a:cubicBezTo>
                      <a:cubicBezTo>
                        <a:pt x="168442" y="215302"/>
                        <a:pt x="171074" y="216620"/>
                        <a:pt x="172390" y="217938"/>
                      </a:cubicBezTo>
                      <a:cubicBezTo>
                        <a:pt x="173706" y="220574"/>
                        <a:pt x="175022" y="223209"/>
                        <a:pt x="173706" y="225845"/>
                      </a:cubicBezTo>
                      <a:cubicBezTo>
                        <a:pt x="168442" y="239025"/>
                        <a:pt x="168442" y="239025"/>
                        <a:pt x="168442" y="239025"/>
                      </a:cubicBezTo>
                      <a:cubicBezTo>
                        <a:pt x="171074" y="248250"/>
                        <a:pt x="171074" y="248250"/>
                        <a:pt x="171074" y="248250"/>
                      </a:cubicBezTo>
                      <a:cubicBezTo>
                        <a:pt x="188182" y="202123"/>
                        <a:pt x="188182" y="202123"/>
                        <a:pt x="188182" y="202123"/>
                      </a:cubicBezTo>
                      <a:cubicBezTo>
                        <a:pt x="189498" y="199487"/>
                        <a:pt x="190814" y="198169"/>
                        <a:pt x="192130" y="196851"/>
                      </a:cubicBezTo>
                      <a:cubicBezTo>
                        <a:pt x="194762" y="196851"/>
                        <a:pt x="196078" y="196851"/>
                        <a:pt x="198710" y="196851"/>
                      </a:cubicBezTo>
                      <a:cubicBezTo>
                        <a:pt x="265823" y="224527"/>
                        <a:pt x="265823" y="224527"/>
                        <a:pt x="265823" y="224527"/>
                      </a:cubicBezTo>
                      <a:cubicBezTo>
                        <a:pt x="286879" y="232435"/>
                        <a:pt x="300038" y="252204"/>
                        <a:pt x="300038" y="274609"/>
                      </a:cubicBezTo>
                      <a:cubicBezTo>
                        <a:pt x="300038" y="328643"/>
                        <a:pt x="300038" y="328643"/>
                        <a:pt x="300038" y="328643"/>
                      </a:cubicBezTo>
                      <a:cubicBezTo>
                        <a:pt x="300038" y="332597"/>
                        <a:pt x="296090" y="336551"/>
                        <a:pt x="292142" y="336551"/>
                      </a:cubicBezTo>
                      <a:cubicBezTo>
                        <a:pt x="7896" y="336551"/>
                        <a:pt x="7896" y="336551"/>
                        <a:pt x="7896" y="336551"/>
                      </a:cubicBezTo>
                      <a:cubicBezTo>
                        <a:pt x="3948" y="336551"/>
                        <a:pt x="0" y="332597"/>
                        <a:pt x="0" y="328643"/>
                      </a:cubicBezTo>
                      <a:cubicBezTo>
                        <a:pt x="0" y="274609"/>
                        <a:pt x="0" y="274609"/>
                        <a:pt x="0" y="274609"/>
                      </a:cubicBezTo>
                      <a:cubicBezTo>
                        <a:pt x="0" y="252204"/>
                        <a:pt x="13159" y="232435"/>
                        <a:pt x="34215" y="224527"/>
                      </a:cubicBezTo>
                      <a:cubicBezTo>
                        <a:pt x="101328" y="196851"/>
                        <a:pt x="101328" y="196851"/>
                        <a:pt x="101328" y="196851"/>
                      </a:cubicBezTo>
                      <a:close/>
                      <a:moveTo>
                        <a:pt x="155328" y="0"/>
                      </a:moveTo>
                      <a:cubicBezTo>
                        <a:pt x="171252" y="0"/>
                        <a:pt x="187177" y="5285"/>
                        <a:pt x="201775" y="15854"/>
                      </a:cubicBezTo>
                      <a:cubicBezTo>
                        <a:pt x="225662" y="34350"/>
                        <a:pt x="223008" y="72663"/>
                        <a:pt x="223008" y="79268"/>
                      </a:cubicBezTo>
                      <a:cubicBezTo>
                        <a:pt x="223008" y="84553"/>
                        <a:pt x="224335" y="89838"/>
                        <a:pt x="224335" y="93801"/>
                      </a:cubicBezTo>
                      <a:cubicBezTo>
                        <a:pt x="225662" y="95122"/>
                        <a:pt x="228316" y="96443"/>
                        <a:pt x="229643" y="100407"/>
                      </a:cubicBezTo>
                      <a:cubicBezTo>
                        <a:pt x="234951" y="107012"/>
                        <a:pt x="234951" y="114939"/>
                        <a:pt x="232297" y="125508"/>
                      </a:cubicBezTo>
                      <a:cubicBezTo>
                        <a:pt x="226989" y="146647"/>
                        <a:pt x="215045" y="150610"/>
                        <a:pt x="208410" y="151931"/>
                      </a:cubicBezTo>
                      <a:cubicBezTo>
                        <a:pt x="204429" y="159858"/>
                        <a:pt x="195139" y="175712"/>
                        <a:pt x="185850" y="183639"/>
                      </a:cubicBezTo>
                      <a:cubicBezTo>
                        <a:pt x="183196" y="187602"/>
                        <a:pt x="177888" y="190244"/>
                        <a:pt x="172579" y="192887"/>
                      </a:cubicBezTo>
                      <a:cubicBezTo>
                        <a:pt x="164617" y="195529"/>
                        <a:pt x="157982" y="196850"/>
                        <a:pt x="150019" y="196850"/>
                      </a:cubicBezTo>
                      <a:cubicBezTo>
                        <a:pt x="142057" y="196850"/>
                        <a:pt x="135422" y="195529"/>
                        <a:pt x="127459" y="192887"/>
                      </a:cubicBezTo>
                      <a:cubicBezTo>
                        <a:pt x="122151" y="190244"/>
                        <a:pt x="116843" y="187602"/>
                        <a:pt x="114189" y="183639"/>
                      </a:cubicBezTo>
                      <a:cubicBezTo>
                        <a:pt x="104900" y="175712"/>
                        <a:pt x="95610" y="159858"/>
                        <a:pt x="91629" y="151931"/>
                      </a:cubicBezTo>
                      <a:cubicBezTo>
                        <a:pt x="84994" y="150610"/>
                        <a:pt x="73050" y="146647"/>
                        <a:pt x="67742" y="125508"/>
                      </a:cubicBezTo>
                      <a:cubicBezTo>
                        <a:pt x="65088" y="114939"/>
                        <a:pt x="65088" y="107012"/>
                        <a:pt x="70396" y="100407"/>
                      </a:cubicBezTo>
                      <a:cubicBezTo>
                        <a:pt x="71723" y="96443"/>
                        <a:pt x="74377" y="95122"/>
                        <a:pt x="75704" y="93801"/>
                      </a:cubicBezTo>
                      <a:cubicBezTo>
                        <a:pt x="75704" y="91159"/>
                        <a:pt x="75704" y="88516"/>
                        <a:pt x="77031" y="85874"/>
                      </a:cubicBezTo>
                      <a:cubicBezTo>
                        <a:pt x="73050" y="80590"/>
                        <a:pt x="67742" y="68699"/>
                        <a:pt x="74377" y="50203"/>
                      </a:cubicBezTo>
                      <a:cubicBezTo>
                        <a:pt x="81013" y="30386"/>
                        <a:pt x="95610" y="27744"/>
                        <a:pt x="103572" y="27744"/>
                      </a:cubicBezTo>
                      <a:cubicBezTo>
                        <a:pt x="106227" y="22459"/>
                        <a:pt x="111535" y="17175"/>
                        <a:pt x="119497" y="10569"/>
                      </a:cubicBezTo>
                      <a:cubicBezTo>
                        <a:pt x="128786" y="3963"/>
                        <a:pt x="142057" y="0"/>
                        <a:pt x="155328" y="0"/>
                      </a:cubicBezTo>
                      <a:close/>
                    </a:path>
                  </a:pathLst>
                </a:custGeom>
                <a:solidFill>
                  <a:sysClr val="window" lastClr="FFFFFF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no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uLnTx/>
                    <a:uFillTx/>
                    <a:latin typeface="思源宋体 CN Heavy" panose="02020900000000000000" pitchFamily="18" charset="-122"/>
                    <a:ea typeface="思源宋体 CN Heavy" panose="02020900000000000000" pitchFamily="18" charset="-122"/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57" name="文本框 56">
                <a:extLst>
                  <a:ext uri="{FF2B5EF4-FFF2-40B4-BE49-F238E27FC236}">
                    <a16:creationId xmlns:a16="http://schemas.microsoft.com/office/drawing/2014/main" id="{FD747E80-D8FA-62AD-0755-65745C05EB0A}"/>
                  </a:ext>
                </a:extLst>
              </p:cNvPr>
              <p:cNvSpPr txBox="1"/>
              <p:nvPr/>
            </p:nvSpPr>
            <p:spPr>
              <a:xfrm>
                <a:off x="1824118" y="4717283"/>
                <a:ext cx="1415772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>
                    <a:ln>
                      <a:noFill/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+mn-lt"/>
                  </a:rPr>
                  <a:t>策划：小熊运营</a:t>
                </a:r>
                <a:endParaRPr kumimoji="0" lang="en-US" altLang="zh-CN" sz="16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60" name="组合 59">
              <a:extLst>
                <a:ext uri="{FF2B5EF4-FFF2-40B4-BE49-F238E27FC236}">
                  <a16:creationId xmlns:a16="http://schemas.microsoft.com/office/drawing/2014/main" id="{D7E3A325-DDEC-8A56-131C-8DF407F40DAF}"/>
                </a:ext>
              </a:extLst>
            </p:cNvPr>
            <p:cNvGrpSpPr/>
            <p:nvPr/>
          </p:nvGrpSpPr>
          <p:grpSpPr>
            <a:xfrm>
              <a:off x="3409588" y="5145454"/>
              <a:ext cx="1739340" cy="432000"/>
              <a:chOff x="3742444" y="4675696"/>
              <a:chExt cx="1739340" cy="432000"/>
            </a:xfrm>
          </p:grpSpPr>
          <p:sp>
            <p:nvSpPr>
              <p:cNvPr id="61" name="文本框 60">
                <a:extLst>
                  <a:ext uri="{FF2B5EF4-FFF2-40B4-BE49-F238E27FC236}">
                    <a16:creationId xmlns:a16="http://schemas.microsoft.com/office/drawing/2014/main" id="{5E40C7E1-D9D9-1F66-8ECD-947C0C1203A8}"/>
                  </a:ext>
                </a:extLst>
              </p:cNvPr>
              <p:cNvSpPr txBox="1"/>
              <p:nvPr/>
            </p:nvSpPr>
            <p:spPr>
              <a:xfrm>
                <a:off x="4181428" y="4717283"/>
                <a:ext cx="1300356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+mn-lt"/>
                  </a:rPr>
                  <a:t>日期：</a:t>
                </a:r>
                <a:r>
                  <a:rPr kumimoji="0" lang="en-US" altLang="zh-CN" sz="16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+mn-lt"/>
                  </a:rPr>
                  <a:t>2026</a:t>
                </a:r>
              </a:p>
            </p:txBody>
          </p:sp>
          <p:grpSp>
            <p:nvGrpSpPr>
              <p:cNvPr id="62" name="组合 61">
                <a:extLst>
                  <a:ext uri="{FF2B5EF4-FFF2-40B4-BE49-F238E27FC236}">
                    <a16:creationId xmlns:a16="http://schemas.microsoft.com/office/drawing/2014/main" id="{A2B9E673-5C6B-EAFE-DEF6-CBA7B4FC0051}"/>
                  </a:ext>
                </a:extLst>
              </p:cNvPr>
              <p:cNvGrpSpPr/>
              <p:nvPr/>
            </p:nvGrpSpPr>
            <p:grpSpPr>
              <a:xfrm>
                <a:off x="3742444" y="4675696"/>
                <a:ext cx="432000" cy="432000"/>
                <a:chOff x="6193502" y="3576888"/>
                <a:chExt cx="597585" cy="597585"/>
              </a:xfrm>
            </p:grpSpPr>
            <p:sp>
              <p:nvSpPr>
                <p:cNvPr id="63" name="Oval 44">
                  <a:extLst>
                    <a:ext uri="{FF2B5EF4-FFF2-40B4-BE49-F238E27FC236}">
                      <a16:creationId xmlns:a16="http://schemas.microsoft.com/office/drawing/2014/main" id="{A19EFC27-72B7-7D57-646E-C9835A2D4250}"/>
                    </a:ext>
                  </a:extLst>
                </p:cNvPr>
                <p:cNvSpPr/>
                <p:nvPr/>
              </p:nvSpPr>
              <p:spPr>
                <a:xfrm>
                  <a:off x="6193502" y="3576888"/>
                  <a:ext cx="597585" cy="597585"/>
                </a:xfrm>
                <a:prstGeom prst="ellipse">
                  <a:avLst/>
                </a:prstGeom>
                <a:solidFill>
                  <a:schemeClr val="accent2"/>
                </a:solidFill>
                <a:ln w="12700" cap="flat" cmpd="sng" algn="ctr">
                  <a:noFill/>
                  <a:prstDash val="solid"/>
                  <a:miter lim="800000"/>
                </a:ln>
                <a:effectLst>
                  <a:reflection blurRad="533400" stA="28000" endPos="25000" dir="5400000" sy="-100000" algn="bl" rotWithShape="0"/>
                </a:effectLst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uLnTx/>
                    <a:uFillTx/>
                    <a:latin typeface="思源宋体 CN Heavy" panose="02020900000000000000" pitchFamily="18" charset="-122"/>
                    <a:ea typeface="思源宋体 CN Heavy" panose="02020900000000000000" pitchFamily="18" charset="-122"/>
                    <a:cs typeface="OPPOSans B" panose="00020600040101010101" pitchFamily="18" charset="-122"/>
                    <a:sym typeface="思源黑体 CN Normal" panose="020B0400000000000000" pitchFamily="34" charset="-122"/>
                  </a:endParaRPr>
                </a:p>
              </p:txBody>
            </p:sp>
            <p:sp>
              <p:nvSpPr>
                <p:cNvPr id="64" name="椭圆 44">
                  <a:extLst>
                    <a:ext uri="{FF2B5EF4-FFF2-40B4-BE49-F238E27FC236}">
                      <a16:creationId xmlns:a16="http://schemas.microsoft.com/office/drawing/2014/main" id="{547B5909-45FC-0F70-7D40-A9E6929CBFA4}"/>
                    </a:ext>
                  </a:extLst>
                </p:cNvPr>
                <p:cNvSpPr/>
                <p:nvPr/>
              </p:nvSpPr>
              <p:spPr>
                <a:xfrm>
                  <a:off x="6325411" y="3719177"/>
                  <a:ext cx="333767" cy="313007"/>
                </a:xfrm>
                <a:custGeom>
                  <a:avLst/>
                  <a:gdLst>
                    <a:gd name="connsiteX0" fmla="*/ 249749 w 331788"/>
                    <a:gd name="connsiteY0" fmla="*/ 163513 h 311151"/>
                    <a:gd name="connsiteX1" fmla="*/ 243291 w 331788"/>
                    <a:gd name="connsiteY1" fmla="*/ 171424 h 311151"/>
                    <a:gd name="connsiteX2" fmla="*/ 243291 w 331788"/>
                    <a:gd name="connsiteY2" fmla="*/ 218888 h 311151"/>
                    <a:gd name="connsiteX3" fmla="*/ 238125 w 331788"/>
                    <a:gd name="connsiteY3" fmla="*/ 229435 h 311151"/>
                    <a:gd name="connsiteX4" fmla="*/ 249749 w 331788"/>
                    <a:gd name="connsiteY4" fmla="*/ 241301 h 311151"/>
                    <a:gd name="connsiteX5" fmla="*/ 260081 w 331788"/>
                    <a:gd name="connsiteY5" fmla="*/ 236027 h 311151"/>
                    <a:gd name="connsiteX6" fmla="*/ 288495 w 331788"/>
                    <a:gd name="connsiteY6" fmla="*/ 236027 h 311151"/>
                    <a:gd name="connsiteX7" fmla="*/ 307868 w 331788"/>
                    <a:gd name="connsiteY7" fmla="*/ 236027 h 311151"/>
                    <a:gd name="connsiteX8" fmla="*/ 314325 w 331788"/>
                    <a:gd name="connsiteY8" fmla="*/ 229435 h 311151"/>
                    <a:gd name="connsiteX9" fmla="*/ 307868 w 331788"/>
                    <a:gd name="connsiteY9" fmla="*/ 221525 h 311151"/>
                    <a:gd name="connsiteX10" fmla="*/ 260081 w 331788"/>
                    <a:gd name="connsiteY10" fmla="*/ 221525 h 311151"/>
                    <a:gd name="connsiteX11" fmla="*/ 257498 w 331788"/>
                    <a:gd name="connsiteY11" fmla="*/ 218888 h 311151"/>
                    <a:gd name="connsiteX12" fmla="*/ 257498 w 331788"/>
                    <a:gd name="connsiteY12" fmla="*/ 171424 h 311151"/>
                    <a:gd name="connsiteX13" fmla="*/ 249749 w 331788"/>
                    <a:gd name="connsiteY13" fmla="*/ 163513 h 311151"/>
                    <a:gd name="connsiteX14" fmla="*/ 250178 w 331788"/>
                    <a:gd name="connsiteY14" fmla="*/ 147638 h 311151"/>
                    <a:gd name="connsiteX15" fmla="*/ 289040 w 331788"/>
                    <a:gd name="connsiteY15" fmla="*/ 158020 h 311151"/>
                    <a:gd name="connsiteX16" fmla="*/ 331788 w 331788"/>
                    <a:gd name="connsiteY16" fmla="*/ 229395 h 311151"/>
                    <a:gd name="connsiteX17" fmla="*/ 250178 w 331788"/>
                    <a:gd name="connsiteY17" fmla="*/ 311151 h 311151"/>
                    <a:gd name="connsiteX18" fmla="*/ 175044 w 331788"/>
                    <a:gd name="connsiteY18" fmla="*/ 260540 h 311151"/>
                    <a:gd name="connsiteX19" fmla="*/ 169863 w 331788"/>
                    <a:gd name="connsiteY19" fmla="*/ 229395 h 311151"/>
                    <a:gd name="connsiteX20" fmla="*/ 250178 w 331788"/>
                    <a:gd name="connsiteY20" fmla="*/ 147638 h 311151"/>
                    <a:gd name="connsiteX21" fmla="*/ 22336 w 331788"/>
                    <a:gd name="connsiteY21" fmla="*/ 44450 h 311151"/>
                    <a:gd name="connsiteX22" fmla="*/ 15875 w 331788"/>
                    <a:gd name="connsiteY22" fmla="*/ 49630 h 311151"/>
                    <a:gd name="connsiteX23" fmla="*/ 15875 w 331788"/>
                    <a:gd name="connsiteY23" fmla="*/ 93663 h 311151"/>
                    <a:gd name="connsiteX24" fmla="*/ 273050 w 331788"/>
                    <a:gd name="connsiteY24" fmla="*/ 93663 h 311151"/>
                    <a:gd name="connsiteX25" fmla="*/ 273050 w 331788"/>
                    <a:gd name="connsiteY25" fmla="*/ 49630 h 311151"/>
                    <a:gd name="connsiteX26" fmla="*/ 267881 w 331788"/>
                    <a:gd name="connsiteY26" fmla="*/ 44450 h 311151"/>
                    <a:gd name="connsiteX27" fmla="*/ 245911 w 331788"/>
                    <a:gd name="connsiteY27" fmla="*/ 44450 h 311151"/>
                    <a:gd name="connsiteX28" fmla="*/ 245911 w 331788"/>
                    <a:gd name="connsiteY28" fmla="*/ 53515 h 311151"/>
                    <a:gd name="connsiteX29" fmla="*/ 231695 w 331788"/>
                    <a:gd name="connsiteY29" fmla="*/ 67761 h 311151"/>
                    <a:gd name="connsiteX30" fmla="*/ 212310 w 331788"/>
                    <a:gd name="connsiteY30" fmla="*/ 67761 h 311151"/>
                    <a:gd name="connsiteX31" fmla="*/ 198094 w 331788"/>
                    <a:gd name="connsiteY31" fmla="*/ 53515 h 311151"/>
                    <a:gd name="connsiteX32" fmla="*/ 198094 w 331788"/>
                    <a:gd name="connsiteY32" fmla="*/ 44450 h 311151"/>
                    <a:gd name="connsiteX33" fmla="*/ 168370 w 331788"/>
                    <a:gd name="connsiteY33" fmla="*/ 44450 h 311151"/>
                    <a:gd name="connsiteX34" fmla="*/ 168370 w 331788"/>
                    <a:gd name="connsiteY34" fmla="*/ 53515 h 311151"/>
                    <a:gd name="connsiteX35" fmla="*/ 154155 w 331788"/>
                    <a:gd name="connsiteY35" fmla="*/ 67761 h 311151"/>
                    <a:gd name="connsiteX36" fmla="*/ 134770 w 331788"/>
                    <a:gd name="connsiteY36" fmla="*/ 67761 h 311151"/>
                    <a:gd name="connsiteX37" fmla="*/ 120554 w 331788"/>
                    <a:gd name="connsiteY37" fmla="*/ 53515 h 311151"/>
                    <a:gd name="connsiteX38" fmla="*/ 120554 w 331788"/>
                    <a:gd name="connsiteY38" fmla="*/ 44450 h 311151"/>
                    <a:gd name="connsiteX39" fmla="*/ 92123 w 331788"/>
                    <a:gd name="connsiteY39" fmla="*/ 44450 h 311151"/>
                    <a:gd name="connsiteX40" fmla="*/ 92123 w 331788"/>
                    <a:gd name="connsiteY40" fmla="*/ 53515 h 311151"/>
                    <a:gd name="connsiteX41" fmla="*/ 77907 w 331788"/>
                    <a:gd name="connsiteY41" fmla="*/ 67761 h 311151"/>
                    <a:gd name="connsiteX42" fmla="*/ 58522 w 331788"/>
                    <a:gd name="connsiteY42" fmla="*/ 67761 h 311151"/>
                    <a:gd name="connsiteX43" fmla="*/ 44306 w 331788"/>
                    <a:gd name="connsiteY43" fmla="*/ 53515 h 311151"/>
                    <a:gd name="connsiteX44" fmla="*/ 44306 w 331788"/>
                    <a:gd name="connsiteY44" fmla="*/ 44450 h 311151"/>
                    <a:gd name="connsiteX45" fmla="*/ 22336 w 331788"/>
                    <a:gd name="connsiteY45" fmla="*/ 44450 h 311151"/>
                    <a:gd name="connsiteX46" fmla="*/ 58303 w 331788"/>
                    <a:gd name="connsiteY46" fmla="*/ 0 h 311151"/>
                    <a:gd name="connsiteX47" fmla="*/ 77737 w 331788"/>
                    <a:gd name="connsiteY47" fmla="*/ 0 h 311151"/>
                    <a:gd name="connsiteX48" fmla="*/ 91989 w 331788"/>
                    <a:gd name="connsiteY48" fmla="*/ 14248 h 311151"/>
                    <a:gd name="connsiteX49" fmla="*/ 91989 w 331788"/>
                    <a:gd name="connsiteY49" fmla="*/ 29791 h 311151"/>
                    <a:gd name="connsiteX50" fmla="*/ 120493 w 331788"/>
                    <a:gd name="connsiteY50" fmla="*/ 29791 h 311151"/>
                    <a:gd name="connsiteX51" fmla="*/ 120493 w 331788"/>
                    <a:gd name="connsiteY51" fmla="*/ 14248 h 311151"/>
                    <a:gd name="connsiteX52" fmla="*/ 134745 w 331788"/>
                    <a:gd name="connsiteY52" fmla="*/ 0 h 311151"/>
                    <a:gd name="connsiteX53" fmla="*/ 154179 w 331788"/>
                    <a:gd name="connsiteY53" fmla="*/ 0 h 311151"/>
                    <a:gd name="connsiteX54" fmla="*/ 168431 w 331788"/>
                    <a:gd name="connsiteY54" fmla="*/ 14248 h 311151"/>
                    <a:gd name="connsiteX55" fmla="*/ 168431 w 331788"/>
                    <a:gd name="connsiteY55" fmla="*/ 29791 h 311151"/>
                    <a:gd name="connsiteX56" fmla="*/ 198231 w 331788"/>
                    <a:gd name="connsiteY56" fmla="*/ 29791 h 311151"/>
                    <a:gd name="connsiteX57" fmla="*/ 198231 w 331788"/>
                    <a:gd name="connsiteY57" fmla="*/ 14248 h 311151"/>
                    <a:gd name="connsiteX58" fmla="*/ 212483 w 331788"/>
                    <a:gd name="connsiteY58" fmla="*/ 0 h 311151"/>
                    <a:gd name="connsiteX59" fmla="*/ 231917 w 331788"/>
                    <a:gd name="connsiteY59" fmla="*/ 0 h 311151"/>
                    <a:gd name="connsiteX60" fmla="*/ 246170 w 331788"/>
                    <a:gd name="connsiteY60" fmla="*/ 14248 h 311151"/>
                    <a:gd name="connsiteX61" fmla="*/ 246170 w 331788"/>
                    <a:gd name="connsiteY61" fmla="*/ 29791 h 311151"/>
                    <a:gd name="connsiteX62" fmla="*/ 268195 w 331788"/>
                    <a:gd name="connsiteY62" fmla="*/ 29791 h 311151"/>
                    <a:gd name="connsiteX63" fmla="*/ 288925 w 331788"/>
                    <a:gd name="connsiteY63" fmla="*/ 50516 h 311151"/>
                    <a:gd name="connsiteX64" fmla="*/ 288925 w 331788"/>
                    <a:gd name="connsiteY64" fmla="*/ 146366 h 311151"/>
                    <a:gd name="connsiteX65" fmla="*/ 286334 w 331788"/>
                    <a:gd name="connsiteY65" fmla="*/ 143775 h 311151"/>
                    <a:gd name="connsiteX66" fmla="*/ 250056 w 331788"/>
                    <a:gd name="connsiteY66" fmla="*/ 137299 h 311151"/>
                    <a:gd name="connsiteX67" fmla="*/ 215074 w 331788"/>
                    <a:gd name="connsiteY67" fmla="*/ 143775 h 311151"/>
                    <a:gd name="connsiteX68" fmla="*/ 185275 w 331788"/>
                    <a:gd name="connsiteY68" fmla="*/ 164500 h 311151"/>
                    <a:gd name="connsiteX69" fmla="*/ 165840 w 331788"/>
                    <a:gd name="connsiteY69" fmla="*/ 192996 h 311151"/>
                    <a:gd name="connsiteX70" fmla="*/ 158066 w 331788"/>
                    <a:gd name="connsiteY70" fmla="*/ 229264 h 311151"/>
                    <a:gd name="connsiteX71" fmla="*/ 163249 w 331788"/>
                    <a:gd name="connsiteY71" fmla="*/ 260350 h 311151"/>
                    <a:gd name="connsiteX72" fmla="*/ 22025 w 331788"/>
                    <a:gd name="connsiteY72" fmla="*/ 260350 h 311151"/>
                    <a:gd name="connsiteX73" fmla="*/ 0 w 331788"/>
                    <a:gd name="connsiteY73" fmla="*/ 238330 h 311151"/>
                    <a:gd name="connsiteX74" fmla="*/ 0 w 331788"/>
                    <a:gd name="connsiteY74" fmla="*/ 50516 h 311151"/>
                    <a:gd name="connsiteX75" fmla="*/ 22025 w 331788"/>
                    <a:gd name="connsiteY75" fmla="*/ 29791 h 311151"/>
                    <a:gd name="connsiteX76" fmla="*/ 44051 w 331788"/>
                    <a:gd name="connsiteY76" fmla="*/ 29791 h 311151"/>
                    <a:gd name="connsiteX77" fmla="*/ 44051 w 331788"/>
                    <a:gd name="connsiteY77" fmla="*/ 14248 h 311151"/>
                    <a:gd name="connsiteX78" fmla="*/ 58303 w 331788"/>
                    <a:gd name="connsiteY78" fmla="*/ 0 h 31115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</a:cxnLst>
                  <a:rect l="l" t="t" r="r" b="b"/>
                  <a:pathLst>
                    <a:path w="331788" h="311151">
                      <a:moveTo>
                        <a:pt x="249749" y="163513"/>
                      </a:moveTo>
                      <a:cubicBezTo>
                        <a:pt x="245874" y="163513"/>
                        <a:pt x="243291" y="167468"/>
                        <a:pt x="243291" y="171424"/>
                      </a:cubicBezTo>
                      <a:cubicBezTo>
                        <a:pt x="243291" y="171424"/>
                        <a:pt x="243291" y="171424"/>
                        <a:pt x="243291" y="218888"/>
                      </a:cubicBezTo>
                      <a:cubicBezTo>
                        <a:pt x="239417" y="221525"/>
                        <a:pt x="238125" y="225480"/>
                        <a:pt x="238125" y="229435"/>
                      </a:cubicBezTo>
                      <a:cubicBezTo>
                        <a:pt x="238125" y="236027"/>
                        <a:pt x="243291" y="241301"/>
                        <a:pt x="249749" y="241301"/>
                      </a:cubicBezTo>
                      <a:cubicBezTo>
                        <a:pt x="253624" y="241301"/>
                        <a:pt x="257498" y="239983"/>
                        <a:pt x="260081" y="236027"/>
                      </a:cubicBezTo>
                      <a:cubicBezTo>
                        <a:pt x="260081" y="236027"/>
                        <a:pt x="260081" y="236027"/>
                        <a:pt x="288495" y="236027"/>
                      </a:cubicBezTo>
                      <a:lnTo>
                        <a:pt x="307868" y="236027"/>
                      </a:lnTo>
                      <a:cubicBezTo>
                        <a:pt x="311742" y="236027"/>
                        <a:pt x="314325" y="233390"/>
                        <a:pt x="314325" y="229435"/>
                      </a:cubicBezTo>
                      <a:cubicBezTo>
                        <a:pt x="314325" y="225480"/>
                        <a:pt x="311742" y="221525"/>
                        <a:pt x="307868" y="221525"/>
                      </a:cubicBezTo>
                      <a:cubicBezTo>
                        <a:pt x="307868" y="221525"/>
                        <a:pt x="307868" y="221525"/>
                        <a:pt x="260081" y="221525"/>
                      </a:cubicBezTo>
                      <a:cubicBezTo>
                        <a:pt x="258790" y="221525"/>
                        <a:pt x="257498" y="220206"/>
                        <a:pt x="257498" y="218888"/>
                      </a:cubicBezTo>
                      <a:cubicBezTo>
                        <a:pt x="257498" y="218888"/>
                        <a:pt x="257498" y="218888"/>
                        <a:pt x="257498" y="171424"/>
                      </a:cubicBezTo>
                      <a:cubicBezTo>
                        <a:pt x="257498" y="167468"/>
                        <a:pt x="253624" y="163513"/>
                        <a:pt x="249749" y="163513"/>
                      </a:cubicBezTo>
                      <a:close/>
                      <a:moveTo>
                        <a:pt x="250178" y="147638"/>
                      </a:moveTo>
                      <a:cubicBezTo>
                        <a:pt x="264427" y="147638"/>
                        <a:pt x="277381" y="151531"/>
                        <a:pt x="289040" y="158020"/>
                      </a:cubicBezTo>
                      <a:cubicBezTo>
                        <a:pt x="314948" y="172295"/>
                        <a:pt x="331788" y="198249"/>
                        <a:pt x="331788" y="229395"/>
                      </a:cubicBezTo>
                      <a:cubicBezTo>
                        <a:pt x="331788" y="274815"/>
                        <a:pt x="295517" y="311151"/>
                        <a:pt x="250178" y="311151"/>
                      </a:cubicBezTo>
                      <a:cubicBezTo>
                        <a:pt x="216497" y="311151"/>
                        <a:pt x="186703" y="289090"/>
                        <a:pt x="175044" y="260540"/>
                      </a:cubicBezTo>
                      <a:cubicBezTo>
                        <a:pt x="171158" y="250158"/>
                        <a:pt x="169863" y="239776"/>
                        <a:pt x="169863" y="229395"/>
                      </a:cubicBezTo>
                      <a:cubicBezTo>
                        <a:pt x="169863" y="183974"/>
                        <a:pt x="206134" y="147638"/>
                        <a:pt x="250178" y="147638"/>
                      </a:cubicBezTo>
                      <a:close/>
                      <a:moveTo>
                        <a:pt x="22336" y="44450"/>
                      </a:moveTo>
                      <a:cubicBezTo>
                        <a:pt x="18459" y="44450"/>
                        <a:pt x="15875" y="47040"/>
                        <a:pt x="15875" y="49630"/>
                      </a:cubicBezTo>
                      <a:lnTo>
                        <a:pt x="15875" y="93663"/>
                      </a:lnTo>
                      <a:cubicBezTo>
                        <a:pt x="15875" y="93663"/>
                        <a:pt x="15875" y="93663"/>
                        <a:pt x="273050" y="93663"/>
                      </a:cubicBezTo>
                      <a:cubicBezTo>
                        <a:pt x="273050" y="93663"/>
                        <a:pt x="273050" y="93663"/>
                        <a:pt x="273050" y="49630"/>
                      </a:cubicBezTo>
                      <a:cubicBezTo>
                        <a:pt x="273050" y="47040"/>
                        <a:pt x="270466" y="44450"/>
                        <a:pt x="267881" y="44450"/>
                      </a:cubicBezTo>
                      <a:cubicBezTo>
                        <a:pt x="267881" y="44450"/>
                        <a:pt x="267881" y="44450"/>
                        <a:pt x="245911" y="44450"/>
                      </a:cubicBezTo>
                      <a:cubicBezTo>
                        <a:pt x="245911" y="44450"/>
                        <a:pt x="245911" y="44450"/>
                        <a:pt x="245911" y="53515"/>
                      </a:cubicBezTo>
                      <a:cubicBezTo>
                        <a:pt x="245911" y="61286"/>
                        <a:pt x="239449" y="67761"/>
                        <a:pt x="231695" y="67761"/>
                      </a:cubicBezTo>
                      <a:cubicBezTo>
                        <a:pt x="231695" y="67761"/>
                        <a:pt x="231695" y="67761"/>
                        <a:pt x="212310" y="67761"/>
                      </a:cubicBezTo>
                      <a:cubicBezTo>
                        <a:pt x="204556" y="67761"/>
                        <a:pt x="198094" y="61286"/>
                        <a:pt x="198094" y="53515"/>
                      </a:cubicBezTo>
                      <a:cubicBezTo>
                        <a:pt x="198094" y="53515"/>
                        <a:pt x="198094" y="53515"/>
                        <a:pt x="198094" y="44450"/>
                      </a:cubicBezTo>
                      <a:cubicBezTo>
                        <a:pt x="198094" y="44450"/>
                        <a:pt x="198094" y="44450"/>
                        <a:pt x="168370" y="44450"/>
                      </a:cubicBezTo>
                      <a:cubicBezTo>
                        <a:pt x="168370" y="44450"/>
                        <a:pt x="168370" y="44450"/>
                        <a:pt x="168370" y="53515"/>
                      </a:cubicBezTo>
                      <a:cubicBezTo>
                        <a:pt x="168370" y="61286"/>
                        <a:pt x="161909" y="67761"/>
                        <a:pt x="154155" y="67761"/>
                      </a:cubicBezTo>
                      <a:cubicBezTo>
                        <a:pt x="154155" y="67761"/>
                        <a:pt x="154155" y="67761"/>
                        <a:pt x="134770" y="67761"/>
                      </a:cubicBezTo>
                      <a:cubicBezTo>
                        <a:pt x="127016" y="67761"/>
                        <a:pt x="120554" y="61286"/>
                        <a:pt x="120554" y="53515"/>
                      </a:cubicBezTo>
                      <a:cubicBezTo>
                        <a:pt x="120554" y="53515"/>
                        <a:pt x="120554" y="53515"/>
                        <a:pt x="120554" y="44450"/>
                      </a:cubicBezTo>
                      <a:cubicBezTo>
                        <a:pt x="120554" y="44450"/>
                        <a:pt x="120554" y="44450"/>
                        <a:pt x="92123" y="44450"/>
                      </a:cubicBezTo>
                      <a:cubicBezTo>
                        <a:pt x="92123" y="44450"/>
                        <a:pt x="92123" y="44450"/>
                        <a:pt x="92123" y="53515"/>
                      </a:cubicBezTo>
                      <a:cubicBezTo>
                        <a:pt x="92123" y="61286"/>
                        <a:pt x="85661" y="67761"/>
                        <a:pt x="77907" y="67761"/>
                      </a:cubicBezTo>
                      <a:cubicBezTo>
                        <a:pt x="77907" y="67761"/>
                        <a:pt x="77907" y="67761"/>
                        <a:pt x="58522" y="67761"/>
                      </a:cubicBezTo>
                      <a:cubicBezTo>
                        <a:pt x="50768" y="67761"/>
                        <a:pt x="44306" y="61286"/>
                        <a:pt x="44306" y="53515"/>
                      </a:cubicBezTo>
                      <a:cubicBezTo>
                        <a:pt x="44306" y="53515"/>
                        <a:pt x="44306" y="53515"/>
                        <a:pt x="44306" y="44450"/>
                      </a:cubicBezTo>
                      <a:cubicBezTo>
                        <a:pt x="44306" y="44450"/>
                        <a:pt x="44306" y="44450"/>
                        <a:pt x="22336" y="44450"/>
                      </a:cubicBezTo>
                      <a:close/>
                      <a:moveTo>
                        <a:pt x="58303" y="0"/>
                      </a:moveTo>
                      <a:cubicBezTo>
                        <a:pt x="58303" y="0"/>
                        <a:pt x="58303" y="0"/>
                        <a:pt x="77737" y="0"/>
                      </a:cubicBezTo>
                      <a:cubicBezTo>
                        <a:pt x="85511" y="0"/>
                        <a:pt x="91989" y="6476"/>
                        <a:pt x="91989" y="14248"/>
                      </a:cubicBezTo>
                      <a:cubicBezTo>
                        <a:pt x="91989" y="14248"/>
                        <a:pt x="91989" y="14248"/>
                        <a:pt x="91989" y="29791"/>
                      </a:cubicBezTo>
                      <a:cubicBezTo>
                        <a:pt x="91989" y="29791"/>
                        <a:pt x="91989" y="29791"/>
                        <a:pt x="120493" y="29791"/>
                      </a:cubicBezTo>
                      <a:cubicBezTo>
                        <a:pt x="120493" y="29791"/>
                        <a:pt x="120493" y="29791"/>
                        <a:pt x="120493" y="14248"/>
                      </a:cubicBezTo>
                      <a:cubicBezTo>
                        <a:pt x="120493" y="6476"/>
                        <a:pt x="126971" y="0"/>
                        <a:pt x="134745" y="0"/>
                      </a:cubicBezTo>
                      <a:cubicBezTo>
                        <a:pt x="134745" y="0"/>
                        <a:pt x="134745" y="0"/>
                        <a:pt x="154179" y="0"/>
                      </a:cubicBezTo>
                      <a:cubicBezTo>
                        <a:pt x="161953" y="0"/>
                        <a:pt x="168431" y="6476"/>
                        <a:pt x="168431" y="14248"/>
                      </a:cubicBezTo>
                      <a:cubicBezTo>
                        <a:pt x="168431" y="14248"/>
                        <a:pt x="168431" y="14248"/>
                        <a:pt x="168431" y="29791"/>
                      </a:cubicBezTo>
                      <a:cubicBezTo>
                        <a:pt x="168431" y="29791"/>
                        <a:pt x="168431" y="29791"/>
                        <a:pt x="198231" y="29791"/>
                      </a:cubicBezTo>
                      <a:cubicBezTo>
                        <a:pt x="198231" y="29791"/>
                        <a:pt x="198231" y="29791"/>
                        <a:pt x="198231" y="14248"/>
                      </a:cubicBezTo>
                      <a:cubicBezTo>
                        <a:pt x="198231" y="6476"/>
                        <a:pt x="204709" y="0"/>
                        <a:pt x="212483" y="0"/>
                      </a:cubicBezTo>
                      <a:cubicBezTo>
                        <a:pt x="212483" y="0"/>
                        <a:pt x="212483" y="0"/>
                        <a:pt x="231917" y="0"/>
                      </a:cubicBezTo>
                      <a:cubicBezTo>
                        <a:pt x="239691" y="0"/>
                        <a:pt x="246170" y="6476"/>
                        <a:pt x="246170" y="14248"/>
                      </a:cubicBezTo>
                      <a:cubicBezTo>
                        <a:pt x="246170" y="14248"/>
                        <a:pt x="246170" y="14248"/>
                        <a:pt x="246170" y="29791"/>
                      </a:cubicBezTo>
                      <a:cubicBezTo>
                        <a:pt x="246170" y="29791"/>
                        <a:pt x="246170" y="29791"/>
                        <a:pt x="268195" y="29791"/>
                      </a:cubicBezTo>
                      <a:cubicBezTo>
                        <a:pt x="279856" y="29791"/>
                        <a:pt x="288925" y="38858"/>
                        <a:pt x="288925" y="50516"/>
                      </a:cubicBezTo>
                      <a:cubicBezTo>
                        <a:pt x="288925" y="50516"/>
                        <a:pt x="288925" y="50516"/>
                        <a:pt x="288925" y="146366"/>
                      </a:cubicBezTo>
                      <a:cubicBezTo>
                        <a:pt x="288925" y="145071"/>
                        <a:pt x="287630" y="145071"/>
                        <a:pt x="286334" y="143775"/>
                      </a:cubicBezTo>
                      <a:cubicBezTo>
                        <a:pt x="274673" y="139889"/>
                        <a:pt x="263013" y="137299"/>
                        <a:pt x="250056" y="137299"/>
                      </a:cubicBezTo>
                      <a:cubicBezTo>
                        <a:pt x="238396" y="137299"/>
                        <a:pt x="225439" y="139889"/>
                        <a:pt x="215074" y="143775"/>
                      </a:cubicBezTo>
                      <a:cubicBezTo>
                        <a:pt x="203413" y="148956"/>
                        <a:pt x="194344" y="155433"/>
                        <a:pt x="185275" y="164500"/>
                      </a:cubicBezTo>
                      <a:cubicBezTo>
                        <a:pt x="177501" y="172272"/>
                        <a:pt x="169727" y="182634"/>
                        <a:pt x="165840" y="192996"/>
                      </a:cubicBezTo>
                      <a:cubicBezTo>
                        <a:pt x="160658" y="204653"/>
                        <a:pt x="158066" y="216311"/>
                        <a:pt x="158066" y="229264"/>
                      </a:cubicBezTo>
                      <a:cubicBezTo>
                        <a:pt x="158066" y="239626"/>
                        <a:pt x="160658" y="249988"/>
                        <a:pt x="163249" y="260350"/>
                      </a:cubicBezTo>
                      <a:cubicBezTo>
                        <a:pt x="163249" y="260350"/>
                        <a:pt x="163249" y="260350"/>
                        <a:pt x="22025" y="260350"/>
                      </a:cubicBezTo>
                      <a:cubicBezTo>
                        <a:pt x="9069" y="260350"/>
                        <a:pt x="0" y="249988"/>
                        <a:pt x="0" y="238330"/>
                      </a:cubicBezTo>
                      <a:cubicBezTo>
                        <a:pt x="0" y="238330"/>
                        <a:pt x="0" y="238330"/>
                        <a:pt x="0" y="50516"/>
                      </a:cubicBezTo>
                      <a:cubicBezTo>
                        <a:pt x="0" y="38858"/>
                        <a:pt x="9069" y="29791"/>
                        <a:pt x="22025" y="29791"/>
                      </a:cubicBezTo>
                      <a:cubicBezTo>
                        <a:pt x="22025" y="29791"/>
                        <a:pt x="22025" y="29791"/>
                        <a:pt x="44051" y="29791"/>
                      </a:cubicBezTo>
                      <a:cubicBezTo>
                        <a:pt x="44051" y="29791"/>
                        <a:pt x="44051" y="29791"/>
                        <a:pt x="44051" y="14248"/>
                      </a:cubicBezTo>
                      <a:cubicBezTo>
                        <a:pt x="44051" y="6476"/>
                        <a:pt x="50529" y="0"/>
                        <a:pt x="58303" y="0"/>
                      </a:cubicBezTo>
                      <a:close/>
                    </a:path>
                  </a:pathLst>
                </a:custGeom>
                <a:solidFill>
                  <a:sysClr val="window" lastClr="FFFFFF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no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uLnTx/>
                    <a:uFillTx/>
                    <a:latin typeface="思源宋体 CN Heavy" panose="02020900000000000000" pitchFamily="18" charset="-122"/>
                    <a:ea typeface="思源宋体 CN Heavy" panose="02020900000000000000" pitchFamily="18" charset="-122"/>
                    <a:cs typeface="+mn-ea"/>
                    <a:sym typeface="+mn-lt"/>
                  </a:endParaRPr>
                </a:p>
              </p:txBody>
            </p:sp>
          </p:grpSp>
        </p:grpSp>
      </p:grpSp>
      <p:sp>
        <p:nvSpPr>
          <p:cNvPr id="65" name="TextBox 17">
            <a:extLst>
              <a:ext uri="{FF2B5EF4-FFF2-40B4-BE49-F238E27FC236}">
                <a16:creationId xmlns:a16="http://schemas.microsoft.com/office/drawing/2014/main" id="{DF9F375B-67D2-8335-90A5-00E474D6E881}"/>
              </a:ext>
            </a:extLst>
          </p:cNvPr>
          <p:cNvSpPr txBox="1"/>
          <p:nvPr/>
        </p:nvSpPr>
        <p:spPr>
          <a:xfrm>
            <a:off x="879658" y="4602063"/>
            <a:ext cx="6704640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Roboto Light" charset="0"/>
              </a:rPr>
              <a:t/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Roboto Light" charset="0"/>
              </a:rPr>
              <a:t/>
            </a: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id="{B2B96696-D4B4-E952-1BEC-78010A970993}"/>
              </a:ext>
            </a:extLst>
          </p:cNvPr>
          <p:cNvSpPr txBox="1"/>
          <p:nvPr/>
        </p:nvSpPr>
        <p:spPr>
          <a:xfrm>
            <a:off x="879659" y="874816"/>
            <a:ext cx="6966034" cy="2437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5400" b="1">
                <a:gradFill flip="none" rotWithShape="1">
                  <a:gsLst>
                    <a:gs pos="54000">
                      <a:srgbClr val="F284AB"/>
                    </a:gs>
                    <a:gs pos="0">
                      <a:srgbClr val="FFC000"/>
                    </a:gs>
                    <a:gs pos="100000">
                      <a:schemeClr val="accent2">
                        <a:lumMod val="50000"/>
                      </a:schemeClr>
                    </a:gs>
                  </a:gsLst>
                  <a:lin ang="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抖音电商防晒品类店铺商家直播培训教程</a:t>
            </a:r>
            <a:endParaRPr lang="zh-CN" altLang="en-US" sz="5400" b="1" dirty="0">
              <a:gradFill flip="none" rotWithShape="1">
                <a:gsLst>
                  <a:gs pos="54000">
                    <a:srgbClr val="F284AB"/>
                  </a:gs>
                  <a:gs pos="0">
                    <a:srgbClr val="FFC000"/>
                  </a:gs>
                  <a:gs pos="100000">
                    <a:schemeClr val="accent2">
                      <a:lumMod val="50000"/>
                    </a:schemeClr>
                  </a:gs>
                </a:gsLst>
                <a:lin ang="0" scaled="1"/>
                <a:tileRect/>
              </a:gra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6" name="任意多边形: 形状 75">
            <a:extLst>
              <a:ext uri="{FF2B5EF4-FFF2-40B4-BE49-F238E27FC236}">
                <a16:creationId xmlns:a16="http://schemas.microsoft.com/office/drawing/2014/main" id="{FC08E787-C89C-83E8-8918-82AEBC1AD5F4}"/>
              </a:ext>
            </a:extLst>
          </p:cNvPr>
          <p:cNvSpPr/>
          <p:nvPr/>
        </p:nvSpPr>
        <p:spPr>
          <a:xfrm rot="5400000">
            <a:off x="6481232" y="5928002"/>
            <a:ext cx="201253" cy="960000"/>
          </a:xfrm>
          <a:custGeom>
            <a:avLst/>
            <a:gdLst>
              <a:gd name="connsiteX0" fmla="*/ 0 w 361603"/>
              <a:gd name="connsiteY0" fmla="*/ 311727 h 1724890"/>
              <a:gd name="connsiteX1" fmla="*/ 180802 w 361603"/>
              <a:gd name="connsiteY1" fmla="*/ 0 h 1724890"/>
              <a:gd name="connsiteX2" fmla="*/ 361603 w 361603"/>
              <a:gd name="connsiteY2" fmla="*/ 311727 h 1724890"/>
              <a:gd name="connsiteX3" fmla="*/ 0 w 361603"/>
              <a:gd name="connsiteY3" fmla="*/ 782782 h 1724890"/>
              <a:gd name="connsiteX4" fmla="*/ 180802 w 361603"/>
              <a:gd name="connsiteY4" fmla="*/ 471055 h 1724890"/>
              <a:gd name="connsiteX5" fmla="*/ 361603 w 361603"/>
              <a:gd name="connsiteY5" fmla="*/ 782782 h 1724890"/>
              <a:gd name="connsiteX6" fmla="*/ 0 w 361603"/>
              <a:gd name="connsiteY6" fmla="*/ 1253836 h 1724890"/>
              <a:gd name="connsiteX7" fmla="*/ 180802 w 361603"/>
              <a:gd name="connsiteY7" fmla="*/ 942109 h 1724890"/>
              <a:gd name="connsiteX8" fmla="*/ 361603 w 361603"/>
              <a:gd name="connsiteY8" fmla="*/ 1253836 h 1724890"/>
              <a:gd name="connsiteX9" fmla="*/ 0 w 361603"/>
              <a:gd name="connsiteY9" fmla="*/ 1724890 h 1724890"/>
              <a:gd name="connsiteX10" fmla="*/ 180802 w 361603"/>
              <a:gd name="connsiteY10" fmla="*/ 1413163 h 1724890"/>
              <a:gd name="connsiteX11" fmla="*/ 361603 w 361603"/>
              <a:gd name="connsiteY11" fmla="*/ 1724890 h 17248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61603" h="1724890">
                <a:moveTo>
                  <a:pt x="0" y="311727"/>
                </a:moveTo>
                <a:lnTo>
                  <a:pt x="180802" y="0"/>
                </a:lnTo>
                <a:lnTo>
                  <a:pt x="361603" y="311727"/>
                </a:lnTo>
                <a:close/>
                <a:moveTo>
                  <a:pt x="0" y="782782"/>
                </a:moveTo>
                <a:lnTo>
                  <a:pt x="180802" y="471055"/>
                </a:lnTo>
                <a:lnTo>
                  <a:pt x="361603" y="782782"/>
                </a:lnTo>
                <a:close/>
                <a:moveTo>
                  <a:pt x="0" y="1253836"/>
                </a:moveTo>
                <a:lnTo>
                  <a:pt x="180802" y="942109"/>
                </a:lnTo>
                <a:lnTo>
                  <a:pt x="361603" y="1253836"/>
                </a:lnTo>
                <a:close/>
                <a:moveTo>
                  <a:pt x="0" y="1724890"/>
                </a:moveTo>
                <a:lnTo>
                  <a:pt x="180802" y="1413163"/>
                </a:lnTo>
                <a:lnTo>
                  <a:pt x="361603" y="1724890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/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2084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00"/>
    </mc:Choice>
    <mc:Fallback xmlns="">
      <p:transition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65" grpId="0"/>
    </p:bldLst>
  </p:timing>
  <p:extLst>
    <p:ext uri="{E180D4A7-C9FB-4DFB-919C-405C955672EB}">
      <p14:showEvtLst xmlns:p14="http://schemas.microsoft.com/office/powerpoint/2010/main">
        <p14:playEvt time="1" objId="4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A3E703-02ED-EBB6-8FD2-634A857C7F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35C27BCF-004D-EF19-8C2E-FF5216B7E3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7" name="文本框 26">
            <a:extLst>
              <a:ext uri="{FF2B5EF4-FFF2-40B4-BE49-F238E27FC236}">
                <a16:creationId xmlns:a16="http://schemas.microsoft.com/office/drawing/2014/main" id="{06EB50AA-2506-B863-F0E4-10E1E75DDFA4}"/>
              </a:ext>
            </a:extLst>
          </p:cNvPr>
          <p:cNvSpPr txBox="1"/>
          <p:nvPr/>
        </p:nvSpPr>
        <p:spPr>
          <a:xfrm flipH="1">
            <a:off x="5234226" y="586797"/>
            <a:ext cx="1723549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60" name="任意多边形: 形状 59">
            <a:extLst>
              <a:ext uri="{FF2B5EF4-FFF2-40B4-BE49-F238E27FC236}">
                <a16:creationId xmlns:a16="http://schemas.microsoft.com/office/drawing/2014/main" id="{478D807C-2324-6871-44A1-11FD272CC820}"/>
              </a:ext>
            </a:extLst>
          </p:cNvPr>
          <p:cNvSpPr/>
          <p:nvPr/>
        </p:nvSpPr>
        <p:spPr>
          <a:xfrm rot="5400000">
            <a:off x="10665460" y="418238"/>
            <a:ext cx="435492" cy="896503"/>
          </a:xfrm>
          <a:custGeom>
            <a:avLst/>
            <a:gdLst>
              <a:gd name="connsiteX0" fmla="*/ 452944 w 477264"/>
              <a:gd name="connsiteY0" fmla="*/ 933858 h 982498"/>
              <a:gd name="connsiteX1" fmla="*/ 477264 w 477264"/>
              <a:gd name="connsiteY1" fmla="*/ 958178 h 982498"/>
              <a:gd name="connsiteX2" fmla="*/ 452944 w 477264"/>
              <a:gd name="connsiteY2" fmla="*/ 982498 h 982498"/>
              <a:gd name="connsiteX3" fmla="*/ 428624 w 477264"/>
              <a:gd name="connsiteY3" fmla="*/ 958178 h 982498"/>
              <a:gd name="connsiteX4" fmla="*/ 452944 w 477264"/>
              <a:gd name="connsiteY4" fmla="*/ 933858 h 982498"/>
              <a:gd name="connsiteX5" fmla="*/ 345788 w 477264"/>
              <a:gd name="connsiteY5" fmla="*/ 933858 h 982498"/>
              <a:gd name="connsiteX6" fmla="*/ 370108 w 477264"/>
              <a:gd name="connsiteY6" fmla="*/ 958178 h 982498"/>
              <a:gd name="connsiteX7" fmla="*/ 345788 w 477264"/>
              <a:gd name="connsiteY7" fmla="*/ 982498 h 982498"/>
              <a:gd name="connsiteX8" fmla="*/ 321468 w 477264"/>
              <a:gd name="connsiteY8" fmla="*/ 958178 h 982498"/>
              <a:gd name="connsiteX9" fmla="*/ 345788 w 477264"/>
              <a:gd name="connsiteY9" fmla="*/ 933858 h 982498"/>
              <a:gd name="connsiteX10" fmla="*/ 238632 w 477264"/>
              <a:gd name="connsiteY10" fmla="*/ 933858 h 982498"/>
              <a:gd name="connsiteX11" fmla="*/ 262952 w 477264"/>
              <a:gd name="connsiteY11" fmla="*/ 958178 h 982498"/>
              <a:gd name="connsiteX12" fmla="*/ 238632 w 477264"/>
              <a:gd name="connsiteY12" fmla="*/ 982498 h 982498"/>
              <a:gd name="connsiteX13" fmla="*/ 214312 w 477264"/>
              <a:gd name="connsiteY13" fmla="*/ 958178 h 982498"/>
              <a:gd name="connsiteX14" fmla="*/ 238632 w 477264"/>
              <a:gd name="connsiteY14" fmla="*/ 933858 h 982498"/>
              <a:gd name="connsiteX15" fmla="*/ 131476 w 477264"/>
              <a:gd name="connsiteY15" fmla="*/ 933858 h 982498"/>
              <a:gd name="connsiteX16" fmla="*/ 155796 w 477264"/>
              <a:gd name="connsiteY16" fmla="*/ 958178 h 982498"/>
              <a:gd name="connsiteX17" fmla="*/ 131476 w 477264"/>
              <a:gd name="connsiteY17" fmla="*/ 982498 h 982498"/>
              <a:gd name="connsiteX18" fmla="*/ 107156 w 477264"/>
              <a:gd name="connsiteY18" fmla="*/ 958178 h 982498"/>
              <a:gd name="connsiteX19" fmla="*/ 131476 w 477264"/>
              <a:gd name="connsiteY19" fmla="*/ 933858 h 982498"/>
              <a:gd name="connsiteX20" fmla="*/ 24320 w 477264"/>
              <a:gd name="connsiteY20" fmla="*/ 933858 h 982498"/>
              <a:gd name="connsiteX21" fmla="*/ 48640 w 477264"/>
              <a:gd name="connsiteY21" fmla="*/ 958178 h 982498"/>
              <a:gd name="connsiteX22" fmla="*/ 24320 w 477264"/>
              <a:gd name="connsiteY22" fmla="*/ 982498 h 982498"/>
              <a:gd name="connsiteX23" fmla="*/ 0 w 477264"/>
              <a:gd name="connsiteY23" fmla="*/ 958178 h 982498"/>
              <a:gd name="connsiteX24" fmla="*/ 24320 w 477264"/>
              <a:gd name="connsiteY24" fmla="*/ 933858 h 982498"/>
              <a:gd name="connsiteX25" fmla="*/ 452944 w 477264"/>
              <a:gd name="connsiteY25" fmla="*/ 778215 h 982498"/>
              <a:gd name="connsiteX26" fmla="*/ 477264 w 477264"/>
              <a:gd name="connsiteY26" fmla="*/ 802535 h 982498"/>
              <a:gd name="connsiteX27" fmla="*/ 452944 w 477264"/>
              <a:gd name="connsiteY27" fmla="*/ 826855 h 982498"/>
              <a:gd name="connsiteX28" fmla="*/ 428624 w 477264"/>
              <a:gd name="connsiteY28" fmla="*/ 802535 h 982498"/>
              <a:gd name="connsiteX29" fmla="*/ 452944 w 477264"/>
              <a:gd name="connsiteY29" fmla="*/ 778215 h 982498"/>
              <a:gd name="connsiteX30" fmla="*/ 345788 w 477264"/>
              <a:gd name="connsiteY30" fmla="*/ 778215 h 982498"/>
              <a:gd name="connsiteX31" fmla="*/ 370108 w 477264"/>
              <a:gd name="connsiteY31" fmla="*/ 802535 h 982498"/>
              <a:gd name="connsiteX32" fmla="*/ 345788 w 477264"/>
              <a:gd name="connsiteY32" fmla="*/ 826855 h 982498"/>
              <a:gd name="connsiteX33" fmla="*/ 321468 w 477264"/>
              <a:gd name="connsiteY33" fmla="*/ 802535 h 982498"/>
              <a:gd name="connsiteX34" fmla="*/ 345788 w 477264"/>
              <a:gd name="connsiteY34" fmla="*/ 778215 h 982498"/>
              <a:gd name="connsiteX35" fmla="*/ 238632 w 477264"/>
              <a:gd name="connsiteY35" fmla="*/ 778215 h 982498"/>
              <a:gd name="connsiteX36" fmla="*/ 262952 w 477264"/>
              <a:gd name="connsiteY36" fmla="*/ 802535 h 982498"/>
              <a:gd name="connsiteX37" fmla="*/ 238632 w 477264"/>
              <a:gd name="connsiteY37" fmla="*/ 826855 h 982498"/>
              <a:gd name="connsiteX38" fmla="*/ 214312 w 477264"/>
              <a:gd name="connsiteY38" fmla="*/ 802535 h 982498"/>
              <a:gd name="connsiteX39" fmla="*/ 238632 w 477264"/>
              <a:gd name="connsiteY39" fmla="*/ 778215 h 982498"/>
              <a:gd name="connsiteX40" fmla="*/ 131476 w 477264"/>
              <a:gd name="connsiteY40" fmla="*/ 778215 h 982498"/>
              <a:gd name="connsiteX41" fmla="*/ 155796 w 477264"/>
              <a:gd name="connsiteY41" fmla="*/ 802535 h 982498"/>
              <a:gd name="connsiteX42" fmla="*/ 131476 w 477264"/>
              <a:gd name="connsiteY42" fmla="*/ 826855 h 982498"/>
              <a:gd name="connsiteX43" fmla="*/ 107156 w 477264"/>
              <a:gd name="connsiteY43" fmla="*/ 802535 h 982498"/>
              <a:gd name="connsiteX44" fmla="*/ 131476 w 477264"/>
              <a:gd name="connsiteY44" fmla="*/ 778215 h 982498"/>
              <a:gd name="connsiteX45" fmla="*/ 24320 w 477264"/>
              <a:gd name="connsiteY45" fmla="*/ 778215 h 982498"/>
              <a:gd name="connsiteX46" fmla="*/ 48640 w 477264"/>
              <a:gd name="connsiteY46" fmla="*/ 802535 h 982498"/>
              <a:gd name="connsiteX47" fmla="*/ 24320 w 477264"/>
              <a:gd name="connsiteY47" fmla="*/ 826855 h 982498"/>
              <a:gd name="connsiteX48" fmla="*/ 0 w 477264"/>
              <a:gd name="connsiteY48" fmla="*/ 802535 h 982498"/>
              <a:gd name="connsiteX49" fmla="*/ 24320 w 477264"/>
              <a:gd name="connsiteY49" fmla="*/ 778215 h 982498"/>
              <a:gd name="connsiteX50" fmla="*/ 452944 w 477264"/>
              <a:gd name="connsiteY50" fmla="*/ 622572 h 982498"/>
              <a:gd name="connsiteX51" fmla="*/ 477264 w 477264"/>
              <a:gd name="connsiteY51" fmla="*/ 646892 h 982498"/>
              <a:gd name="connsiteX52" fmla="*/ 452944 w 477264"/>
              <a:gd name="connsiteY52" fmla="*/ 671212 h 982498"/>
              <a:gd name="connsiteX53" fmla="*/ 428624 w 477264"/>
              <a:gd name="connsiteY53" fmla="*/ 646892 h 982498"/>
              <a:gd name="connsiteX54" fmla="*/ 452944 w 477264"/>
              <a:gd name="connsiteY54" fmla="*/ 622572 h 982498"/>
              <a:gd name="connsiteX55" fmla="*/ 345788 w 477264"/>
              <a:gd name="connsiteY55" fmla="*/ 622572 h 982498"/>
              <a:gd name="connsiteX56" fmla="*/ 370108 w 477264"/>
              <a:gd name="connsiteY56" fmla="*/ 646892 h 982498"/>
              <a:gd name="connsiteX57" fmla="*/ 345788 w 477264"/>
              <a:gd name="connsiteY57" fmla="*/ 671212 h 982498"/>
              <a:gd name="connsiteX58" fmla="*/ 321468 w 477264"/>
              <a:gd name="connsiteY58" fmla="*/ 646892 h 982498"/>
              <a:gd name="connsiteX59" fmla="*/ 345788 w 477264"/>
              <a:gd name="connsiteY59" fmla="*/ 622572 h 982498"/>
              <a:gd name="connsiteX60" fmla="*/ 238632 w 477264"/>
              <a:gd name="connsiteY60" fmla="*/ 622572 h 982498"/>
              <a:gd name="connsiteX61" fmla="*/ 262952 w 477264"/>
              <a:gd name="connsiteY61" fmla="*/ 646892 h 982498"/>
              <a:gd name="connsiteX62" fmla="*/ 238632 w 477264"/>
              <a:gd name="connsiteY62" fmla="*/ 671212 h 982498"/>
              <a:gd name="connsiteX63" fmla="*/ 214312 w 477264"/>
              <a:gd name="connsiteY63" fmla="*/ 646892 h 982498"/>
              <a:gd name="connsiteX64" fmla="*/ 238632 w 477264"/>
              <a:gd name="connsiteY64" fmla="*/ 622572 h 982498"/>
              <a:gd name="connsiteX65" fmla="*/ 131476 w 477264"/>
              <a:gd name="connsiteY65" fmla="*/ 622572 h 982498"/>
              <a:gd name="connsiteX66" fmla="*/ 155796 w 477264"/>
              <a:gd name="connsiteY66" fmla="*/ 646892 h 982498"/>
              <a:gd name="connsiteX67" fmla="*/ 131476 w 477264"/>
              <a:gd name="connsiteY67" fmla="*/ 671212 h 982498"/>
              <a:gd name="connsiteX68" fmla="*/ 107156 w 477264"/>
              <a:gd name="connsiteY68" fmla="*/ 646892 h 982498"/>
              <a:gd name="connsiteX69" fmla="*/ 131476 w 477264"/>
              <a:gd name="connsiteY69" fmla="*/ 622572 h 982498"/>
              <a:gd name="connsiteX70" fmla="*/ 24320 w 477264"/>
              <a:gd name="connsiteY70" fmla="*/ 622572 h 982498"/>
              <a:gd name="connsiteX71" fmla="*/ 48640 w 477264"/>
              <a:gd name="connsiteY71" fmla="*/ 646892 h 982498"/>
              <a:gd name="connsiteX72" fmla="*/ 24320 w 477264"/>
              <a:gd name="connsiteY72" fmla="*/ 671212 h 982498"/>
              <a:gd name="connsiteX73" fmla="*/ 0 w 477264"/>
              <a:gd name="connsiteY73" fmla="*/ 646892 h 982498"/>
              <a:gd name="connsiteX74" fmla="*/ 24320 w 477264"/>
              <a:gd name="connsiteY74" fmla="*/ 622572 h 982498"/>
              <a:gd name="connsiteX75" fmla="*/ 24320 w 477264"/>
              <a:gd name="connsiteY75" fmla="*/ 466929 h 982498"/>
              <a:gd name="connsiteX76" fmla="*/ 48640 w 477264"/>
              <a:gd name="connsiteY76" fmla="*/ 491249 h 982498"/>
              <a:gd name="connsiteX77" fmla="*/ 24320 w 477264"/>
              <a:gd name="connsiteY77" fmla="*/ 515569 h 982498"/>
              <a:gd name="connsiteX78" fmla="*/ 0 w 477264"/>
              <a:gd name="connsiteY78" fmla="*/ 491249 h 982498"/>
              <a:gd name="connsiteX79" fmla="*/ 24320 w 477264"/>
              <a:gd name="connsiteY79" fmla="*/ 466929 h 982498"/>
              <a:gd name="connsiteX80" fmla="*/ 131476 w 477264"/>
              <a:gd name="connsiteY80" fmla="*/ 466929 h 982498"/>
              <a:gd name="connsiteX81" fmla="*/ 155796 w 477264"/>
              <a:gd name="connsiteY81" fmla="*/ 491249 h 982498"/>
              <a:gd name="connsiteX82" fmla="*/ 131476 w 477264"/>
              <a:gd name="connsiteY82" fmla="*/ 515569 h 982498"/>
              <a:gd name="connsiteX83" fmla="*/ 107156 w 477264"/>
              <a:gd name="connsiteY83" fmla="*/ 491249 h 982498"/>
              <a:gd name="connsiteX84" fmla="*/ 131476 w 477264"/>
              <a:gd name="connsiteY84" fmla="*/ 466929 h 982498"/>
              <a:gd name="connsiteX85" fmla="*/ 238632 w 477264"/>
              <a:gd name="connsiteY85" fmla="*/ 466929 h 982498"/>
              <a:gd name="connsiteX86" fmla="*/ 262952 w 477264"/>
              <a:gd name="connsiteY86" fmla="*/ 491249 h 982498"/>
              <a:gd name="connsiteX87" fmla="*/ 238632 w 477264"/>
              <a:gd name="connsiteY87" fmla="*/ 515569 h 982498"/>
              <a:gd name="connsiteX88" fmla="*/ 214312 w 477264"/>
              <a:gd name="connsiteY88" fmla="*/ 491249 h 982498"/>
              <a:gd name="connsiteX89" fmla="*/ 238632 w 477264"/>
              <a:gd name="connsiteY89" fmla="*/ 466929 h 982498"/>
              <a:gd name="connsiteX90" fmla="*/ 345788 w 477264"/>
              <a:gd name="connsiteY90" fmla="*/ 466929 h 982498"/>
              <a:gd name="connsiteX91" fmla="*/ 370108 w 477264"/>
              <a:gd name="connsiteY91" fmla="*/ 491249 h 982498"/>
              <a:gd name="connsiteX92" fmla="*/ 345788 w 477264"/>
              <a:gd name="connsiteY92" fmla="*/ 515569 h 982498"/>
              <a:gd name="connsiteX93" fmla="*/ 321468 w 477264"/>
              <a:gd name="connsiteY93" fmla="*/ 491249 h 982498"/>
              <a:gd name="connsiteX94" fmla="*/ 345788 w 477264"/>
              <a:gd name="connsiteY94" fmla="*/ 466929 h 982498"/>
              <a:gd name="connsiteX95" fmla="*/ 452944 w 477264"/>
              <a:gd name="connsiteY95" fmla="*/ 466929 h 982498"/>
              <a:gd name="connsiteX96" fmla="*/ 477264 w 477264"/>
              <a:gd name="connsiteY96" fmla="*/ 491249 h 982498"/>
              <a:gd name="connsiteX97" fmla="*/ 452944 w 477264"/>
              <a:gd name="connsiteY97" fmla="*/ 515569 h 982498"/>
              <a:gd name="connsiteX98" fmla="*/ 428624 w 477264"/>
              <a:gd name="connsiteY98" fmla="*/ 491249 h 982498"/>
              <a:gd name="connsiteX99" fmla="*/ 452944 w 477264"/>
              <a:gd name="connsiteY99" fmla="*/ 466929 h 982498"/>
              <a:gd name="connsiteX100" fmla="*/ 24320 w 477264"/>
              <a:gd name="connsiteY100" fmla="*/ 311287 h 982498"/>
              <a:gd name="connsiteX101" fmla="*/ 48640 w 477264"/>
              <a:gd name="connsiteY101" fmla="*/ 335607 h 982498"/>
              <a:gd name="connsiteX102" fmla="*/ 24320 w 477264"/>
              <a:gd name="connsiteY102" fmla="*/ 359926 h 982498"/>
              <a:gd name="connsiteX103" fmla="*/ 0 w 477264"/>
              <a:gd name="connsiteY103" fmla="*/ 335607 h 982498"/>
              <a:gd name="connsiteX104" fmla="*/ 24320 w 477264"/>
              <a:gd name="connsiteY104" fmla="*/ 311287 h 982498"/>
              <a:gd name="connsiteX105" fmla="*/ 131476 w 477264"/>
              <a:gd name="connsiteY105" fmla="*/ 311286 h 982498"/>
              <a:gd name="connsiteX106" fmla="*/ 155796 w 477264"/>
              <a:gd name="connsiteY106" fmla="*/ 335606 h 982498"/>
              <a:gd name="connsiteX107" fmla="*/ 131476 w 477264"/>
              <a:gd name="connsiteY107" fmla="*/ 359926 h 982498"/>
              <a:gd name="connsiteX108" fmla="*/ 107156 w 477264"/>
              <a:gd name="connsiteY108" fmla="*/ 335606 h 982498"/>
              <a:gd name="connsiteX109" fmla="*/ 131476 w 477264"/>
              <a:gd name="connsiteY109" fmla="*/ 311286 h 982498"/>
              <a:gd name="connsiteX110" fmla="*/ 238632 w 477264"/>
              <a:gd name="connsiteY110" fmla="*/ 311286 h 982498"/>
              <a:gd name="connsiteX111" fmla="*/ 262952 w 477264"/>
              <a:gd name="connsiteY111" fmla="*/ 335606 h 982498"/>
              <a:gd name="connsiteX112" fmla="*/ 238632 w 477264"/>
              <a:gd name="connsiteY112" fmla="*/ 359926 h 982498"/>
              <a:gd name="connsiteX113" fmla="*/ 214312 w 477264"/>
              <a:gd name="connsiteY113" fmla="*/ 335606 h 982498"/>
              <a:gd name="connsiteX114" fmla="*/ 238632 w 477264"/>
              <a:gd name="connsiteY114" fmla="*/ 311286 h 982498"/>
              <a:gd name="connsiteX115" fmla="*/ 345788 w 477264"/>
              <a:gd name="connsiteY115" fmla="*/ 311286 h 982498"/>
              <a:gd name="connsiteX116" fmla="*/ 370108 w 477264"/>
              <a:gd name="connsiteY116" fmla="*/ 335606 h 982498"/>
              <a:gd name="connsiteX117" fmla="*/ 345788 w 477264"/>
              <a:gd name="connsiteY117" fmla="*/ 359926 h 982498"/>
              <a:gd name="connsiteX118" fmla="*/ 321468 w 477264"/>
              <a:gd name="connsiteY118" fmla="*/ 335606 h 982498"/>
              <a:gd name="connsiteX119" fmla="*/ 345788 w 477264"/>
              <a:gd name="connsiteY119" fmla="*/ 311286 h 982498"/>
              <a:gd name="connsiteX120" fmla="*/ 452944 w 477264"/>
              <a:gd name="connsiteY120" fmla="*/ 311286 h 982498"/>
              <a:gd name="connsiteX121" fmla="*/ 477264 w 477264"/>
              <a:gd name="connsiteY121" fmla="*/ 335606 h 982498"/>
              <a:gd name="connsiteX122" fmla="*/ 452944 w 477264"/>
              <a:gd name="connsiteY122" fmla="*/ 359926 h 982498"/>
              <a:gd name="connsiteX123" fmla="*/ 428624 w 477264"/>
              <a:gd name="connsiteY123" fmla="*/ 335606 h 982498"/>
              <a:gd name="connsiteX124" fmla="*/ 452944 w 477264"/>
              <a:gd name="connsiteY124" fmla="*/ 311286 h 982498"/>
              <a:gd name="connsiteX125" fmla="*/ 24320 w 477264"/>
              <a:gd name="connsiteY125" fmla="*/ 155643 h 982498"/>
              <a:gd name="connsiteX126" fmla="*/ 48640 w 477264"/>
              <a:gd name="connsiteY126" fmla="*/ 179963 h 982498"/>
              <a:gd name="connsiteX127" fmla="*/ 24320 w 477264"/>
              <a:gd name="connsiteY127" fmla="*/ 204283 h 982498"/>
              <a:gd name="connsiteX128" fmla="*/ 0 w 477264"/>
              <a:gd name="connsiteY128" fmla="*/ 179963 h 982498"/>
              <a:gd name="connsiteX129" fmla="*/ 24320 w 477264"/>
              <a:gd name="connsiteY129" fmla="*/ 155643 h 982498"/>
              <a:gd name="connsiteX130" fmla="*/ 131476 w 477264"/>
              <a:gd name="connsiteY130" fmla="*/ 155643 h 982498"/>
              <a:gd name="connsiteX131" fmla="*/ 155796 w 477264"/>
              <a:gd name="connsiteY131" fmla="*/ 179963 h 982498"/>
              <a:gd name="connsiteX132" fmla="*/ 131476 w 477264"/>
              <a:gd name="connsiteY132" fmla="*/ 204283 h 982498"/>
              <a:gd name="connsiteX133" fmla="*/ 107156 w 477264"/>
              <a:gd name="connsiteY133" fmla="*/ 179963 h 982498"/>
              <a:gd name="connsiteX134" fmla="*/ 131476 w 477264"/>
              <a:gd name="connsiteY134" fmla="*/ 155643 h 982498"/>
              <a:gd name="connsiteX135" fmla="*/ 238632 w 477264"/>
              <a:gd name="connsiteY135" fmla="*/ 155643 h 982498"/>
              <a:gd name="connsiteX136" fmla="*/ 262952 w 477264"/>
              <a:gd name="connsiteY136" fmla="*/ 179963 h 982498"/>
              <a:gd name="connsiteX137" fmla="*/ 238632 w 477264"/>
              <a:gd name="connsiteY137" fmla="*/ 204283 h 982498"/>
              <a:gd name="connsiteX138" fmla="*/ 214312 w 477264"/>
              <a:gd name="connsiteY138" fmla="*/ 179963 h 982498"/>
              <a:gd name="connsiteX139" fmla="*/ 238632 w 477264"/>
              <a:gd name="connsiteY139" fmla="*/ 155643 h 982498"/>
              <a:gd name="connsiteX140" fmla="*/ 345788 w 477264"/>
              <a:gd name="connsiteY140" fmla="*/ 155643 h 982498"/>
              <a:gd name="connsiteX141" fmla="*/ 370108 w 477264"/>
              <a:gd name="connsiteY141" fmla="*/ 179963 h 982498"/>
              <a:gd name="connsiteX142" fmla="*/ 345788 w 477264"/>
              <a:gd name="connsiteY142" fmla="*/ 204283 h 982498"/>
              <a:gd name="connsiteX143" fmla="*/ 321468 w 477264"/>
              <a:gd name="connsiteY143" fmla="*/ 179963 h 982498"/>
              <a:gd name="connsiteX144" fmla="*/ 345788 w 477264"/>
              <a:gd name="connsiteY144" fmla="*/ 155643 h 982498"/>
              <a:gd name="connsiteX145" fmla="*/ 452944 w 477264"/>
              <a:gd name="connsiteY145" fmla="*/ 155643 h 982498"/>
              <a:gd name="connsiteX146" fmla="*/ 477264 w 477264"/>
              <a:gd name="connsiteY146" fmla="*/ 179963 h 982498"/>
              <a:gd name="connsiteX147" fmla="*/ 452944 w 477264"/>
              <a:gd name="connsiteY147" fmla="*/ 204283 h 982498"/>
              <a:gd name="connsiteX148" fmla="*/ 428624 w 477264"/>
              <a:gd name="connsiteY148" fmla="*/ 179963 h 982498"/>
              <a:gd name="connsiteX149" fmla="*/ 452944 w 477264"/>
              <a:gd name="connsiteY149" fmla="*/ 155643 h 982498"/>
              <a:gd name="connsiteX150" fmla="*/ 452944 w 477264"/>
              <a:gd name="connsiteY150" fmla="*/ 0 h 982498"/>
              <a:gd name="connsiteX151" fmla="*/ 477264 w 477264"/>
              <a:gd name="connsiteY151" fmla="*/ 24320 h 982498"/>
              <a:gd name="connsiteX152" fmla="*/ 452944 w 477264"/>
              <a:gd name="connsiteY152" fmla="*/ 48640 h 982498"/>
              <a:gd name="connsiteX153" fmla="*/ 428624 w 477264"/>
              <a:gd name="connsiteY153" fmla="*/ 24320 h 982498"/>
              <a:gd name="connsiteX154" fmla="*/ 452944 w 477264"/>
              <a:gd name="connsiteY154" fmla="*/ 0 h 982498"/>
              <a:gd name="connsiteX155" fmla="*/ 345788 w 477264"/>
              <a:gd name="connsiteY155" fmla="*/ 0 h 982498"/>
              <a:gd name="connsiteX156" fmla="*/ 370108 w 477264"/>
              <a:gd name="connsiteY156" fmla="*/ 24320 h 982498"/>
              <a:gd name="connsiteX157" fmla="*/ 345788 w 477264"/>
              <a:gd name="connsiteY157" fmla="*/ 48640 h 982498"/>
              <a:gd name="connsiteX158" fmla="*/ 321468 w 477264"/>
              <a:gd name="connsiteY158" fmla="*/ 24320 h 982498"/>
              <a:gd name="connsiteX159" fmla="*/ 345788 w 477264"/>
              <a:gd name="connsiteY159" fmla="*/ 0 h 982498"/>
              <a:gd name="connsiteX160" fmla="*/ 238632 w 477264"/>
              <a:gd name="connsiteY160" fmla="*/ 0 h 982498"/>
              <a:gd name="connsiteX161" fmla="*/ 262952 w 477264"/>
              <a:gd name="connsiteY161" fmla="*/ 24320 h 982498"/>
              <a:gd name="connsiteX162" fmla="*/ 238632 w 477264"/>
              <a:gd name="connsiteY162" fmla="*/ 48640 h 982498"/>
              <a:gd name="connsiteX163" fmla="*/ 214312 w 477264"/>
              <a:gd name="connsiteY163" fmla="*/ 24320 h 982498"/>
              <a:gd name="connsiteX164" fmla="*/ 238632 w 477264"/>
              <a:gd name="connsiteY164" fmla="*/ 0 h 982498"/>
              <a:gd name="connsiteX165" fmla="*/ 131476 w 477264"/>
              <a:gd name="connsiteY165" fmla="*/ 0 h 982498"/>
              <a:gd name="connsiteX166" fmla="*/ 155796 w 477264"/>
              <a:gd name="connsiteY166" fmla="*/ 24320 h 982498"/>
              <a:gd name="connsiteX167" fmla="*/ 131476 w 477264"/>
              <a:gd name="connsiteY167" fmla="*/ 48640 h 982498"/>
              <a:gd name="connsiteX168" fmla="*/ 107156 w 477264"/>
              <a:gd name="connsiteY168" fmla="*/ 24320 h 982498"/>
              <a:gd name="connsiteX169" fmla="*/ 131476 w 477264"/>
              <a:gd name="connsiteY169" fmla="*/ 0 h 982498"/>
              <a:gd name="connsiteX170" fmla="*/ 24320 w 477264"/>
              <a:gd name="connsiteY170" fmla="*/ 0 h 982498"/>
              <a:gd name="connsiteX171" fmla="*/ 48640 w 477264"/>
              <a:gd name="connsiteY171" fmla="*/ 24320 h 982498"/>
              <a:gd name="connsiteX172" fmla="*/ 24320 w 477264"/>
              <a:gd name="connsiteY172" fmla="*/ 48640 h 982498"/>
              <a:gd name="connsiteX173" fmla="*/ 0 w 477264"/>
              <a:gd name="connsiteY173" fmla="*/ 24320 h 982498"/>
              <a:gd name="connsiteX174" fmla="*/ 24320 w 477264"/>
              <a:gd name="connsiteY174" fmla="*/ 0 h 9824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</a:cxnLst>
            <a:rect l="l" t="t" r="r" b="b"/>
            <a:pathLst>
              <a:path w="477264" h="982498">
                <a:moveTo>
                  <a:pt x="452944" y="933858"/>
                </a:moveTo>
                <a:cubicBezTo>
                  <a:pt x="466376" y="933858"/>
                  <a:pt x="477264" y="944746"/>
                  <a:pt x="477264" y="958178"/>
                </a:cubicBezTo>
                <a:cubicBezTo>
                  <a:pt x="477264" y="971610"/>
                  <a:pt x="466376" y="982498"/>
                  <a:pt x="452944" y="982498"/>
                </a:cubicBezTo>
                <a:cubicBezTo>
                  <a:pt x="439512" y="982498"/>
                  <a:pt x="428624" y="971610"/>
                  <a:pt x="428624" y="958178"/>
                </a:cubicBezTo>
                <a:cubicBezTo>
                  <a:pt x="428624" y="944746"/>
                  <a:pt x="439512" y="933858"/>
                  <a:pt x="452944" y="933858"/>
                </a:cubicBezTo>
                <a:close/>
                <a:moveTo>
                  <a:pt x="345788" y="933858"/>
                </a:moveTo>
                <a:cubicBezTo>
                  <a:pt x="359220" y="933858"/>
                  <a:pt x="370108" y="944746"/>
                  <a:pt x="370108" y="958178"/>
                </a:cubicBezTo>
                <a:cubicBezTo>
                  <a:pt x="370108" y="971610"/>
                  <a:pt x="359220" y="982498"/>
                  <a:pt x="345788" y="982498"/>
                </a:cubicBezTo>
                <a:cubicBezTo>
                  <a:pt x="332356" y="982498"/>
                  <a:pt x="321468" y="971610"/>
                  <a:pt x="321468" y="958178"/>
                </a:cubicBezTo>
                <a:cubicBezTo>
                  <a:pt x="321468" y="944746"/>
                  <a:pt x="332356" y="933858"/>
                  <a:pt x="345788" y="933858"/>
                </a:cubicBezTo>
                <a:close/>
                <a:moveTo>
                  <a:pt x="238632" y="933858"/>
                </a:moveTo>
                <a:cubicBezTo>
                  <a:pt x="252064" y="933858"/>
                  <a:pt x="262952" y="944746"/>
                  <a:pt x="262952" y="958178"/>
                </a:cubicBezTo>
                <a:cubicBezTo>
                  <a:pt x="262952" y="971610"/>
                  <a:pt x="252064" y="982498"/>
                  <a:pt x="238632" y="982498"/>
                </a:cubicBezTo>
                <a:cubicBezTo>
                  <a:pt x="225200" y="982498"/>
                  <a:pt x="214312" y="971610"/>
                  <a:pt x="214312" y="958178"/>
                </a:cubicBezTo>
                <a:cubicBezTo>
                  <a:pt x="214312" y="944746"/>
                  <a:pt x="225200" y="933858"/>
                  <a:pt x="238632" y="933858"/>
                </a:cubicBezTo>
                <a:close/>
                <a:moveTo>
                  <a:pt x="131476" y="933858"/>
                </a:moveTo>
                <a:cubicBezTo>
                  <a:pt x="144908" y="933858"/>
                  <a:pt x="155796" y="944746"/>
                  <a:pt x="155796" y="958178"/>
                </a:cubicBezTo>
                <a:cubicBezTo>
                  <a:pt x="155796" y="971610"/>
                  <a:pt x="144908" y="982498"/>
                  <a:pt x="131476" y="982498"/>
                </a:cubicBezTo>
                <a:cubicBezTo>
                  <a:pt x="118044" y="982498"/>
                  <a:pt x="107156" y="971610"/>
                  <a:pt x="107156" y="958178"/>
                </a:cubicBezTo>
                <a:cubicBezTo>
                  <a:pt x="107156" y="944746"/>
                  <a:pt x="118044" y="933858"/>
                  <a:pt x="131476" y="933858"/>
                </a:cubicBezTo>
                <a:close/>
                <a:moveTo>
                  <a:pt x="24320" y="933858"/>
                </a:moveTo>
                <a:cubicBezTo>
                  <a:pt x="37752" y="933858"/>
                  <a:pt x="48640" y="944746"/>
                  <a:pt x="48640" y="958178"/>
                </a:cubicBezTo>
                <a:cubicBezTo>
                  <a:pt x="48640" y="971610"/>
                  <a:pt x="37752" y="982498"/>
                  <a:pt x="24320" y="982498"/>
                </a:cubicBezTo>
                <a:cubicBezTo>
                  <a:pt x="10888" y="982498"/>
                  <a:pt x="0" y="971610"/>
                  <a:pt x="0" y="958178"/>
                </a:cubicBezTo>
                <a:cubicBezTo>
                  <a:pt x="0" y="944746"/>
                  <a:pt x="10888" y="933858"/>
                  <a:pt x="24320" y="933858"/>
                </a:cubicBezTo>
                <a:close/>
                <a:moveTo>
                  <a:pt x="452944" y="778215"/>
                </a:moveTo>
                <a:cubicBezTo>
                  <a:pt x="466376" y="778215"/>
                  <a:pt x="477264" y="789103"/>
                  <a:pt x="477264" y="802535"/>
                </a:cubicBezTo>
                <a:cubicBezTo>
                  <a:pt x="477264" y="815967"/>
                  <a:pt x="466376" y="826855"/>
                  <a:pt x="452944" y="826855"/>
                </a:cubicBezTo>
                <a:cubicBezTo>
                  <a:pt x="439512" y="826855"/>
                  <a:pt x="428624" y="815967"/>
                  <a:pt x="428624" y="802535"/>
                </a:cubicBezTo>
                <a:cubicBezTo>
                  <a:pt x="428624" y="789103"/>
                  <a:pt x="439512" y="778215"/>
                  <a:pt x="452944" y="778215"/>
                </a:cubicBezTo>
                <a:close/>
                <a:moveTo>
                  <a:pt x="345788" y="778215"/>
                </a:moveTo>
                <a:cubicBezTo>
                  <a:pt x="359220" y="778215"/>
                  <a:pt x="370108" y="789103"/>
                  <a:pt x="370108" y="802535"/>
                </a:cubicBezTo>
                <a:cubicBezTo>
                  <a:pt x="370108" y="815967"/>
                  <a:pt x="359220" y="826855"/>
                  <a:pt x="345788" y="826855"/>
                </a:cubicBezTo>
                <a:cubicBezTo>
                  <a:pt x="332356" y="826855"/>
                  <a:pt x="321468" y="815967"/>
                  <a:pt x="321468" y="802535"/>
                </a:cubicBezTo>
                <a:cubicBezTo>
                  <a:pt x="321468" y="789103"/>
                  <a:pt x="332356" y="778215"/>
                  <a:pt x="345788" y="778215"/>
                </a:cubicBezTo>
                <a:close/>
                <a:moveTo>
                  <a:pt x="238632" y="778215"/>
                </a:moveTo>
                <a:cubicBezTo>
                  <a:pt x="252064" y="778215"/>
                  <a:pt x="262952" y="789103"/>
                  <a:pt x="262952" y="802535"/>
                </a:cubicBezTo>
                <a:cubicBezTo>
                  <a:pt x="262952" y="815967"/>
                  <a:pt x="252064" y="826855"/>
                  <a:pt x="238632" y="826855"/>
                </a:cubicBezTo>
                <a:cubicBezTo>
                  <a:pt x="225200" y="826855"/>
                  <a:pt x="214312" y="815967"/>
                  <a:pt x="214312" y="802535"/>
                </a:cubicBezTo>
                <a:cubicBezTo>
                  <a:pt x="214312" y="789103"/>
                  <a:pt x="225200" y="778215"/>
                  <a:pt x="238632" y="778215"/>
                </a:cubicBezTo>
                <a:close/>
                <a:moveTo>
                  <a:pt x="131476" y="778215"/>
                </a:moveTo>
                <a:cubicBezTo>
                  <a:pt x="144908" y="778215"/>
                  <a:pt x="155796" y="789103"/>
                  <a:pt x="155796" y="802535"/>
                </a:cubicBezTo>
                <a:cubicBezTo>
                  <a:pt x="155796" y="815967"/>
                  <a:pt x="144908" y="826855"/>
                  <a:pt x="131476" y="826855"/>
                </a:cubicBezTo>
                <a:cubicBezTo>
                  <a:pt x="118044" y="826855"/>
                  <a:pt x="107156" y="815967"/>
                  <a:pt x="107156" y="802535"/>
                </a:cubicBezTo>
                <a:cubicBezTo>
                  <a:pt x="107156" y="789103"/>
                  <a:pt x="118044" y="778215"/>
                  <a:pt x="131476" y="778215"/>
                </a:cubicBezTo>
                <a:close/>
                <a:moveTo>
                  <a:pt x="24320" y="778215"/>
                </a:moveTo>
                <a:cubicBezTo>
                  <a:pt x="37752" y="778215"/>
                  <a:pt x="48640" y="789103"/>
                  <a:pt x="48640" y="802535"/>
                </a:cubicBezTo>
                <a:cubicBezTo>
                  <a:pt x="48640" y="815967"/>
                  <a:pt x="37752" y="826855"/>
                  <a:pt x="24320" y="826855"/>
                </a:cubicBezTo>
                <a:cubicBezTo>
                  <a:pt x="10888" y="826855"/>
                  <a:pt x="0" y="815967"/>
                  <a:pt x="0" y="802535"/>
                </a:cubicBezTo>
                <a:cubicBezTo>
                  <a:pt x="0" y="789103"/>
                  <a:pt x="10888" y="778215"/>
                  <a:pt x="24320" y="778215"/>
                </a:cubicBezTo>
                <a:close/>
                <a:moveTo>
                  <a:pt x="452944" y="622572"/>
                </a:moveTo>
                <a:cubicBezTo>
                  <a:pt x="466376" y="622572"/>
                  <a:pt x="477264" y="633460"/>
                  <a:pt x="477264" y="646892"/>
                </a:cubicBezTo>
                <a:cubicBezTo>
                  <a:pt x="477264" y="660324"/>
                  <a:pt x="466376" y="671212"/>
                  <a:pt x="452944" y="671212"/>
                </a:cubicBezTo>
                <a:cubicBezTo>
                  <a:pt x="439512" y="671212"/>
                  <a:pt x="428624" y="660324"/>
                  <a:pt x="428624" y="646892"/>
                </a:cubicBezTo>
                <a:cubicBezTo>
                  <a:pt x="428624" y="633460"/>
                  <a:pt x="439512" y="622572"/>
                  <a:pt x="452944" y="622572"/>
                </a:cubicBezTo>
                <a:close/>
                <a:moveTo>
                  <a:pt x="345788" y="622572"/>
                </a:moveTo>
                <a:cubicBezTo>
                  <a:pt x="359220" y="622572"/>
                  <a:pt x="370108" y="633460"/>
                  <a:pt x="370108" y="646892"/>
                </a:cubicBezTo>
                <a:cubicBezTo>
                  <a:pt x="370108" y="660324"/>
                  <a:pt x="359220" y="671212"/>
                  <a:pt x="345788" y="671212"/>
                </a:cubicBezTo>
                <a:cubicBezTo>
                  <a:pt x="332356" y="671212"/>
                  <a:pt x="321468" y="660324"/>
                  <a:pt x="321468" y="646892"/>
                </a:cubicBezTo>
                <a:cubicBezTo>
                  <a:pt x="321468" y="633460"/>
                  <a:pt x="332356" y="622572"/>
                  <a:pt x="345788" y="622572"/>
                </a:cubicBezTo>
                <a:close/>
                <a:moveTo>
                  <a:pt x="238632" y="622572"/>
                </a:moveTo>
                <a:cubicBezTo>
                  <a:pt x="252064" y="622572"/>
                  <a:pt x="262952" y="633460"/>
                  <a:pt x="262952" y="646892"/>
                </a:cubicBezTo>
                <a:cubicBezTo>
                  <a:pt x="262952" y="660324"/>
                  <a:pt x="252064" y="671212"/>
                  <a:pt x="238632" y="671212"/>
                </a:cubicBezTo>
                <a:cubicBezTo>
                  <a:pt x="225200" y="671212"/>
                  <a:pt x="214312" y="660324"/>
                  <a:pt x="214312" y="646892"/>
                </a:cubicBezTo>
                <a:cubicBezTo>
                  <a:pt x="214312" y="633460"/>
                  <a:pt x="225200" y="622572"/>
                  <a:pt x="238632" y="622572"/>
                </a:cubicBezTo>
                <a:close/>
                <a:moveTo>
                  <a:pt x="131476" y="622572"/>
                </a:moveTo>
                <a:cubicBezTo>
                  <a:pt x="144908" y="622572"/>
                  <a:pt x="155796" y="633460"/>
                  <a:pt x="155796" y="646892"/>
                </a:cubicBezTo>
                <a:cubicBezTo>
                  <a:pt x="155796" y="660324"/>
                  <a:pt x="144908" y="671212"/>
                  <a:pt x="131476" y="671212"/>
                </a:cubicBezTo>
                <a:cubicBezTo>
                  <a:pt x="118044" y="671212"/>
                  <a:pt x="107156" y="660324"/>
                  <a:pt x="107156" y="646892"/>
                </a:cubicBezTo>
                <a:cubicBezTo>
                  <a:pt x="107156" y="633460"/>
                  <a:pt x="118044" y="622572"/>
                  <a:pt x="131476" y="622572"/>
                </a:cubicBezTo>
                <a:close/>
                <a:moveTo>
                  <a:pt x="24320" y="622572"/>
                </a:moveTo>
                <a:cubicBezTo>
                  <a:pt x="37752" y="622572"/>
                  <a:pt x="48640" y="633460"/>
                  <a:pt x="48640" y="646892"/>
                </a:cubicBezTo>
                <a:cubicBezTo>
                  <a:pt x="48640" y="660324"/>
                  <a:pt x="37752" y="671212"/>
                  <a:pt x="24320" y="671212"/>
                </a:cubicBezTo>
                <a:cubicBezTo>
                  <a:pt x="10888" y="671212"/>
                  <a:pt x="0" y="660324"/>
                  <a:pt x="0" y="646892"/>
                </a:cubicBezTo>
                <a:cubicBezTo>
                  <a:pt x="0" y="633460"/>
                  <a:pt x="10888" y="622572"/>
                  <a:pt x="24320" y="622572"/>
                </a:cubicBezTo>
                <a:close/>
                <a:moveTo>
                  <a:pt x="24320" y="466929"/>
                </a:moveTo>
                <a:cubicBezTo>
                  <a:pt x="37752" y="466929"/>
                  <a:pt x="48640" y="477817"/>
                  <a:pt x="48640" y="491249"/>
                </a:cubicBezTo>
                <a:cubicBezTo>
                  <a:pt x="48640" y="504681"/>
                  <a:pt x="37752" y="515569"/>
                  <a:pt x="24320" y="515569"/>
                </a:cubicBezTo>
                <a:cubicBezTo>
                  <a:pt x="10888" y="515569"/>
                  <a:pt x="0" y="504681"/>
                  <a:pt x="0" y="491249"/>
                </a:cubicBezTo>
                <a:cubicBezTo>
                  <a:pt x="0" y="477817"/>
                  <a:pt x="10888" y="466929"/>
                  <a:pt x="24320" y="466929"/>
                </a:cubicBezTo>
                <a:close/>
                <a:moveTo>
                  <a:pt x="131476" y="466929"/>
                </a:moveTo>
                <a:cubicBezTo>
                  <a:pt x="144908" y="466929"/>
                  <a:pt x="155796" y="477817"/>
                  <a:pt x="155796" y="491249"/>
                </a:cubicBezTo>
                <a:cubicBezTo>
                  <a:pt x="155796" y="504681"/>
                  <a:pt x="144908" y="515569"/>
                  <a:pt x="131476" y="515569"/>
                </a:cubicBezTo>
                <a:cubicBezTo>
                  <a:pt x="118044" y="515569"/>
                  <a:pt x="107156" y="504681"/>
                  <a:pt x="107156" y="491249"/>
                </a:cubicBezTo>
                <a:cubicBezTo>
                  <a:pt x="107156" y="477817"/>
                  <a:pt x="118044" y="466929"/>
                  <a:pt x="131476" y="466929"/>
                </a:cubicBezTo>
                <a:close/>
                <a:moveTo>
                  <a:pt x="238632" y="466929"/>
                </a:moveTo>
                <a:cubicBezTo>
                  <a:pt x="252064" y="466929"/>
                  <a:pt x="262952" y="477817"/>
                  <a:pt x="262952" y="491249"/>
                </a:cubicBezTo>
                <a:cubicBezTo>
                  <a:pt x="262952" y="504681"/>
                  <a:pt x="252064" y="515569"/>
                  <a:pt x="238632" y="515569"/>
                </a:cubicBezTo>
                <a:cubicBezTo>
                  <a:pt x="225200" y="515569"/>
                  <a:pt x="214312" y="504681"/>
                  <a:pt x="214312" y="491249"/>
                </a:cubicBezTo>
                <a:cubicBezTo>
                  <a:pt x="214312" y="477817"/>
                  <a:pt x="225200" y="466929"/>
                  <a:pt x="238632" y="466929"/>
                </a:cubicBezTo>
                <a:close/>
                <a:moveTo>
                  <a:pt x="345788" y="466929"/>
                </a:moveTo>
                <a:cubicBezTo>
                  <a:pt x="359220" y="466929"/>
                  <a:pt x="370108" y="477817"/>
                  <a:pt x="370108" y="491249"/>
                </a:cubicBezTo>
                <a:cubicBezTo>
                  <a:pt x="370108" y="504681"/>
                  <a:pt x="359220" y="515569"/>
                  <a:pt x="345788" y="515569"/>
                </a:cubicBezTo>
                <a:cubicBezTo>
                  <a:pt x="332356" y="515569"/>
                  <a:pt x="321468" y="504681"/>
                  <a:pt x="321468" y="491249"/>
                </a:cubicBezTo>
                <a:cubicBezTo>
                  <a:pt x="321468" y="477817"/>
                  <a:pt x="332356" y="466929"/>
                  <a:pt x="345788" y="466929"/>
                </a:cubicBezTo>
                <a:close/>
                <a:moveTo>
                  <a:pt x="452944" y="466929"/>
                </a:moveTo>
                <a:cubicBezTo>
                  <a:pt x="466376" y="466929"/>
                  <a:pt x="477264" y="477817"/>
                  <a:pt x="477264" y="491249"/>
                </a:cubicBezTo>
                <a:cubicBezTo>
                  <a:pt x="477264" y="504681"/>
                  <a:pt x="466376" y="515569"/>
                  <a:pt x="452944" y="515569"/>
                </a:cubicBezTo>
                <a:cubicBezTo>
                  <a:pt x="439512" y="515569"/>
                  <a:pt x="428624" y="504681"/>
                  <a:pt x="428624" y="491249"/>
                </a:cubicBezTo>
                <a:cubicBezTo>
                  <a:pt x="428624" y="477817"/>
                  <a:pt x="439512" y="466929"/>
                  <a:pt x="452944" y="466929"/>
                </a:cubicBezTo>
                <a:close/>
                <a:moveTo>
                  <a:pt x="24320" y="311287"/>
                </a:moveTo>
                <a:cubicBezTo>
                  <a:pt x="37752" y="311287"/>
                  <a:pt x="48640" y="322175"/>
                  <a:pt x="48640" y="335607"/>
                </a:cubicBezTo>
                <a:cubicBezTo>
                  <a:pt x="48640" y="349038"/>
                  <a:pt x="37752" y="359926"/>
                  <a:pt x="24320" y="359926"/>
                </a:cubicBezTo>
                <a:cubicBezTo>
                  <a:pt x="10888" y="359926"/>
                  <a:pt x="0" y="349038"/>
                  <a:pt x="0" y="335607"/>
                </a:cubicBezTo>
                <a:cubicBezTo>
                  <a:pt x="0" y="322175"/>
                  <a:pt x="10888" y="311287"/>
                  <a:pt x="24320" y="311287"/>
                </a:cubicBezTo>
                <a:close/>
                <a:moveTo>
                  <a:pt x="131476" y="311286"/>
                </a:moveTo>
                <a:cubicBezTo>
                  <a:pt x="144908" y="311286"/>
                  <a:pt x="155796" y="322174"/>
                  <a:pt x="155796" y="335606"/>
                </a:cubicBezTo>
                <a:cubicBezTo>
                  <a:pt x="155796" y="349038"/>
                  <a:pt x="144908" y="359926"/>
                  <a:pt x="131476" y="359926"/>
                </a:cubicBezTo>
                <a:cubicBezTo>
                  <a:pt x="118044" y="359926"/>
                  <a:pt x="107156" y="349038"/>
                  <a:pt x="107156" y="335606"/>
                </a:cubicBezTo>
                <a:cubicBezTo>
                  <a:pt x="107156" y="322174"/>
                  <a:pt x="118044" y="311286"/>
                  <a:pt x="131476" y="311286"/>
                </a:cubicBezTo>
                <a:close/>
                <a:moveTo>
                  <a:pt x="238632" y="311286"/>
                </a:moveTo>
                <a:cubicBezTo>
                  <a:pt x="252064" y="311286"/>
                  <a:pt x="262952" y="322174"/>
                  <a:pt x="262952" y="335606"/>
                </a:cubicBezTo>
                <a:cubicBezTo>
                  <a:pt x="262952" y="349038"/>
                  <a:pt x="252064" y="359926"/>
                  <a:pt x="238632" y="359926"/>
                </a:cubicBezTo>
                <a:cubicBezTo>
                  <a:pt x="225200" y="359926"/>
                  <a:pt x="214312" y="349038"/>
                  <a:pt x="214312" y="335606"/>
                </a:cubicBezTo>
                <a:cubicBezTo>
                  <a:pt x="214312" y="322174"/>
                  <a:pt x="225200" y="311286"/>
                  <a:pt x="238632" y="311286"/>
                </a:cubicBezTo>
                <a:close/>
                <a:moveTo>
                  <a:pt x="345788" y="311286"/>
                </a:moveTo>
                <a:cubicBezTo>
                  <a:pt x="359220" y="311286"/>
                  <a:pt x="370108" y="322174"/>
                  <a:pt x="370108" y="335606"/>
                </a:cubicBezTo>
                <a:cubicBezTo>
                  <a:pt x="370108" y="349038"/>
                  <a:pt x="359220" y="359926"/>
                  <a:pt x="345788" y="359926"/>
                </a:cubicBezTo>
                <a:cubicBezTo>
                  <a:pt x="332356" y="359926"/>
                  <a:pt x="321468" y="349038"/>
                  <a:pt x="321468" y="335606"/>
                </a:cubicBezTo>
                <a:cubicBezTo>
                  <a:pt x="321468" y="322174"/>
                  <a:pt x="332356" y="311286"/>
                  <a:pt x="345788" y="311286"/>
                </a:cubicBezTo>
                <a:close/>
                <a:moveTo>
                  <a:pt x="452944" y="311286"/>
                </a:moveTo>
                <a:cubicBezTo>
                  <a:pt x="466376" y="311286"/>
                  <a:pt x="477264" y="322174"/>
                  <a:pt x="477264" y="335606"/>
                </a:cubicBezTo>
                <a:cubicBezTo>
                  <a:pt x="477264" y="349038"/>
                  <a:pt x="466376" y="359926"/>
                  <a:pt x="452944" y="359926"/>
                </a:cubicBezTo>
                <a:cubicBezTo>
                  <a:pt x="439512" y="359926"/>
                  <a:pt x="428624" y="349038"/>
                  <a:pt x="428624" y="335606"/>
                </a:cubicBezTo>
                <a:cubicBezTo>
                  <a:pt x="428624" y="322174"/>
                  <a:pt x="439512" y="311286"/>
                  <a:pt x="452944" y="311286"/>
                </a:cubicBezTo>
                <a:close/>
                <a:moveTo>
                  <a:pt x="24320" y="155643"/>
                </a:moveTo>
                <a:cubicBezTo>
                  <a:pt x="37752" y="155643"/>
                  <a:pt x="48640" y="166531"/>
                  <a:pt x="48640" y="179963"/>
                </a:cubicBezTo>
                <a:cubicBezTo>
                  <a:pt x="48640" y="193395"/>
                  <a:pt x="37752" y="204283"/>
                  <a:pt x="24320" y="204283"/>
                </a:cubicBezTo>
                <a:cubicBezTo>
                  <a:pt x="10888" y="204283"/>
                  <a:pt x="0" y="193395"/>
                  <a:pt x="0" y="179963"/>
                </a:cubicBezTo>
                <a:cubicBezTo>
                  <a:pt x="0" y="166531"/>
                  <a:pt x="10888" y="155643"/>
                  <a:pt x="24320" y="155643"/>
                </a:cubicBezTo>
                <a:close/>
                <a:moveTo>
                  <a:pt x="131476" y="155643"/>
                </a:moveTo>
                <a:cubicBezTo>
                  <a:pt x="144908" y="155643"/>
                  <a:pt x="155796" y="166531"/>
                  <a:pt x="155796" y="179963"/>
                </a:cubicBezTo>
                <a:cubicBezTo>
                  <a:pt x="155796" y="193395"/>
                  <a:pt x="144908" y="204283"/>
                  <a:pt x="131476" y="204283"/>
                </a:cubicBezTo>
                <a:cubicBezTo>
                  <a:pt x="118044" y="204283"/>
                  <a:pt x="107156" y="193395"/>
                  <a:pt x="107156" y="179963"/>
                </a:cubicBezTo>
                <a:cubicBezTo>
                  <a:pt x="107156" y="166531"/>
                  <a:pt x="118044" y="155643"/>
                  <a:pt x="131476" y="155643"/>
                </a:cubicBezTo>
                <a:close/>
                <a:moveTo>
                  <a:pt x="238632" y="155643"/>
                </a:moveTo>
                <a:cubicBezTo>
                  <a:pt x="252064" y="155643"/>
                  <a:pt x="262952" y="166531"/>
                  <a:pt x="262952" y="179963"/>
                </a:cubicBezTo>
                <a:cubicBezTo>
                  <a:pt x="262952" y="193395"/>
                  <a:pt x="252064" y="204283"/>
                  <a:pt x="238632" y="204283"/>
                </a:cubicBezTo>
                <a:cubicBezTo>
                  <a:pt x="225200" y="204283"/>
                  <a:pt x="214312" y="193395"/>
                  <a:pt x="214312" y="179963"/>
                </a:cubicBezTo>
                <a:cubicBezTo>
                  <a:pt x="214312" y="166531"/>
                  <a:pt x="225200" y="155643"/>
                  <a:pt x="238632" y="155643"/>
                </a:cubicBezTo>
                <a:close/>
                <a:moveTo>
                  <a:pt x="345788" y="155643"/>
                </a:moveTo>
                <a:cubicBezTo>
                  <a:pt x="359220" y="155643"/>
                  <a:pt x="370108" y="166531"/>
                  <a:pt x="370108" y="179963"/>
                </a:cubicBezTo>
                <a:cubicBezTo>
                  <a:pt x="370108" y="193395"/>
                  <a:pt x="359220" y="204283"/>
                  <a:pt x="345788" y="204283"/>
                </a:cubicBezTo>
                <a:cubicBezTo>
                  <a:pt x="332356" y="204283"/>
                  <a:pt x="321468" y="193395"/>
                  <a:pt x="321468" y="179963"/>
                </a:cubicBezTo>
                <a:cubicBezTo>
                  <a:pt x="321468" y="166531"/>
                  <a:pt x="332356" y="155643"/>
                  <a:pt x="345788" y="155643"/>
                </a:cubicBezTo>
                <a:close/>
                <a:moveTo>
                  <a:pt x="452944" y="155643"/>
                </a:moveTo>
                <a:cubicBezTo>
                  <a:pt x="466376" y="155643"/>
                  <a:pt x="477264" y="166531"/>
                  <a:pt x="477264" y="179963"/>
                </a:cubicBezTo>
                <a:cubicBezTo>
                  <a:pt x="477264" y="193395"/>
                  <a:pt x="466376" y="204283"/>
                  <a:pt x="452944" y="204283"/>
                </a:cubicBezTo>
                <a:cubicBezTo>
                  <a:pt x="439512" y="204283"/>
                  <a:pt x="428624" y="193395"/>
                  <a:pt x="428624" y="179963"/>
                </a:cubicBezTo>
                <a:cubicBezTo>
                  <a:pt x="428624" y="166531"/>
                  <a:pt x="439512" y="155643"/>
                  <a:pt x="452944" y="155643"/>
                </a:cubicBezTo>
                <a:close/>
                <a:moveTo>
                  <a:pt x="452944" y="0"/>
                </a:moveTo>
                <a:cubicBezTo>
                  <a:pt x="466376" y="0"/>
                  <a:pt x="477264" y="10888"/>
                  <a:pt x="477264" y="24320"/>
                </a:cubicBezTo>
                <a:cubicBezTo>
                  <a:pt x="477264" y="37752"/>
                  <a:pt x="466376" y="48640"/>
                  <a:pt x="452944" y="48640"/>
                </a:cubicBezTo>
                <a:cubicBezTo>
                  <a:pt x="439512" y="48640"/>
                  <a:pt x="428624" y="37752"/>
                  <a:pt x="428624" y="24320"/>
                </a:cubicBezTo>
                <a:cubicBezTo>
                  <a:pt x="428624" y="10888"/>
                  <a:pt x="439512" y="0"/>
                  <a:pt x="452944" y="0"/>
                </a:cubicBezTo>
                <a:close/>
                <a:moveTo>
                  <a:pt x="345788" y="0"/>
                </a:moveTo>
                <a:cubicBezTo>
                  <a:pt x="359220" y="0"/>
                  <a:pt x="370108" y="10888"/>
                  <a:pt x="370108" y="24320"/>
                </a:cubicBezTo>
                <a:cubicBezTo>
                  <a:pt x="370108" y="37752"/>
                  <a:pt x="359220" y="48640"/>
                  <a:pt x="345788" y="48640"/>
                </a:cubicBezTo>
                <a:cubicBezTo>
                  <a:pt x="332356" y="48640"/>
                  <a:pt x="321468" y="37752"/>
                  <a:pt x="321468" y="24320"/>
                </a:cubicBezTo>
                <a:cubicBezTo>
                  <a:pt x="321468" y="10888"/>
                  <a:pt x="332356" y="0"/>
                  <a:pt x="345788" y="0"/>
                </a:cubicBezTo>
                <a:close/>
                <a:moveTo>
                  <a:pt x="238632" y="0"/>
                </a:moveTo>
                <a:cubicBezTo>
                  <a:pt x="252064" y="0"/>
                  <a:pt x="262952" y="10888"/>
                  <a:pt x="262952" y="24320"/>
                </a:cubicBezTo>
                <a:cubicBezTo>
                  <a:pt x="262952" y="37752"/>
                  <a:pt x="252064" y="48640"/>
                  <a:pt x="238632" y="48640"/>
                </a:cubicBezTo>
                <a:cubicBezTo>
                  <a:pt x="225200" y="48640"/>
                  <a:pt x="214312" y="37752"/>
                  <a:pt x="214312" y="24320"/>
                </a:cubicBezTo>
                <a:cubicBezTo>
                  <a:pt x="214312" y="10888"/>
                  <a:pt x="225200" y="0"/>
                  <a:pt x="238632" y="0"/>
                </a:cubicBezTo>
                <a:close/>
                <a:moveTo>
                  <a:pt x="131476" y="0"/>
                </a:moveTo>
                <a:cubicBezTo>
                  <a:pt x="144908" y="0"/>
                  <a:pt x="155796" y="10888"/>
                  <a:pt x="155796" y="24320"/>
                </a:cubicBezTo>
                <a:cubicBezTo>
                  <a:pt x="155796" y="37752"/>
                  <a:pt x="144908" y="48640"/>
                  <a:pt x="131476" y="48640"/>
                </a:cubicBezTo>
                <a:cubicBezTo>
                  <a:pt x="118044" y="48640"/>
                  <a:pt x="107156" y="37752"/>
                  <a:pt x="107156" y="24320"/>
                </a:cubicBezTo>
                <a:cubicBezTo>
                  <a:pt x="107156" y="10888"/>
                  <a:pt x="118044" y="0"/>
                  <a:pt x="131476" y="0"/>
                </a:cubicBezTo>
                <a:close/>
                <a:moveTo>
                  <a:pt x="24320" y="0"/>
                </a:moveTo>
                <a:cubicBezTo>
                  <a:pt x="37752" y="0"/>
                  <a:pt x="48640" y="10888"/>
                  <a:pt x="48640" y="24320"/>
                </a:cubicBezTo>
                <a:cubicBezTo>
                  <a:pt x="48640" y="37752"/>
                  <a:pt x="37752" y="48640"/>
                  <a:pt x="24320" y="48640"/>
                </a:cubicBezTo>
                <a:cubicBezTo>
                  <a:pt x="10888" y="48640"/>
                  <a:pt x="0" y="37752"/>
                  <a:pt x="0" y="24320"/>
                </a:cubicBezTo>
                <a:cubicBezTo>
                  <a:pt x="0" y="10888"/>
                  <a:pt x="10888" y="0"/>
                  <a:pt x="24320" y="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400">
              <a:solidFill>
                <a:schemeClr val="tx1"/>
              </a:solidFill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9605173F-4201-3BDB-4F7C-6FCEC2EC63CD}"/>
              </a:ext>
            </a:extLst>
          </p:cNvPr>
          <p:cNvSpPr txBox="1"/>
          <p:nvPr/>
        </p:nvSpPr>
        <p:spPr>
          <a:xfrm>
            <a:off x="4381500" y="1292120"/>
            <a:ext cx="3429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CONTNENTS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B8CBF6A5-50F3-AD85-F4AC-B9B922029F2B}"/>
              </a:ext>
            </a:extLst>
          </p:cNvPr>
          <p:cNvGrpSpPr/>
          <p:nvPr/>
        </p:nvGrpSpPr>
        <p:grpSpPr>
          <a:xfrm>
            <a:off x="1133948" y="2189380"/>
            <a:ext cx="2376000" cy="3240000"/>
            <a:chOff x="1133948" y="2189380"/>
            <a:chExt cx="2376000" cy="3240000"/>
          </a:xfrm>
        </p:grpSpPr>
        <p:sp>
          <p:nvSpPr>
            <p:cNvPr id="6" name="矩形: 圆顶角 5">
              <a:extLst>
                <a:ext uri="{FF2B5EF4-FFF2-40B4-BE49-F238E27FC236}">
                  <a16:creationId xmlns:a16="http://schemas.microsoft.com/office/drawing/2014/main" id="{57E45E17-86DC-D195-D630-8F3F5D2FD444}"/>
                </a:ext>
              </a:extLst>
            </p:cNvPr>
            <p:cNvSpPr/>
            <p:nvPr/>
          </p:nvSpPr>
          <p:spPr>
            <a:xfrm>
              <a:off x="1133948" y="2189380"/>
              <a:ext cx="2376000" cy="3240000"/>
            </a:xfrm>
            <a:prstGeom prst="round2SameRect">
              <a:avLst/>
            </a:prstGeom>
            <a:ln>
              <a:solidFill>
                <a:schemeClr val="bg1"/>
              </a:solidFill>
            </a:ln>
            <a:effectLst>
              <a:outerShdw blurRad="508000" dist="50800" dir="5400000" algn="ctr" rotWithShape="0">
                <a:schemeClr val="accent1">
                  <a:alpha val="10000"/>
                </a:scheme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id="{6DD39EB4-D834-74C8-11F5-117C9F4A6B1E}"/>
                </a:ext>
              </a:extLst>
            </p:cNvPr>
            <p:cNvSpPr txBox="1"/>
            <p:nvPr/>
          </p:nvSpPr>
          <p:spPr>
            <a:xfrm>
              <a:off x="1886572" y="2527934"/>
              <a:ext cx="87075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algn="ctr">
                <a:defRPr sz="4800">
                  <a:ln w="25400">
                    <a:gradFill>
                      <a:gsLst>
                        <a:gs pos="30000">
                          <a:schemeClr val="accent1">
                            <a:lumMod val="5000"/>
                            <a:lumOff val="95000"/>
                          </a:schemeClr>
                        </a:gs>
                        <a:gs pos="90000">
                          <a:schemeClr val="accent1">
                            <a:lumMod val="30000"/>
                            <a:lumOff val="70000"/>
                            <a:alpha val="0"/>
                          </a:schemeClr>
                        </a:gs>
                      </a:gsLst>
                      <a:lin ang="5400000" scaled="1"/>
                    </a:gradFill>
                  </a:ln>
                  <a:noFill/>
                  <a:latin typeface="Impact" panose="020B0806030902050204" pitchFamily="34" charset="0"/>
                </a:defRPr>
              </a:lvl1pPr>
            </a:lstStyle>
            <a:p>
              <a:r>
                <a:rPr lang="en-US" altLang="zh-CN" dirty="0">
                  <a:latin typeface="Arial" panose="020B0604020202020204" pitchFamily="34" charset="0"/>
                  <a:ea typeface="微软雅黑" panose="020B0503020204020204" pitchFamily="34" charset="-122"/>
                </a:rPr>
                <a:t>01</a:t>
              </a:r>
              <a:endParaRPr lang="zh-CN" altLang="en-US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id="{717894B2-DF60-2110-B51E-30C6B2A72878}"/>
                </a:ext>
              </a:extLst>
            </p:cNvPr>
            <p:cNvSpPr txBox="1"/>
            <p:nvPr/>
          </p:nvSpPr>
          <p:spPr>
            <a:xfrm>
              <a:off x="1264917" y="3595035"/>
              <a:ext cx="211406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防晒品类店播提效核心逻辑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cxnSp>
          <p:nvCxnSpPr>
            <p:cNvPr id="36" name="直接连接符 35">
              <a:extLst>
                <a:ext uri="{FF2B5EF4-FFF2-40B4-BE49-F238E27FC236}">
                  <a16:creationId xmlns:a16="http://schemas.microsoft.com/office/drawing/2014/main" id="{594762F9-1036-F3E9-8794-5405A3EB0613}"/>
                </a:ext>
              </a:extLst>
            </p:cNvPr>
            <p:cNvCxnSpPr>
              <a:cxnSpLocks/>
            </p:cNvCxnSpPr>
            <p:nvPr/>
          </p:nvCxnSpPr>
          <p:spPr>
            <a:xfrm>
              <a:off x="1843284" y="3400901"/>
              <a:ext cx="957328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>
              <a:extLst>
                <a:ext uri="{FF2B5EF4-FFF2-40B4-BE49-F238E27FC236}">
                  <a16:creationId xmlns:a16="http://schemas.microsoft.com/office/drawing/2014/main" id="{E40B1198-5CEA-0DE0-CA50-CFB60B0DCB55}"/>
                </a:ext>
              </a:extLst>
            </p:cNvPr>
            <p:cNvCxnSpPr>
              <a:cxnSpLocks/>
            </p:cNvCxnSpPr>
            <p:nvPr/>
          </p:nvCxnSpPr>
          <p:spPr>
            <a:xfrm>
              <a:off x="1843284" y="4932229"/>
              <a:ext cx="957328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706EA58C-ACB5-34B7-9AC1-8FFA2B3964BD}"/>
              </a:ext>
            </a:extLst>
          </p:cNvPr>
          <p:cNvGrpSpPr/>
          <p:nvPr/>
        </p:nvGrpSpPr>
        <p:grpSpPr>
          <a:xfrm>
            <a:off x="3678093" y="2189380"/>
            <a:ext cx="2376000" cy="3240000"/>
            <a:chOff x="3678093" y="2189380"/>
            <a:chExt cx="2376000" cy="3240000"/>
          </a:xfrm>
        </p:grpSpPr>
        <p:sp>
          <p:nvSpPr>
            <p:cNvPr id="41" name="矩形: 圆顶角 40">
              <a:extLst>
                <a:ext uri="{FF2B5EF4-FFF2-40B4-BE49-F238E27FC236}">
                  <a16:creationId xmlns:a16="http://schemas.microsoft.com/office/drawing/2014/main" id="{C317F591-BDE5-07B9-F216-5E7EDB982EAC}"/>
                </a:ext>
              </a:extLst>
            </p:cNvPr>
            <p:cNvSpPr/>
            <p:nvPr/>
          </p:nvSpPr>
          <p:spPr>
            <a:xfrm>
              <a:off x="3678093" y="2189380"/>
              <a:ext cx="2376000" cy="3240000"/>
            </a:xfrm>
            <a:prstGeom prst="round2SameRect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  <a:effectLst>
              <a:outerShdw blurRad="508000" dist="50800" dir="5400000" algn="ctr" rotWithShape="0">
                <a:schemeClr val="accent2">
                  <a:alpha val="10000"/>
                </a:scheme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文本框 41">
              <a:extLst>
                <a:ext uri="{FF2B5EF4-FFF2-40B4-BE49-F238E27FC236}">
                  <a16:creationId xmlns:a16="http://schemas.microsoft.com/office/drawing/2014/main" id="{2F61A355-9CBC-8BDB-7C70-5C179732A877}"/>
                </a:ext>
              </a:extLst>
            </p:cNvPr>
            <p:cNvSpPr txBox="1"/>
            <p:nvPr/>
          </p:nvSpPr>
          <p:spPr>
            <a:xfrm>
              <a:off x="4430718" y="2527934"/>
              <a:ext cx="87075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algn="ctr">
                <a:defRPr sz="4800">
                  <a:ln w="25400">
                    <a:gradFill>
                      <a:gsLst>
                        <a:gs pos="30000">
                          <a:schemeClr val="accent1">
                            <a:lumMod val="5000"/>
                            <a:lumOff val="95000"/>
                          </a:schemeClr>
                        </a:gs>
                        <a:gs pos="90000">
                          <a:schemeClr val="accent1">
                            <a:lumMod val="30000"/>
                            <a:lumOff val="70000"/>
                            <a:alpha val="0"/>
                          </a:schemeClr>
                        </a:gs>
                      </a:gsLst>
                      <a:lin ang="5400000" scaled="1"/>
                    </a:gradFill>
                  </a:ln>
                  <a:noFill/>
                  <a:latin typeface="Impact" panose="020B0806030902050204" pitchFamily="34" charset="0"/>
                </a:defRPr>
              </a:lvl1pPr>
            </a:lstStyle>
            <a:p>
              <a:r>
                <a:rPr lang="en-US" altLang="zh-CN" dirty="0">
                  <a:latin typeface="Arial" panose="020B0604020202020204" pitchFamily="34" charset="0"/>
                  <a:ea typeface="微软雅黑" panose="020B0503020204020204" pitchFamily="34" charset="-122"/>
                </a:rPr>
                <a:t>02</a:t>
              </a:r>
              <a:endParaRPr lang="zh-CN" altLang="en-US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43" name="文本框 42">
              <a:extLst>
                <a:ext uri="{FF2B5EF4-FFF2-40B4-BE49-F238E27FC236}">
                  <a16:creationId xmlns:a16="http://schemas.microsoft.com/office/drawing/2014/main" id="{00DF034B-FCFE-78E0-1E68-56A12C09B05B}"/>
                </a:ext>
              </a:extLst>
            </p:cNvPr>
            <p:cNvSpPr txBox="1"/>
            <p:nvPr/>
          </p:nvSpPr>
          <p:spPr>
            <a:xfrm>
              <a:off x="3809062" y="3595035"/>
              <a:ext cx="211406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防晒品类直播七大要素</a:t>
              </a:r>
              <a:endPara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cxnSp>
          <p:nvCxnSpPr>
            <p:cNvPr id="44" name="直接连接符 43">
              <a:extLst>
                <a:ext uri="{FF2B5EF4-FFF2-40B4-BE49-F238E27FC236}">
                  <a16:creationId xmlns:a16="http://schemas.microsoft.com/office/drawing/2014/main" id="{030FF15C-6E63-2D79-FEAC-6350AB923BFA}"/>
                </a:ext>
              </a:extLst>
            </p:cNvPr>
            <p:cNvCxnSpPr>
              <a:cxnSpLocks/>
            </p:cNvCxnSpPr>
            <p:nvPr/>
          </p:nvCxnSpPr>
          <p:spPr>
            <a:xfrm>
              <a:off x="4387429" y="3400901"/>
              <a:ext cx="957328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>
              <a:extLst>
                <a:ext uri="{FF2B5EF4-FFF2-40B4-BE49-F238E27FC236}">
                  <a16:creationId xmlns:a16="http://schemas.microsoft.com/office/drawing/2014/main" id="{0AE7D484-2025-386E-82DB-6A8F1185FCC5}"/>
                </a:ext>
              </a:extLst>
            </p:cNvPr>
            <p:cNvCxnSpPr>
              <a:cxnSpLocks/>
            </p:cNvCxnSpPr>
            <p:nvPr/>
          </p:nvCxnSpPr>
          <p:spPr>
            <a:xfrm>
              <a:off x="4387429" y="4932229"/>
              <a:ext cx="957328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F414210C-3E96-1E31-9F5B-B89B7FD7F4BE}"/>
              </a:ext>
            </a:extLst>
          </p:cNvPr>
          <p:cNvGrpSpPr/>
          <p:nvPr/>
        </p:nvGrpSpPr>
        <p:grpSpPr>
          <a:xfrm>
            <a:off x="6222237" y="2189380"/>
            <a:ext cx="2376000" cy="3240000"/>
            <a:chOff x="6222237" y="2189380"/>
            <a:chExt cx="2376000" cy="3240000"/>
          </a:xfrm>
        </p:grpSpPr>
        <p:sp>
          <p:nvSpPr>
            <p:cNvPr id="47" name="矩形: 圆顶角 46">
              <a:extLst>
                <a:ext uri="{FF2B5EF4-FFF2-40B4-BE49-F238E27FC236}">
                  <a16:creationId xmlns:a16="http://schemas.microsoft.com/office/drawing/2014/main" id="{60A531EF-801E-6137-0059-925026E6029A}"/>
                </a:ext>
              </a:extLst>
            </p:cNvPr>
            <p:cNvSpPr/>
            <p:nvPr/>
          </p:nvSpPr>
          <p:spPr>
            <a:xfrm>
              <a:off x="6222237" y="2189380"/>
              <a:ext cx="2376000" cy="3240000"/>
            </a:xfrm>
            <a:prstGeom prst="round2SameRect">
              <a:avLst/>
            </a:prstGeom>
            <a:ln>
              <a:solidFill>
                <a:schemeClr val="bg1"/>
              </a:solidFill>
            </a:ln>
            <a:effectLst>
              <a:outerShdw blurRad="508000" dist="50800" dir="5400000" algn="ctr" rotWithShape="0">
                <a:schemeClr val="accent1">
                  <a:alpha val="10000"/>
                </a:scheme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文本框 47">
              <a:extLst>
                <a:ext uri="{FF2B5EF4-FFF2-40B4-BE49-F238E27FC236}">
                  <a16:creationId xmlns:a16="http://schemas.microsoft.com/office/drawing/2014/main" id="{FFCD0263-20BD-625A-4048-22010F6C4F9F}"/>
                </a:ext>
              </a:extLst>
            </p:cNvPr>
            <p:cNvSpPr txBox="1"/>
            <p:nvPr/>
          </p:nvSpPr>
          <p:spPr>
            <a:xfrm>
              <a:off x="6974861" y="2527934"/>
              <a:ext cx="87075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algn="ctr">
                <a:defRPr sz="4800">
                  <a:ln w="25400">
                    <a:gradFill>
                      <a:gsLst>
                        <a:gs pos="30000">
                          <a:schemeClr val="accent1">
                            <a:lumMod val="5000"/>
                            <a:lumOff val="95000"/>
                          </a:schemeClr>
                        </a:gs>
                        <a:gs pos="90000">
                          <a:schemeClr val="accent1">
                            <a:lumMod val="30000"/>
                            <a:lumOff val="70000"/>
                            <a:alpha val="0"/>
                          </a:schemeClr>
                        </a:gs>
                      </a:gsLst>
                      <a:lin ang="5400000" scaled="1"/>
                    </a:gradFill>
                  </a:ln>
                  <a:noFill/>
                  <a:latin typeface="Impact" panose="020B0806030902050204" pitchFamily="34" charset="0"/>
                </a:defRPr>
              </a:lvl1pPr>
            </a:lstStyle>
            <a:p>
              <a:r>
                <a:rPr lang="en-US" altLang="zh-CN" dirty="0">
                  <a:latin typeface="Arial" panose="020B0604020202020204" pitchFamily="34" charset="0"/>
                  <a:ea typeface="微软雅黑" panose="020B0503020204020204" pitchFamily="34" charset="-122"/>
                </a:rPr>
                <a:t>03</a:t>
              </a:r>
              <a:endParaRPr lang="zh-CN" altLang="en-US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49" name="文本框 48">
              <a:extLst>
                <a:ext uri="{FF2B5EF4-FFF2-40B4-BE49-F238E27FC236}">
                  <a16:creationId xmlns:a16="http://schemas.microsoft.com/office/drawing/2014/main" id="{81323650-4258-D664-2931-30FE4E0DE720}"/>
                </a:ext>
              </a:extLst>
            </p:cNvPr>
            <p:cNvSpPr txBox="1"/>
            <p:nvPr/>
          </p:nvSpPr>
          <p:spPr>
            <a:xfrm>
              <a:off x="6353206" y="3595035"/>
              <a:ext cx="211406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不同人群防晒产品店播策略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cxnSp>
          <p:nvCxnSpPr>
            <p:cNvPr id="50" name="直接连接符 49">
              <a:extLst>
                <a:ext uri="{FF2B5EF4-FFF2-40B4-BE49-F238E27FC236}">
                  <a16:creationId xmlns:a16="http://schemas.microsoft.com/office/drawing/2014/main" id="{CBCB0035-C6D8-EF9E-B3C8-4B2E8EFDCA6E}"/>
                </a:ext>
              </a:extLst>
            </p:cNvPr>
            <p:cNvCxnSpPr>
              <a:cxnSpLocks/>
            </p:cNvCxnSpPr>
            <p:nvPr/>
          </p:nvCxnSpPr>
          <p:spPr>
            <a:xfrm>
              <a:off x="6931573" y="3400901"/>
              <a:ext cx="957328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>
              <a:extLst>
                <a:ext uri="{FF2B5EF4-FFF2-40B4-BE49-F238E27FC236}">
                  <a16:creationId xmlns:a16="http://schemas.microsoft.com/office/drawing/2014/main" id="{AAD18D75-609E-C60E-C38B-5DB3408635D9}"/>
                </a:ext>
              </a:extLst>
            </p:cNvPr>
            <p:cNvCxnSpPr>
              <a:cxnSpLocks/>
            </p:cNvCxnSpPr>
            <p:nvPr/>
          </p:nvCxnSpPr>
          <p:spPr>
            <a:xfrm>
              <a:off x="6931573" y="4932229"/>
              <a:ext cx="957328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ECDBD207-E118-7702-3097-7FD54195162A}"/>
              </a:ext>
            </a:extLst>
          </p:cNvPr>
          <p:cNvGrpSpPr/>
          <p:nvPr/>
        </p:nvGrpSpPr>
        <p:grpSpPr>
          <a:xfrm>
            <a:off x="8766382" y="2189380"/>
            <a:ext cx="2376000" cy="3240000"/>
            <a:chOff x="8766382" y="2189380"/>
            <a:chExt cx="2376000" cy="3240000"/>
          </a:xfrm>
        </p:grpSpPr>
        <p:sp>
          <p:nvSpPr>
            <p:cNvPr id="53" name="矩形: 圆顶角 52">
              <a:extLst>
                <a:ext uri="{FF2B5EF4-FFF2-40B4-BE49-F238E27FC236}">
                  <a16:creationId xmlns:a16="http://schemas.microsoft.com/office/drawing/2014/main" id="{7430C9DB-4C38-903A-D631-D5F55AD10F45}"/>
                </a:ext>
              </a:extLst>
            </p:cNvPr>
            <p:cNvSpPr/>
            <p:nvPr/>
          </p:nvSpPr>
          <p:spPr>
            <a:xfrm>
              <a:off x="8766382" y="2189380"/>
              <a:ext cx="2376000" cy="3240000"/>
            </a:xfrm>
            <a:prstGeom prst="round2SameRect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  <a:effectLst>
              <a:outerShdw blurRad="508000" dist="50800" dir="5400000" algn="ctr" rotWithShape="0">
                <a:schemeClr val="accent2">
                  <a:alpha val="10000"/>
                </a:scheme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文本框 53">
              <a:extLst>
                <a:ext uri="{FF2B5EF4-FFF2-40B4-BE49-F238E27FC236}">
                  <a16:creationId xmlns:a16="http://schemas.microsoft.com/office/drawing/2014/main" id="{421EBBDB-6555-59F9-5890-EEFDC3E5CC22}"/>
                </a:ext>
              </a:extLst>
            </p:cNvPr>
            <p:cNvSpPr txBox="1"/>
            <p:nvPr/>
          </p:nvSpPr>
          <p:spPr>
            <a:xfrm>
              <a:off x="9519006" y="2527934"/>
              <a:ext cx="87075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algn="ctr">
                <a:defRPr sz="4800">
                  <a:ln w="25400">
                    <a:gradFill>
                      <a:gsLst>
                        <a:gs pos="30000">
                          <a:schemeClr val="accent1">
                            <a:lumMod val="5000"/>
                            <a:lumOff val="95000"/>
                          </a:schemeClr>
                        </a:gs>
                        <a:gs pos="90000">
                          <a:schemeClr val="accent1">
                            <a:lumMod val="30000"/>
                            <a:lumOff val="70000"/>
                            <a:alpha val="0"/>
                          </a:schemeClr>
                        </a:gs>
                      </a:gsLst>
                      <a:lin ang="5400000" scaled="1"/>
                    </a:gradFill>
                  </a:ln>
                  <a:noFill/>
                  <a:latin typeface="Impact" panose="020B0806030902050204" pitchFamily="34" charset="0"/>
                </a:defRPr>
              </a:lvl1pPr>
            </a:lstStyle>
            <a:p>
              <a:r>
                <a:rPr lang="en-US" altLang="zh-CN" dirty="0">
                  <a:latin typeface="Arial" panose="020B0604020202020204" pitchFamily="34" charset="0"/>
                  <a:ea typeface="微软雅黑" panose="020B0503020204020204" pitchFamily="34" charset="-122"/>
                </a:rPr>
                <a:t>04</a:t>
              </a:r>
              <a:endParaRPr lang="zh-CN" altLang="en-US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55" name="文本框 54">
              <a:extLst>
                <a:ext uri="{FF2B5EF4-FFF2-40B4-BE49-F238E27FC236}">
                  <a16:creationId xmlns:a16="http://schemas.microsoft.com/office/drawing/2014/main" id="{37E92E45-30CC-9DF2-2FB9-B6398CC77642}"/>
                </a:ext>
              </a:extLst>
            </p:cNvPr>
            <p:cNvSpPr txBox="1"/>
            <p:nvPr/>
          </p:nvSpPr>
          <p:spPr>
            <a:xfrm>
              <a:off x="8897351" y="3595035"/>
              <a:ext cx="211406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直播目标拆解精细执行</a:t>
              </a:r>
              <a:endPara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cxnSp>
          <p:nvCxnSpPr>
            <p:cNvPr id="56" name="直接连接符 55">
              <a:extLst>
                <a:ext uri="{FF2B5EF4-FFF2-40B4-BE49-F238E27FC236}">
                  <a16:creationId xmlns:a16="http://schemas.microsoft.com/office/drawing/2014/main" id="{68C9194D-1D09-0B37-013F-92774988E4EB}"/>
                </a:ext>
              </a:extLst>
            </p:cNvPr>
            <p:cNvCxnSpPr>
              <a:cxnSpLocks/>
            </p:cNvCxnSpPr>
            <p:nvPr/>
          </p:nvCxnSpPr>
          <p:spPr>
            <a:xfrm>
              <a:off x="9475718" y="3400901"/>
              <a:ext cx="957328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>
              <a:extLst>
                <a:ext uri="{FF2B5EF4-FFF2-40B4-BE49-F238E27FC236}">
                  <a16:creationId xmlns:a16="http://schemas.microsoft.com/office/drawing/2014/main" id="{7438873F-0D8F-6F5D-2815-B435080AC45E}"/>
                </a:ext>
              </a:extLst>
            </p:cNvPr>
            <p:cNvCxnSpPr>
              <a:cxnSpLocks/>
            </p:cNvCxnSpPr>
            <p:nvPr/>
          </p:nvCxnSpPr>
          <p:spPr>
            <a:xfrm>
              <a:off x="9475718" y="4932229"/>
              <a:ext cx="957328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738268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: 圆顶角 2">
            <a:extLst>
              <a:ext uri="{FF2B5EF4-FFF2-40B4-BE49-F238E27FC236}">
                <a16:creationId xmlns:a16="http://schemas.microsoft.com/office/drawing/2014/main" id="{12E947D0-5324-AE68-6D90-EFD4890ED16E}"/>
              </a:ext>
            </a:extLst>
          </p:cNvPr>
          <p:cNvSpPr/>
          <p:nvPr/>
        </p:nvSpPr>
        <p:spPr>
          <a:xfrm>
            <a:off x="1284055" y="1712794"/>
            <a:ext cx="9623890" cy="3877772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effectLst>
            <a:outerShdw blurRad="508000" dist="50800" dir="5400000" algn="ctr" rotWithShape="0">
              <a:schemeClr val="accent1">
                <a:alpha val="10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5" name="图片 14" descr="图片包含 户外, 水, 男人, 灯光&#10;&#10;AI 生成的内容可能不正确。">
            <a:extLst>
              <a:ext uri="{FF2B5EF4-FFF2-40B4-BE49-F238E27FC236}">
                <a16:creationId xmlns:a16="http://schemas.microsoft.com/office/drawing/2014/main" id="{634A2877-62E5-125A-8A60-81F2067B4A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471" y="3394241"/>
            <a:ext cx="10246529" cy="3437860"/>
          </a:xfrm>
          <a:prstGeom prst="rect">
            <a:avLst/>
          </a:prstGeom>
        </p:spPr>
      </p:pic>
      <p:sp>
        <p:nvSpPr>
          <p:cNvPr id="7" name="TextBox 17">
            <a:extLst>
              <a:ext uri="{FF2B5EF4-FFF2-40B4-BE49-F238E27FC236}">
                <a16:creationId xmlns:a16="http://schemas.microsoft.com/office/drawing/2014/main" id="{4930363B-9510-8B13-1C6A-8858F60C5BE8}"/>
              </a:ext>
            </a:extLst>
          </p:cNvPr>
          <p:cNvSpPr txBox="1"/>
          <p:nvPr/>
        </p:nvSpPr>
        <p:spPr>
          <a:xfrm>
            <a:off x="2663823" y="4461595"/>
            <a:ext cx="6864355" cy="6294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Roboto Light" charset="0"/>
              </a:rPr>
              <a:t/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Roboto Light" charset="0"/>
              </a:rPr>
              <a:t/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BD2C641B-097F-3C8C-D6B7-55FCE0C354A3}"/>
              </a:ext>
            </a:extLst>
          </p:cNvPr>
          <p:cNvSpPr txBox="1"/>
          <p:nvPr/>
        </p:nvSpPr>
        <p:spPr>
          <a:xfrm>
            <a:off x="1861202" y="3081007"/>
            <a:ext cx="84695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防晒品类店播提效核心逻辑</a:t>
            </a:r>
            <a:endParaRPr lang="zh-CN" altLang="en-US" sz="54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9F39981B-3D03-C2E8-47E8-6D59FD7AA594}"/>
              </a:ext>
            </a:extLst>
          </p:cNvPr>
          <p:cNvSpPr/>
          <p:nvPr/>
        </p:nvSpPr>
        <p:spPr>
          <a:xfrm>
            <a:off x="4754232" y="2126445"/>
            <a:ext cx="2683536" cy="72721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>
            <a:outerShdw blurRad="190500" dist="50800" dir="5400000" algn="ctr" rotWithShape="0">
              <a:schemeClr val="accent2">
                <a:alpha val="30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PART 01</a:t>
            </a:r>
            <a:endParaRPr lang="zh-CN" altLang="en-US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50151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0" grpId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任意多边形: 形状 32">
            <a:extLst>
              <a:ext uri="{FF2B5EF4-FFF2-40B4-BE49-F238E27FC236}">
                <a16:creationId xmlns:a16="http://schemas.microsoft.com/office/drawing/2014/main" id="{0E3F0A86-8EB7-F42A-20A5-F5B0EDC850E8}"/>
              </a:ext>
            </a:extLst>
          </p:cNvPr>
          <p:cNvSpPr/>
          <p:nvPr/>
        </p:nvSpPr>
        <p:spPr>
          <a:xfrm>
            <a:off x="5575501" y="4150285"/>
            <a:ext cx="290645" cy="762520"/>
          </a:xfrm>
          <a:custGeom>
            <a:avLst/>
            <a:gdLst>
              <a:gd name="T0" fmla="*/ 2898 w 4591"/>
              <a:gd name="T1" fmla="*/ 4369 h 4369"/>
              <a:gd name="T2" fmla="*/ 2898 w 4591"/>
              <a:gd name="T3" fmla="*/ 3093 h 4369"/>
              <a:gd name="T4" fmla="*/ 4591 w 4591"/>
              <a:gd name="T5" fmla="*/ 4369 h 4369"/>
              <a:gd name="T6" fmla="*/ 4591 w 4591"/>
              <a:gd name="T7" fmla="*/ 0 h 4369"/>
              <a:gd name="T8" fmla="*/ 2898 w 4591"/>
              <a:gd name="T9" fmla="*/ 1276 h 4369"/>
              <a:gd name="T10" fmla="*/ 2898 w 4591"/>
              <a:gd name="T11" fmla="*/ 0 h 4369"/>
              <a:gd name="T12" fmla="*/ 0 w 4591"/>
              <a:gd name="T13" fmla="*/ 2185 h 4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91" h="4369">
                <a:moveTo>
                  <a:pt x="2898" y="4369"/>
                </a:moveTo>
                <a:lnTo>
                  <a:pt x="2898" y="3093"/>
                </a:lnTo>
                <a:lnTo>
                  <a:pt x="4591" y="4369"/>
                </a:lnTo>
                <a:lnTo>
                  <a:pt x="4591" y="0"/>
                </a:lnTo>
                <a:lnTo>
                  <a:pt x="2898" y="1276"/>
                </a:lnTo>
                <a:lnTo>
                  <a:pt x="2898" y="0"/>
                </a:lnTo>
                <a:lnTo>
                  <a:pt x="0" y="2185"/>
                </a:lnTo>
              </a:path>
            </a:pathLst>
          </a:custGeom>
          <a:gradFill>
            <a:gsLst>
              <a:gs pos="52900">
                <a:schemeClr val="bg1"/>
              </a:gs>
              <a:gs pos="0">
                <a:schemeClr val="accent4"/>
              </a:gs>
              <a:gs pos="100000">
                <a:srgbClr val="FFC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DF130589-C705-3517-21AC-AAC548782B3E}"/>
              </a:ext>
            </a:extLst>
          </p:cNvPr>
          <p:cNvSpPr/>
          <p:nvPr/>
        </p:nvSpPr>
        <p:spPr>
          <a:xfrm>
            <a:off x="753856" y="3001442"/>
            <a:ext cx="4655762" cy="3022430"/>
          </a:xfrm>
          <a:prstGeom prst="roundRect">
            <a:avLst>
              <a:gd name="adj" fmla="val 8605"/>
            </a:avLst>
          </a:prstGeom>
          <a:pattFill prst="dkVert">
            <a:fgClr>
              <a:srgbClr val="FAFAFC"/>
            </a:fgClr>
            <a:bgClr>
              <a:schemeClr val="bg1"/>
            </a:bgClr>
          </a:pattFill>
          <a:ln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olidFill>
                <a:schemeClr val="tx1"/>
              </a:solidFill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09DBB886-02D6-DEE1-23E5-220F8FEE7202}"/>
              </a:ext>
            </a:extLst>
          </p:cNvPr>
          <p:cNvSpPr txBox="1"/>
          <p:nvPr/>
        </p:nvSpPr>
        <p:spPr>
          <a:xfrm>
            <a:off x="753856" y="307903"/>
            <a:ext cx="59279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</a:defRPr>
            </a:lvl1pPr>
          </a:lstStyle>
          <a:p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优质内容是流量和生意的根本</a:t>
            </a: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思源黑体 CN Medium" panose="020B0600000000000000" pitchFamily="34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EAD0E76F-CBC4-636D-130E-7A64A6345634}"/>
              </a:ext>
            </a:extLst>
          </p:cNvPr>
          <p:cNvSpPr txBox="1"/>
          <p:nvPr/>
        </p:nvSpPr>
        <p:spPr>
          <a:xfrm>
            <a:off x="675911" y="1179394"/>
            <a:ext cx="1084017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3200" b="1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自播</a:t>
            </a:r>
            <a:r>
              <a:rPr lang="zh-CN" altLang="en-US" sz="32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，要做</a:t>
            </a:r>
            <a:r>
              <a:rPr lang="zh-CN" altLang="en-US" sz="3200" b="1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内容创新</a:t>
            </a:r>
            <a:r>
              <a:rPr lang="zh-CN" altLang="en-US" sz="32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，做高</a:t>
            </a:r>
            <a:r>
              <a:rPr lang="zh-CN" altLang="en-US" sz="3200" b="1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自然流量</a:t>
            </a:r>
          </a:p>
        </p:txBody>
      </p:sp>
      <p:sp>
        <p:nvSpPr>
          <p:cNvPr id="6" name="矩形: 圆角 5">
            <a:extLst>
              <a:ext uri="{FF2B5EF4-FFF2-40B4-BE49-F238E27FC236}">
                <a16:creationId xmlns:a16="http://schemas.microsoft.com/office/drawing/2014/main" id="{F6D179C7-182D-9320-F736-22AC438D493C}"/>
              </a:ext>
            </a:extLst>
          </p:cNvPr>
          <p:cNvSpPr/>
          <p:nvPr/>
        </p:nvSpPr>
        <p:spPr>
          <a:xfrm>
            <a:off x="1621830" y="2223124"/>
            <a:ext cx="2613761" cy="450274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58646">
                <a:schemeClr val="bg1"/>
              </a:gs>
              <a:gs pos="42000">
                <a:schemeClr val="bg1"/>
              </a:gs>
              <a:gs pos="0">
                <a:srgbClr val="00B050">
                  <a:alpha val="25000"/>
                </a:srgbClr>
              </a:gs>
              <a:gs pos="100000">
                <a:srgbClr val="F85690"/>
              </a:gs>
            </a:gsLst>
            <a:lin ang="10800000" scaled="1"/>
            <a:tileRect/>
          </a:gradFill>
          <a:ln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自然流量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4C2FB9CF-8C84-B254-AFD2-73D5173D59D7}"/>
              </a:ext>
            </a:extLst>
          </p:cNvPr>
          <p:cNvGrpSpPr/>
          <p:nvPr/>
        </p:nvGrpSpPr>
        <p:grpSpPr>
          <a:xfrm>
            <a:off x="1089646" y="3504778"/>
            <a:ext cx="1620000" cy="1620000"/>
            <a:chOff x="1340931" y="4202794"/>
            <a:chExt cx="1620000" cy="1620000"/>
          </a:xfrm>
        </p:grpSpPr>
        <p:sp>
          <p:nvSpPr>
            <p:cNvPr id="9" name="椭圆 8">
              <a:extLst>
                <a:ext uri="{FF2B5EF4-FFF2-40B4-BE49-F238E27FC236}">
                  <a16:creationId xmlns:a16="http://schemas.microsoft.com/office/drawing/2014/main" id="{E0461096-03DA-7DAA-FD8F-5C688262AE96}"/>
                </a:ext>
              </a:extLst>
            </p:cNvPr>
            <p:cNvSpPr/>
            <p:nvPr/>
          </p:nvSpPr>
          <p:spPr>
            <a:xfrm>
              <a:off x="1340931" y="4202794"/>
              <a:ext cx="1620000" cy="1620000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F9C81032-A9D8-7DBB-5B51-AF1CADB4453E}"/>
                </a:ext>
              </a:extLst>
            </p:cNvPr>
            <p:cNvSpPr/>
            <p:nvPr/>
          </p:nvSpPr>
          <p:spPr>
            <a:xfrm>
              <a:off x="1430931" y="4292794"/>
              <a:ext cx="1440000" cy="1440000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3A7F9A06-F892-8EE2-75A5-E6DCE85C5F6D}"/>
              </a:ext>
            </a:extLst>
          </p:cNvPr>
          <p:cNvGrpSpPr/>
          <p:nvPr/>
        </p:nvGrpSpPr>
        <p:grpSpPr>
          <a:xfrm>
            <a:off x="3509417" y="3658202"/>
            <a:ext cx="1277789" cy="1311666"/>
            <a:chOff x="1340931" y="4202794"/>
            <a:chExt cx="1620000" cy="1620000"/>
          </a:xfrm>
        </p:grpSpPr>
        <p:sp>
          <p:nvSpPr>
            <p:cNvPr id="12" name="椭圆 11">
              <a:extLst>
                <a:ext uri="{FF2B5EF4-FFF2-40B4-BE49-F238E27FC236}">
                  <a16:creationId xmlns:a16="http://schemas.microsoft.com/office/drawing/2014/main" id="{FF916BD6-A6A0-90A6-6061-66551395DAAE}"/>
                </a:ext>
              </a:extLst>
            </p:cNvPr>
            <p:cNvSpPr/>
            <p:nvPr/>
          </p:nvSpPr>
          <p:spPr>
            <a:xfrm>
              <a:off x="1340931" y="4202794"/>
              <a:ext cx="1620000" cy="1620000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>
              <a:extLst>
                <a:ext uri="{FF2B5EF4-FFF2-40B4-BE49-F238E27FC236}">
                  <a16:creationId xmlns:a16="http://schemas.microsoft.com/office/drawing/2014/main" id="{F1FDB749-D34C-7004-CC77-72D4DF96AD5F}"/>
                </a:ext>
              </a:extLst>
            </p:cNvPr>
            <p:cNvSpPr/>
            <p:nvPr/>
          </p:nvSpPr>
          <p:spPr>
            <a:xfrm>
              <a:off x="1430931" y="4292794"/>
              <a:ext cx="1440000" cy="1440000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" name="文本框 14">
            <a:extLst>
              <a:ext uri="{FF2B5EF4-FFF2-40B4-BE49-F238E27FC236}">
                <a16:creationId xmlns:a16="http://schemas.microsoft.com/office/drawing/2014/main" id="{9D194816-AA50-FB32-70C3-E06718A375E4}"/>
              </a:ext>
            </a:extLst>
          </p:cNvPr>
          <p:cNvSpPr txBox="1"/>
          <p:nvPr/>
        </p:nvSpPr>
        <p:spPr>
          <a:xfrm>
            <a:off x="1219081" y="4129368"/>
            <a:ext cx="136113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2400" b="1">
                <a:solidFill>
                  <a:srgbClr val="00B0F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内容池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01F6C560-FF51-A45D-E057-2833A95DDF77}"/>
              </a:ext>
            </a:extLst>
          </p:cNvPr>
          <p:cNvSpPr txBox="1"/>
          <p:nvPr/>
        </p:nvSpPr>
        <p:spPr>
          <a:xfrm>
            <a:off x="3467746" y="4089184"/>
            <a:ext cx="136113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2000" b="1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流量池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2CAA3828-B2FD-2BA4-57A3-E69AEA738BF3}"/>
              </a:ext>
            </a:extLst>
          </p:cNvPr>
          <p:cNvSpPr txBox="1"/>
          <p:nvPr/>
        </p:nvSpPr>
        <p:spPr>
          <a:xfrm>
            <a:off x="795909" y="5452822"/>
            <a:ext cx="220747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400" b="1">
                <a:solidFill>
                  <a:srgbClr val="00B0F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兴趣广泛，流量天花板高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92013DA8-8BA8-96CD-6AEB-3324D842D051}"/>
              </a:ext>
            </a:extLst>
          </p:cNvPr>
          <p:cNvSpPr txBox="1"/>
          <p:nvPr/>
        </p:nvSpPr>
        <p:spPr>
          <a:xfrm>
            <a:off x="3003382" y="5452822"/>
            <a:ext cx="220747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400" b="1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分发精准，电商转化好</a:t>
            </a:r>
          </a:p>
        </p:txBody>
      </p:sp>
      <p:sp>
        <p:nvSpPr>
          <p:cNvPr id="20" name="矩形: 圆角 19">
            <a:extLst>
              <a:ext uri="{FF2B5EF4-FFF2-40B4-BE49-F238E27FC236}">
                <a16:creationId xmlns:a16="http://schemas.microsoft.com/office/drawing/2014/main" id="{9FE7A129-2840-3D70-2E0F-4FAF8CA976E3}"/>
              </a:ext>
            </a:extLst>
          </p:cNvPr>
          <p:cNvSpPr/>
          <p:nvPr/>
        </p:nvSpPr>
        <p:spPr>
          <a:xfrm>
            <a:off x="8871774" y="3001442"/>
            <a:ext cx="2465784" cy="3022430"/>
          </a:xfrm>
          <a:prstGeom prst="roundRect">
            <a:avLst>
              <a:gd name="adj" fmla="val 8605"/>
            </a:avLst>
          </a:prstGeom>
          <a:pattFill prst="dkVert">
            <a:fgClr>
              <a:srgbClr val="FAFAFC"/>
            </a:fgClr>
            <a:bgClr>
              <a:schemeClr val="bg1"/>
            </a:bgClr>
          </a:pattFill>
          <a:ln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olidFill>
                <a:schemeClr val="tx1"/>
              </a:solidFill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id="{5E84E330-90D8-98E7-2134-D5C7FC5D5F8A}"/>
              </a:ext>
            </a:extLst>
          </p:cNvPr>
          <p:cNvGrpSpPr/>
          <p:nvPr/>
        </p:nvGrpSpPr>
        <p:grpSpPr>
          <a:xfrm>
            <a:off x="9352919" y="3504778"/>
            <a:ext cx="1620000" cy="1620000"/>
            <a:chOff x="1340931" y="4202794"/>
            <a:chExt cx="1620000" cy="1620000"/>
          </a:xfrm>
        </p:grpSpPr>
        <p:sp>
          <p:nvSpPr>
            <p:cNvPr id="26" name="椭圆 25">
              <a:extLst>
                <a:ext uri="{FF2B5EF4-FFF2-40B4-BE49-F238E27FC236}">
                  <a16:creationId xmlns:a16="http://schemas.microsoft.com/office/drawing/2014/main" id="{45C8C749-8B10-0240-9382-E6EF2B896110}"/>
                </a:ext>
              </a:extLst>
            </p:cNvPr>
            <p:cNvSpPr/>
            <p:nvPr/>
          </p:nvSpPr>
          <p:spPr>
            <a:xfrm>
              <a:off x="1340931" y="4202794"/>
              <a:ext cx="1620000" cy="1620000"/>
            </a:xfrm>
            <a:prstGeom prst="ellipse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id="{BC2966ED-2D81-7BC5-0B96-A65147984455}"/>
                </a:ext>
              </a:extLst>
            </p:cNvPr>
            <p:cNvSpPr/>
            <p:nvPr/>
          </p:nvSpPr>
          <p:spPr>
            <a:xfrm>
              <a:off x="1430931" y="4292794"/>
              <a:ext cx="1440000" cy="1440000"/>
            </a:xfrm>
            <a:prstGeom prst="ellipse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8" name="文本框 27">
            <a:extLst>
              <a:ext uri="{FF2B5EF4-FFF2-40B4-BE49-F238E27FC236}">
                <a16:creationId xmlns:a16="http://schemas.microsoft.com/office/drawing/2014/main" id="{B1FDB214-E0E3-D9D7-CAB7-41E890925A72}"/>
              </a:ext>
            </a:extLst>
          </p:cNvPr>
          <p:cNvSpPr txBox="1"/>
          <p:nvPr/>
        </p:nvSpPr>
        <p:spPr>
          <a:xfrm>
            <a:off x="9482354" y="4129368"/>
            <a:ext cx="136113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2400" b="1">
                <a:solidFill>
                  <a:srgbClr val="00B05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广告池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06BD3A29-C9FF-3DED-8204-A4C6426FF962}"/>
              </a:ext>
            </a:extLst>
          </p:cNvPr>
          <p:cNvSpPr txBox="1"/>
          <p:nvPr/>
        </p:nvSpPr>
        <p:spPr>
          <a:xfrm>
            <a:off x="9219726" y="5452821"/>
            <a:ext cx="188638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400" b="1">
                <a:solidFill>
                  <a:srgbClr val="00B05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广告分发,精准转化</a:t>
            </a:r>
          </a:p>
        </p:txBody>
      </p:sp>
      <p:pic>
        <p:nvPicPr>
          <p:cNvPr id="32" name="图片 31">
            <a:extLst>
              <a:ext uri="{FF2B5EF4-FFF2-40B4-BE49-F238E27FC236}">
                <a16:creationId xmlns:a16="http://schemas.microsoft.com/office/drawing/2014/main" id="{7EF9E89C-D7F6-CDD2-BCD7-A2F0B399F8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5" r="1145"/>
          <a:stretch/>
        </p:blipFill>
        <p:spPr>
          <a:xfrm>
            <a:off x="6421288" y="3039219"/>
            <a:ext cx="1473276" cy="2984653"/>
          </a:xfrm>
          <a:prstGeom prst="roundRect">
            <a:avLst>
              <a:gd name="adj" fmla="val 7665"/>
            </a:avLst>
          </a:prstGeom>
        </p:spPr>
      </p:pic>
      <p:sp>
        <p:nvSpPr>
          <p:cNvPr id="34" name="任意多边形: 形状 33">
            <a:extLst>
              <a:ext uri="{FF2B5EF4-FFF2-40B4-BE49-F238E27FC236}">
                <a16:creationId xmlns:a16="http://schemas.microsoft.com/office/drawing/2014/main" id="{CC9B9396-7F84-4089-BBD0-F35A1DC30D84}"/>
              </a:ext>
            </a:extLst>
          </p:cNvPr>
          <p:cNvSpPr/>
          <p:nvPr/>
        </p:nvSpPr>
        <p:spPr>
          <a:xfrm rot="10800000">
            <a:off x="8399607" y="4129368"/>
            <a:ext cx="290645" cy="762520"/>
          </a:xfrm>
          <a:custGeom>
            <a:avLst/>
            <a:gdLst>
              <a:gd name="T0" fmla="*/ 2898 w 4591"/>
              <a:gd name="T1" fmla="*/ 4369 h 4369"/>
              <a:gd name="T2" fmla="*/ 2898 w 4591"/>
              <a:gd name="T3" fmla="*/ 3093 h 4369"/>
              <a:gd name="T4" fmla="*/ 4591 w 4591"/>
              <a:gd name="T5" fmla="*/ 4369 h 4369"/>
              <a:gd name="T6" fmla="*/ 4591 w 4591"/>
              <a:gd name="T7" fmla="*/ 0 h 4369"/>
              <a:gd name="T8" fmla="*/ 2898 w 4591"/>
              <a:gd name="T9" fmla="*/ 1276 h 4369"/>
              <a:gd name="T10" fmla="*/ 2898 w 4591"/>
              <a:gd name="T11" fmla="*/ 0 h 4369"/>
              <a:gd name="T12" fmla="*/ 0 w 4591"/>
              <a:gd name="T13" fmla="*/ 2185 h 4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91" h="4369">
                <a:moveTo>
                  <a:pt x="2898" y="4369"/>
                </a:moveTo>
                <a:lnTo>
                  <a:pt x="2898" y="3093"/>
                </a:lnTo>
                <a:lnTo>
                  <a:pt x="4591" y="4369"/>
                </a:lnTo>
                <a:lnTo>
                  <a:pt x="4591" y="0"/>
                </a:lnTo>
                <a:lnTo>
                  <a:pt x="2898" y="1276"/>
                </a:lnTo>
                <a:lnTo>
                  <a:pt x="2898" y="0"/>
                </a:lnTo>
                <a:lnTo>
                  <a:pt x="0" y="2185"/>
                </a:lnTo>
              </a:path>
            </a:pathLst>
          </a:custGeom>
          <a:gradFill>
            <a:gsLst>
              <a:gs pos="52900">
                <a:schemeClr val="bg1"/>
              </a:gs>
              <a:gs pos="0">
                <a:schemeClr val="accent4"/>
              </a:gs>
              <a:gs pos="100000">
                <a:srgbClr val="FFC000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id="{D2CF8F2B-FE67-0753-98A7-1E899CBD6CE0}"/>
              </a:ext>
            </a:extLst>
          </p:cNvPr>
          <p:cNvSpPr txBox="1"/>
          <p:nvPr/>
        </p:nvSpPr>
        <p:spPr>
          <a:xfrm>
            <a:off x="5863090" y="4264381"/>
            <a:ext cx="30189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400" b="1">
                <a:latin typeface="Arial" panose="020B0604020202020204" pitchFamily="34" charset="0"/>
                <a:ea typeface="微软雅黑" panose="020B0503020204020204" pitchFamily="34" charset="-122"/>
              </a:rPr>
              <a:t>分发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id="{6E5F1FF0-F16D-BC6F-B84B-C2EB8D12E068}"/>
              </a:ext>
            </a:extLst>
          </p:cNvPr>
          <p:cNvSpPr txBox="1"/>
          <p:nvPr/>
        </p:nvSpPr>
        <p:spPr>
          <a:xfrm>
            <a:off x="7984564" y="4269935"/>
            <a:ext cx="30189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400" b="1">
                <a:latin typeface="Arial" panose="020B0604020202020204" pitchFamily="34" charset="0"/>
                <a:ea typeface="微软雅黑" panose="020B0503020204020204" pitchFamily="34" charset="-122"/>
              </a:rPr>
              <a:t>分发</a:t>
            </a:r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25B61F54-5281-7E7D-61EC-54F3D1D18AC5}"/>
              </a:ext>
            </a:extLst>
          </p:cNvPr>
          <p:cNvSpPr/>
          <p:nvPr/>
        </p:nvSpPr>
        <p:spPr>
          <a:xfrm>
            <a:off x="7383371" y="2223124"/>
            <a:ext cx="2613761" cy="450274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58646">
                <a:schemeClr val="bg1"/>
              </a:gs>
              <a:gs pos="42000">
                <a:schemeClr val="bg1"/>
              </a:gs>
              <a:gs pos="0">
                <a:srgbClr val="00B050">
                  <a:alpha val="25000"/>
                </a:srgbClr>
              </a:gs>
              <a:gs pos="100000">
                <a:srgbClr val="F85690"/>
              </a:gs>
            </a:gsLst>
            <a:lin ang="10800000" scaled="1"/>
            <a:tileRect/>
          </a:gradFill>
          <a:ln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广告流量</a:t>
            </a:r>
          </a:p>
        </p:txBody>
      </p:sp>
    </p:spTree>
    <p:extLst>
      <p:ext uri="{BB962C8B-B14F-4D97-AF65-F5344CB8AC3E}">
        <p14:creationId xmlns:p14="http://schemas.microsoft.com/office/powerpoint/2010/main" val="3947715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4511A5-B8E3-9B00-902E-E248A970CB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A88C91F4-ED5C-95EC-BE44-9994F6AF5480}"/>
              </a:ext>
            </a:extLst>
          </p:cNvPr>
          <p:cNvSpPr txBox="1"/>
          <p:nvPr/>
        </p:nvSpPr>
        <p:spPr>
          <a:xfrm>
            <a:off x="753856" y="307903"/>
            <a:ext cx="59279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</a:defRPr>
            </a:lvl1pPr>
          </a:lstStyle>
          <a:p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店铺流量提升有哪些瓶颈</a:t>
            </a: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思源黑体 CN Medium" panose="020B0600000000000000" pitchFamily="34" charset="-122"/>
            </a:endParaRPr>
          </a:p>
        </p:txBody>
      </p:sp>
      <p:grpSp>
        <p:nvGrpSpPr>
          <p:cNvPr id="40" name="组合 39">
            <a:extLst>
              <a:ext uri="{FF2B5EF4-FFF2-40B4-BE49-F238E27FC236}">
                <a16:creationId xmlns:a16="http://schemas.microsoft.com/office/drawing/2014/main" id="{833B7EE8-5476-1A94-8D45-B62FAC80BD75}"/>
              </a:ext>
            </a:extLst>
          </p:cNvPr>
          <p:cNvGrpSpPr/>
          <p:nvPr/>
        </p:nvGrpSpPr>
        <p:grpSpPr>
          <a:xfrm>
            <a:off x="1172243" y="1859404"/>
            <a:ext cx="9902904" cy="3805955"/>
            <a:chOff x="1172243" y="1859404"/>
            <a:chExt cx="9902904" cy="3805955"/>
          </a:xfrm>
        </p:grpSpPr>
        <p:sp>
          <p:nvSpPr>
            <p:cNvPr id="5" name="ïSḻíďe">
              <a:extLst>
                <a:ext uri="{FF2B5EF4-FFF2-40B4-BE49-F238E27FC236}">
                  <a16:creationId xmlns:a16="http://schemas.microsoft.com/office/drawing/2014/main" id="{C9C511B5-8EED-1A33-E5AA-33606989A5A4}"/>
                </a:ext>
              </a:extLst>
            </p:cNvPr>
            <p:cNvSpPr/>
            <p:nvPr/>
          </p:nvSpPr>
          <p:spPr>
            <a:xfrm>
              <a:off x="1321761" y="1988933"/>
              <a:ext cx="4429032" cy="1373064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lumMod val="20000"/>
                <a:lumOff val="80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>
                <a:lnSpc>
                  <a:spcPct val="150000"/>
                </a:lnSpc>
              </a:pPr>
              <a:endParaRPr lang="zh-CN" altLang="en-US" sz="2000" dirty="0">
                <a:solidFill>
                  <a:srgbClr val="FFFAEF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  <a:cs typeface="+mn-ea"/>
                <a:sym typeface="思源黑体 CN Medium" panose="020B0600000000000000" pitchFamily="34" charset="-122"/>
              </a:endParaRPr>
            </a:p>
          </p:txBody>
        </p:sp>
        <p:sp>
          <p:nvSpPr>
            <p:cNvPr id="11" name="ïSḻíďe">
              <a:extLst>
                <a:ext uri="{FF2B5EF4-FFF2-40B4-BE49-F238E27FC236}">
                  <a16:creationId xmlns:a16="http://schemas.microsoft.com/office/drawing/2014/main" id="{F84F8E8F-3ADF-381A-4F3F-E0CD700A6D92}"/>
                </a:ext>
              </a:extLst>
            </p:cNvPr>
            <p:cNvSpPr/>
            <p:nvPr/>
          </p:nvSpPr>
          <p:spPr>
            <a:xfrm>
              <a:off x="1321761" y="4292295"/>
              <a:ext cx="4429032" cy="1373064"/>
            </a:xfrm>
            <a:prstGeom prst="roundRect">
              <a:avLst>
                <a:gd name="adj" fmla="val 16667"/>
              </a:avLst>
            </a:prstGeom>
            <a:solidFill>
              <a:schemeClr val="accent2">
                <a:lumMod val="20000"/>
                <a:lumOff val="80000"/>
                <a:alpha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>
                <a:lnSpc>
                  <a:spcPct val="150000"/>
                </a:lnSpc>
              </a:pPr>
              <a:endParaRPr lang="zh-CN" altLang="en-US" sz="2000" dirty="0">
                <a:solidFill>
                  <a:srgbClr val="FFFAEF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  <a:cs typeface="+mn-ea"/>
                <a:sym typeface="思源黑体 CN Medium" panose="020B0600000000000000" pitchFamily="34" charset="-122"/>
              </a:endParaRPr>
            </a:p>
          </p:txBody>
        </p:sp>
        <p:sp>
          <p:nvSpPr>
            <p:cNvPr id="18" name="ïSḻíďe">
              <a:extLst>
                <a:ext uri="{FF2B5EF4-FFF2-40B4-BE49-F238E27FC236}">
                  <a16:creationId xmlns:a16="http://schemas.microsoft.com/office/drawing/2014/main" id="{33B17DC5-E0F0-6FCB-1629-9708545082BF}"/>
                </a:ext>
              </a:extLst>
            </p:cNvPr>
            <p:cNvSpPr/>
            <p:nvPr/>
          </p:nvSpPr>
          <p:spPr>
            <a:xfrm>
              <a:off x="6646115" y="1988933"/>
              <a:ext cx="4429032" cy="1373064"/>
            </a:xfrm>
            <a:prstGeom prst="roundRect">
              <a:avLst>
                <a:gd name="adj" fmla="val 16667"/>
              </a:avLst>
            </a:prstGeom>
            <a:solidFill>
              <a:schemeClr val="accent2">
                <a:lumMod val="20000"/>
                <a:lumOff val="80000"/>
                <a:alpha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>
                <a:lnSpc>
                  <a:spcPct val="150000"/>
                </a:lnSpc>
              </a:pPr>
              <a:endParaRPr lang="zh-CN" altLang="en-US" sz="2000" dirty="0">
                <a:solidFill>
                  <a:srgbClr val="FFFAEF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  <a:cs typeface="+mn-ea"/>
                <a:sym typeface="思源黑体 CN Medium" panose="020B0600000000000000" pitchFamily="34" charset="-122"/>
              </a:endParaRPr>
            </a:p>
          </p:txBody>
        </p:sp>
        <p:sp>
          <p:nvSpPr>
            <p:cNvPr id="23" name="ïSḻíďe">
              <a:extLst>
                <a:ext uri="{FF2B5EF4-FFF2-40B4-BE49-F238E27FC236}">
                  <a16:creationId xmlns:a16="http://schemas.microsoft.com/office/drawing/2014/main" id="{DAE5FED4-79FB-EBAC-3AB7-C7AA685BFF14}"/>
                </a:ext>
              </a:extLst>
            </p:cNvPr>
            <p:cNvSpPr/>
            <p:nvPr/>
          </p:nvSpPr>
          <p:spPr>
            <a:xfrm>
              <a:off x="6646115" y="4292295"/>
              <a:ext cx="4429032" cy="1373064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lumMod val="20000"/>
                <a:lumOff val="80000"/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>
                <a:lnSpc>
                  <a:spcPct val="150000"/>
                </a:lnSpc>
              </a:pPr>
              <a:endParaRPr lang="zh-CN" altLang="en-US" sz="2000" dirty="0">
                <a:solidFill>
                  <a:srgbClr val="FFFAEF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  <a:cs typeface="+mn-ea"/>
                <a:sym typeface="思源黑体 CN Medium" panose="020B0600000000000000" pitchFamily="34" charset="-122"/>
              </a:endParaRPr>
            </a:p>
          </p:txBody>
        </p:sp>
        <p:sp>
          <p:nvSpPr>
            <p:cNvPr id="27" name="矩形 3">
              <a:extLst>
                <a:ext uri="{FF2B5EF4-FFF2-40B4-BE49-F238E27FC236}">
                  <a16:creationId xmlns:a16="http://schemas.microsoft.com/office/drawing/2014/main" id="{B43EBB4E-FAF2-A93B-5AA0-46F71F8406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2726" y="2141996"/>
              <a:ext cx="289627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 defTabSz="457200">
                <a:spcBef>
                  <a:spcPct val="0"/>
                </a:spcBef>
              </a:pPr>
              <a:r>
                <a:rPr lang="zh-CN" altLang="en-US" sz="2000" b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阿里巴巴普惠体 B" panose="00020600040101010101" pitchFamily="18" charset="-122"/>
                  <a:sym typeface="思源黑体 CN Medium" panose="020B0600000000000000" pitchFamily="34" charset="-122"/>
                </a:rPr>
                <a:t>自然流量较低</a:t>
              </a:r>
              <a:endParaRPr lang="zh-CN" altLang="en-US" sz="2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阿里巴巴普惠体 B" panose="00020600040101010101" pitchFamily="18" charset="-122"/>
                <a:sym typeface="思源黑体 CN Medium" panose="020B0600000000000000" pitchFamily="34" charset="-122"/>
              </a:endParaRPr>
            </a:p>
          </p:txBody>
        </p:sp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id="{8E7EF565-1C94-8802-CCE9-CB583DBA7580}"/>
                </a:ext>
              </a:extLst>
            </p:cNvPr>
            <p:cNvSpPr txBox="1"/>
            <p:nvPr/>
          </p:nvSpPr>
          <p:spPr>
            <a:xfrm>
              <a:off x="2362344" y="2497485"/>
              <a:ext cx="2670346" cy="608243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just" defTabSz="987425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思源黑体 CN Medium" panose="020B0600000000000000" pitchFamily="34" charset="-122"/>
                </a:rPr>
                <a:t>可以通过提升内容质量、直播频次、</a:t>
              </a:r>
              <a:r>
                <a:rPr lang="en-US" altLang="zh-CN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思源黑体 CN Medium" panose="020B0600000000000000" pitchFamily="34" charset="-122"/>
                </a:rPr>
                <a:t>SEO</a:t>
              </a:r>
              <a:r>
                <a:rPr lang="zh-CN" altLang="en-US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思源黑体 CN Medium" panose="020B0600000000000000" pitchFamily="34" charset="-122"/>
                </a:rPr>
                <a:t>优化等来提升自然流量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思源黑体 CN Medium" panose="020B0600000000000000" pitchFamily="34" charset="-122"/>
              </a:endParaRPr>
            </a:p>
          </p:txBody>
        </p:sp>
        <p:sp>
          <p:nvSpPr>
            <p:cNvPr id="29" name="矩形 3">
              <a:extLst>
                <a:ext uri="{FF2B5EF4-FFF2-40B4-BE49-F238E27FC236}">
                  <a16:creationId xmlns:a16="http://schemas.microsoft.com/office/drawing/2014/main" id="{60DCA656-3865-F3B1-0113-F9401A2FA4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2726" y="4491496"/>
              <a:ext cx="289627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 defTabSz="457200">
                <a:spcBef>
                  <a:spcPct val="0"/>
                </a:spcBef>
              </a:pPr>
              <a:r>
                <a:rPr lang="zh-CN" altLang="en-US" sz="2000" b="1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阿里巴巴普惠体 B" panose="00020600040101010101" pitchFamily="18" charset="-122"/>
                  <a:sym typeface="思源黑体 CN Medium" panose="020B0600000000000000" pitchFamily="34" charset="-122"/>
                </a:rPr>
                <a:t>增长路径不明晰</a:t>
              </a:r>
              <a:endParaRPr lang="zh-CN" altLang="en-US" sz="20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阿里巴巴普惠体 B" panose="00020600040101010101" pitchFamily="18" charset="-122"/>
                <a:sym typeface="思源黑体 CN Medium" panose="020B0600000000000000" pitchFamily="34" charset="-122"/>
              </a:endParaRPr>
            </a:p>
          </p:txBody>
        </p:sp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id="{040E000A-E632-4BCF-0934-61DE0E7A96FA}"/>
                </a:ext>
              </a:extLst>
            </p:cNvPr>
            <p:cNvSpPr txBox="1"/>
            <p:nvPr/>
          </p:nvSpPr>
          <p:spPr>
            <a:xfrm>
              <a:off x="2362344" y="4846985"/>
              <a:ext cx="2670346" cy="608243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just" defTabSz="987425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思源黑体 CN Medium" panose="020B0600000000000000" pitchFamily="34" charset="-122"/>
                </a:rPr>
                <a:t>对店铺运营要有长远规划，阶段性目标清晰，经营才会越从容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思源黑体 CN Medium" panose="020B0600000000000000" pitchFamily="34" charset="-122"/>
              </a:endParaRPr>
            </a:p>
          </p:txBody>
        </p:sp>
        <p:sp>
          <p:nvSpPr>
            <p:cNvPr id="31" name="矩形 3">
              <a:extLst>
                <a:ext uri="{FF2B5EF4-FFF2-40B4-BE49-F238E27FC236}">
                  <a16:creationId xmlns:a16="http://schemas.microsoft.com/office/drawing/2014/main" id="{9CD47391-BA45-13DD-807C-DF768FE52F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99426" y="2141996"/>
              <a:ext cx="289627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 defTabSz="457200">
                <a:spcBef>
                  <a:spcPct val="0"/>
                </a:spcBef>
              </a:pPr>
              <a:r>
                <a:rPr lang="zh-CN" altLang="en-US" sz="2000" b="1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阿里巴巴普惠体 B" panose="00020600040101010101" pitchFamily="18" charset="-122"/>
                  <a:sym typeface="思源黑体 CN Medium" panose="020B0600000000000000" pitchFamily="34" charset="-122"/>
                </a:rPr>
                <a:t>广告流量放量困难</a:t>
              </a:r>
              <a:endParaRPr lang="zh-CN" altLang="en-US" sz="20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阿里巴巴普惠体 B" panose="00020600040101010101" pitchFamily="18" charset="-122"/>
                <a:sym typeface="思源黑体 CN Medium" panose="020B0600000000000000" pitchFamily="34" charset="-122"/>
              </a:endParaRPr>
            </a:p>
          </p:txBody>
        </p:sp>
        <p:sp>
          <p:nvSpPr>
            <p:cNvPr id="32" name="文本框 31">
              <a:extLst>
                <a:ext uri="{FF2B5EF4-FFF2-40B4-BE49-F238E27FC236}">
                  <a16:creationId xmlns:a16="http://schemas.microsoft.com/office/drawing/2014/main" id="{0358B997-25DF-64BC-341A-BF439087A4DB}"/>
                </a:ext>
              </a:extLst>
            </p:cNvPr>
            <p:cNvSpPr txBox="1"/>
            <p:nvPr/>
          </p:nvSpPr>
          <p:spPr>
            <a:xfrm>
              <a:off x="7709044" y="2497485"/>
              <a:ext cx="2719304" cy="608243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just" defTabSz="987425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思源黑体 CN Medium" panose="020B0600000000000000" pitchFamily="34" charset="-122"/>
                </a:rPr>
                <a:t>投放是否精准，预算是否充足，店铺装修产品是否符合用户预期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思源黑体 CN Medium" panose="020B0600000000000000" pitchFamily="34" charset="-122"/>
              </a:endParaRPr>
            </a:p>
          </p:txBody>
        </p:sp>
        <p:sp>
          <p:nvSpPr>
            <p:cNvPr id="33" name="矩形 3">
              <a:extLst>
                <a:ext uri="{FF2B5EF4-FFF2-40B4-BE49-F238E27FC236}">
                  <a16:creationId xmlns:a16="http://schemas.microsoft.com/office/drawing/2014/main" id="{3C65F7C2-A52E-6AE6-5B36-3A741E3852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99426" y="4491496"/>
              <a:ext cx="289627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 defTabSz="457200">
                <a:spcBef>
                  <a:spcPct val="0"/>
                </a:spcBef>
              </a:pPr>
              <a:r>
                <a:rPr lang="zh-CN" altLang="en-US" sz="2000" b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阿里巴巴普惠体 B" panose="00020600040101010101" pitchFamily="18" charset="-122"/>
                  <a:sym typeface="思源黑体 CN Medium" panose="020B0600000000000000" pitchFamily="34" charset="-122"/>
                </a:rPr>
                <a:t>任务执行无标准</a:t>
              </a:r>
              <a:endParaRPr lang="zh-CN" altLang="en-US" sz="2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阿里巴巴普惠体 B" panose="00020600040101010101" pitchFamily="18" charset="-122"/>
                <a:sym typeface="思源黑体 CN Medium" panose="020B0600000000000000" pitchFamily="34" charset="-122"/>
              </a:endParaRPr>
            </a:p>
          </p:txBody>
        </p:sp>
        <p:sp>
          <p:nvSpPr>
            <p:cNvPr id="34" name="文本框 33">
              <a:extLst>
                <a:ext uri="{FF2B5EF4-FFF2-40B4-BE49-F238E27FC236}">
                  <a16:creationId xmlns:a16="http://schemas.microsoft.com/office/drawing/2014/main" id="{C1EE32CC-5AC6-D0D0-196F-A3D7C4179A80}"/>
                </a:ext>
              </a:extLst>
            </p:cNvPr>
            <p:cNvSpPr txBox="1"/>
            <p:nvPr/>
          </p:nvSpPr>
          <p:spPr>
            <a:xfrm>
              <a:off x="7709044" y="4846985"/>
              <a:ext cx="2719304" cy="608243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just" defTabSz="987425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思源黑体 CN Medium" panose="020B0600000000000000" pitchFamily="34" charset="-122"/>
                </a:rPr>
                <a:t>店铺运营直播是否专业，复盘优化有无逻辑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思源黑体 CN Medium" panose="020B0600000000000000" pitchFamily="34" charset="-122"/>
              </a:endParaRPr>
            </a:p>
          </p:txBody>
        </p:sp>
        <p:sp>
          <p:nvSpPr>
            <p:cNvPr id="36" name="任意多边形: 形状 35">
              <a:extLst>
                <a:ext uri="{FF2B5EF4-FFF2-40B4-BE49-F238E27FC236}">
                  <a16:creationId xmlns:a16="http://schemas.microsoft.com/office/drawing/2014/main" id="{6174DE03-A46C-5E97-4F62-999AED38C0E9}"/>
                </a:ext>
              </a:extLst>
            </p:cNvPr>
            <p:cNvSpPr/>
            <p:nvPr/>
          </p:nvSpPr>
          <p:spPr>
            <a:xfrm>
              <a:off x="1190131" y="1881833"/>
              <a:ext cx="568867" cy="567939"/>
            </a:xfrm>
            <a:custGeom>
              <a:avLst/>
              <a:gdLst>
                <a:gd name="connsiteX0" fmla="*/ 129646 w 606580"/>
                <a:gd name="connsiteY0" fmla="*/ 25861 h 605592"/>
                <a:gd name="connsiteX1" fmla="*/ 147786 w 606580"/>
                <a:gd name="connsiteY1" fmla="*/ 32755 h 605592"/>
                <a:gd name="connsiteX2" fmla="*/ 271553 w 606580"/>
                <a:gd name="connsiteY2" fmla="*/ 145105 h 605592"/>
                <a:gd name="connsiteX3" fmla="*/ 355023 w 606580"/>
                <a:gd name="connsiteY3" fmla="*/ 200630 h 605592"/>
                <a:gd name="connsiteX4" fmla="*/ 472012 w 606580"/>
                <a:gd name="connsiteY4" fmla="*/ 200630 h 605592"/>
                <a:gd name="connsiteX5" fmla="*/ 451121 w 606580"/>
                <a:gd name="connsiteY5" fmla="*/ 177919 h 605592"/>
                <a:gd name="connsiteX6" fmla="*/ 452328 w 606580"/>
                <a:gd name="connsiteY6" fmla="*/ 142509 h 605592"/>
                <a:gd name="connsiteX7" fmla="*/ 487704 w 606580"/>
                <a:gd name="connsiteY7" fmla="*/ 143807 h 605592"/>
                <a:gd name="connsiteX8" fmla="*/ 549633 w 606580"/>
                <a:gd name="connsiteY8" fmla="*/ 208139 h 605592"/>
                <a:gd name="connsiteX9" fmla="*/ 549633 w 606580"/>
                <a:gd name="connsiteY9" fmla="*/ 242251 h 605592"/>
                <a:gd name="connsiteX10" fmla="*/ 489003 w 606580"/>
                <a:gd name="connsiteY10" fmla="*/ 306676 h 605592"/>
                <a:gd name="connsiteX11" fmla="*/ 452328 w 606580"/>
                <a:gd name="connsiteY11" fmla="*/ 309179 h 605592"/>
                <a:gd name="connsiteX12" fmla="*/ 451121 w 606580"/>
                <a:gd name="connsiteY12" fmla="*/ 273769 h 605592"/>
                <a:gd name="connsiteX13" fmla="*/ 472012 w 606580"/>
                <a:gd name="connsiteY13" fmla="*/ 251058 h 605592"/>
                <a:gd name="connsiteX14" fmla="*/ 347503 w 606580"/>
                <a:gd name="connsiteY14" fmla="*/ 251058 h 605592"/>
                <a:gd name="connsiteX15" fmla="*/ 333575 w 606580"/>
                <a:gd name="connsiteY15" fmla="*/ 247257 h 605592"/>
                <a:gd name="connsiteX16" fmla="*/ 242584 w 606580"/>
                <a:gd name="connsiteY16" fmla="*/ 186633 h 605592"/>
                <a:gd name="connsiteX17" fmla="*/ 240170 w 606580"/>
                <a:gd name="connsiteY17" fmla="*/ 184223 h 605592"/>
                <a:gd name="connsiteX18" fmla="*/ 115010 w 606580"/>
                <a:gd name="connsiteY18" fmla="*/ 69371 h 605592"/>
                <a:gd name="connsiteX19" fmla="*/ 112411 w 606580"/>
                <a:gd name="connsiteY19" fmla="*/ 34053 h 605592"/>
                <a:gd name="connsiteX20" fmla="*/ 129646 w 606580"/>
                <a:gd name="connsiteY20" fmla="*/ 25861 h 605592"/>
                <a:gd name="connsiteX21" fmla="*/ 25255 w 606580"/>
                <a:gd name="connsiteY21" fmla="*/ 0 h 605592"/>
                <a:gd name="connsiteX22" fmla="*/ 50510 w 606580"/>
                <a:gd name="connsiteY22" fmla="*/ 25214 h 605592"/>
                <a:gd name="connsiteX23" fmla="*/ 50510 w 606580"/>
                <a:gd name="connsiteY23" fmla="*/ 555072 h 605592"/>
                <a:gd name="connsiteX24" fmla="*/ 101391 w 606580"/>
                <a:gd name="connsiteY24" fmla="*/ 555072 h 605592"/>
                <a:gd name="connsiteX25" fmla="*/ 101391 w 606580"/>
                <a:gd name="connsiteY25" fmla="*/ 182892 h 605592"/>
                <a:gd name="connsiteX26" fmla="*/ 126646 w 606580"/>
                <a:gd name="connsiteY26" fmla="*/ 157678 h 605592"/>
                <a:gd name="connsiteX27" fmla="*/ 151900 w 606580"/>
                <a:gd name="connsiteY27" fmla="*/ 182892 h 605592"/>
                <a:gd name="connsiteX28" fmla="*/ 151900 w 606580"/>
                <a:gd name="connsiteY28" fmla="*/ 555165 h 605592"/>
                <a:gd name="connsiteX29" fmla="*/ 218844 w 606580"/>
                <a:gd name="connsiteY29" fmla="*/ 555165 h 605592"/>
                <a:gd name="connsiteX30" fmla="*/ 218844 w 606580"/>
                <a:gd name="connsiteY30" fmla="*/ 302842 h 605592"/>
                <a:gd name="connsiteX31" fmla="*/ 244099 w 606580"/>
                <a:gd name="connsiteY31" fmla="*/ 277629 h 605592"/>
                <a:gd name="connsiteX32" fmla="*/ 269354 w 606580"/>
                <a:gd name="connsiteY32" fmla="*/ 302842 h 605592"/>
                <a:gd name="connsiteX33" fmla="*/ 269354 w 606580"/>
                <a:gd name="connsiteY33" fmla="*/ 555165 h 605592"/>
                <a:gd name="connsiteX34" fmla="*/ 337598 w 606580"/>
                <a:gd name="connsiteY34" fmla="*/ 555165 h 605592"/>
                <a:gd name="connsiteX35" fmla="*/ 337598 w 606580"/>
                <a:gd name="connsiteY35" fmla="*/ 382284 h 605592"/>
                <a:gd name="connsiteX36" fmla="*/ 362852 w 606580"/>
                <a:gd name="connsiteY36" fmla="*/ 357070 h 605592"/>
                <a:gd name="connsiteX37" fmla="*/ 388107 w 606580"/>
                <a:gd name="connsiteY37" fmla="*/ 382284 h 605592"/>
                <a:gd name="connsiteX38" fmla="*/ 388107 w 606580"/>
                <a:gd name="connsiteY38" fmla="*/ 555165 h 605592"/>
                <a:gd name="connsiteX39" fmla="*/ 455051 w 606580"/>
                <a:gd name="connsiteY39" fmla="*/ 555165 h 605592"/>
                <a:gd name="connsiteX40" fmla="*/ 455051 w 606580"/>
                <a:gd name="connsiteY40" fmla="*/ 362169 h 605592"/>
                <a:gd name="connsiteX41" fmla="*/ 480306 w 606580"/>
                <a:gd name="connsiteY41" fmla="*/ 336955 h 605592"/>
                <a:gd name="connsiteX42" fmla="*/ 505561 w 606580"/>
                <a:gd name="connsiteY42" fmla="*/ 362169 h 605592"/>
                <a:gd name="connsiteX43" fmla="*/ 505561 w 606580"/>
                <a:gd name="connsiteY43" fmla="*/ 555165 h 605592"/>
                <a:gd name="connsiteX44" fmla="*/ 556070 w 606580"/>
                <a:gd name="connsiteY44" fmla="*/ 555165 h 605592"/>
                <a:gd name="connsiteX45" fmla="*/ 556070 w 606580"/>
                <a:gd name="connsiteY45" fmla="*/ 358276 h 605592"/>
                <a:gd name="connsiteX46" fmla="*/ 581325 w 606580"/>
                <a:gd name="connsiteY46" fmla="*/ 333062 h 605592"/>
                <a:gd name="connsiteX47" fmla="*/ 606580 w 606580"/>
                <a:gd name="connsiteY47" fmla="*/ 358276 h 605592"/>
                <a:gd name="connsiteX48" fmla="*/ 606580 w 606580"/>
                <a:gd name="connsiteY48" fmla="*/ 580378 h 605592"/>
                <a:gd name="connsiteX49" fmla="*/ 581325 w 606580"/>
                <a:gd name="connsiteY49" fmla="*/ 605592 h 605592"/>
                <a:gd name="connsiteX50" fmla="*/ 25255 w 606580"/>
                <a:gd name="connsiteY50" fmla="*/ 605592 h 605592"/>
                <a:gd name="connsiteX51" fmla="*/ 0 w 606580"/>
                <a:gd name="connsiteY51" fmla="*/ 580378 h 605592"/>
                <a:gd name="connsiteX52" fmla="*/ 0 w 606580"/>
                <a:gd name="connsiteY52" fmla="*/ 25214 h 605592"/>
                <a:gd name="connsiteX53" fmla="*/ 25255 w 606580"/>
                <a:gd name="connsiteY53" fmla="*/ 0 h 605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</a:cxnLst>
              <a:rect l="l" t="t" r="r" b="b"/>
              <a:pathLst>
                <a:path w="606580" h="605592">
                  <a:moveTo>
                    <a:pt x="129646" y="25861"/>
                  </a:moveTo>
                  <a:cubicBezTo>
                    <a:pt x="136110" y="25525"/>
                    <a:pt x="142726" y="27703"/>
                    <a:pt x="147786" y="32755"/>
                  </a:cubicBezTo>
                  <a:lnTo>
                    <a:pt x="271553" y="145105"/>
                  </a:lnTo>
                  <a:lnTo>
                    <a:pt x="355023" y="200630"/>
                  </a:lnTo>
                  <a:lnTo>
                    <a:pt x="472012" y="200630"/>
                  </a:lnTo>
                  <a:lnTo>
                    <a:pt x="451121" y="177919"/>
                  </a:lnTo>
                  <a:cubicBezTo>
                    <a:pt x="442208" y="167723"/>
                    <a:pt x="442208" y="151315"/>
                    <a:pt x="452328" y="142509"/>
                  </a:cubicBezTo>
                  <a:cubicBezTo>
                    <a:pt x="462449" y="133610"/>
                    <a:pt x="478976" y="133610"/>
                    <a:pt x="487704" y="143807"/>
                  </a:cubicBezTo>
                  <a:lnTo>
                    <a:pt x="549633" y="208139"/>
                  </a:lnTo>
                  <a:cubicBezTo>
                    <a:pt x="558454" y="218336"/>
                    <a:pt x="558454" y="233538"/>
                    <a:pt x="549633" y="242251"/>
                  </a:cubicBezTo>
                  <a:lnTo>
                    <a:pt x="489003" y="306676"/>
                  </a:lnTo>
                  <a:cubicBezTo>
                    <a:pt x="475448" y="322342"/>
                    <a:pt x="457435" y="312980"/>
                    <a:pt x="452328" y="309179"/>
                  </a:cubicBezTo>
                  <a:cubicBezTo>
                    <a:pt x="442301" y="298982"/>
                    <a:pt x="440908" y="283965"/>
                    <a:pt x="451121" y="273769"/>
                  </a:cubicBezTo>
                  <a:lnTo>
                    <a:pt x="472012" y="251058"/>
                  </a:lnTo>
                  <a:lnTo>
                    <a:pt x="347503" y="251058"/>
                  </a:lnTo>
                  <a:cubicBezTo>
                    <a:pt x="342396" y="251058"/>
                    <a:pt x="337475" y="249667"/>
                    <a:pt x="333575" y="247257"/>
                  </a:cubicBezTo>
                  <a:lnTo>
                    <a:pt x="242584" y="186633"/>
                  </a:lnTo>
                  <a:cubicBezTo>
                    <a:pt x="241377" y="185428"/>
                    <a:pt x="240170" y="185428"/>
                    <a:pt x="240170" y="184223"/>
                  </a:cubicBezTo>
                  <a:lnTo>
                    <a:pt x="115010" y="69371"/>
                  </a:lnTo>
                  <a:cubicBezTo>
                    <a:pt x="104797" y="60564"/>
                    <a:pt x="103590" y="44157"/>
                    <a:pt x="112411" y="34053"/>
                  </a:cubicBezTo>
                  <a:cubicBezTo>
                    <a:pt x="116867" y="29047"/>
                    <a:pt x="123181" y="26197"/>
                    <a:pt x="129646" y="25861"/>
                  </a:cubicBezTo>
                  <a:close/>
                  <a:moveTo>
                    <a:pt x="25255" y="0"/>
                  </a:moveTo>
                  <a:cubicBezTo>
                    <a:pt x="39089" y="0"/>
                    <a:pt x="50510" y="11402"/>
                    <a:pt x="50510" y="25214"/>
                  </a:cubicBezTo>
                  <a:lnTo>
                    <a:pt x="50510" y="555072"/>
                  </a:lnTo>
                  <a:lnTo>
                    <a:pt x="101391" y="555072"/>
                  </a:lnTo>
                  <a:lnTo>
                    <a:pt x="101391" y="182892"/>
                  </a:lnTo>
                  <a:cubicBezTo>
                    <a:pt x="101391" y="169080"/>
                    <a:pt x="112811" y="157678"/>
                    <a:pt x="126646" y="157678"/>
                  </a:cubicBezTo>
                  <a:cubicBezTo>
                    <a:pt x="140480" y="157678"/>
                    <a:pt x="151900" y="169080"/>
                    <a:pt x="151900" y="182892"/>
                  </a:cubicBezTo>
                  <a:lnTo>
                    <a:pt x="151900" y="555165"/>
                  </a:lnTo>
                  <a:lnTo>
                    <a:pt x="218844" y="555165"/>
                  </a:lnTo>
                  <a:lnTo>
                    <a:pt x="218844" y="302842"/>
                  </a:lnTo>
                  <a:cubicBezTo>
                    <a:pt x="218844" y="288938"/>
                    <a:pt x="230265" y="277629"/>
                    <a:pt x="244099" y="277629"/>
                  </a:cubicBezTo>
                  <a:cubicBezTo>
                    <a:pt x="258026" y="277629"/>
                    <a:pt x="269354" y="288938"/>
                    <a:pt x="269354" y="302842"/>
                  </a:cubicBezTo>
                  <a:lnTo>
                    <a:pt x="269354" y="555165"/>
                  </a:lnTo>
                  <a:lnTo>
                    <a:pt x="337598" y="555165"/>
                  </a:lnTo>
                  <a:lnTo>
                    <a:pt x="337598" y="382284"/>
                  </a:lnTo>
                  <a:cubicBezTo>
                    <a:pt x="337598" y="368472"/>
                    <a:pt x="349018" y="357070"/>
                    <a:pt x="362852" y="357070"/>
                  </a:cubicBezTo>
                  <a:cubicBezTo>
                    <a:pt x="376687" y="357070"/>
                    <a:pt x="388107" y="368472"/>
                    <a:pt x="388107" y="382284"/>
                  </a:cubicBezTo>
                  <a:lnTo>
                    <a:pt x="388107" y="555165"/>
                  </a:lnTo>
                  <a:lnTo>
                    <a:pt x="455051" y="555165"/>
                  </a:lnTo>
                  <a:lnTo>
                    <a:pt x="455051" y="362169"/>
                  </a:lnTo>
                  <a:cubicBezTo>
                    <a:pt x="455051" y="348264"/>
                    <a:pt x="466471" y="336955"/>
                    <a:pt x="480306" y="336955"/>
                  </a:cubicBezTo>
                  <a:cubicBezTo>
                    <a:pt x="494233" y="336955"/>
                    <a:pt x="505561" y="348264"/>
                    <a:pt x="505561" y="362169"/>
                  </a:cubicBezTo>
                  <a:lnTo>
                    <a:pt x="505561" y="555165"/>
                  </a:lnTo>
                  <a:lnTo>
                    <a:pt x="556070" y="555165"/>
                  </a:lnTo>
                  <a:lnTo>
                    <a:pt x="556070" y="358276"/>
                  </a:lnTo>
                  <a:cubicBezTo>
                    <a:pt x="556070" y="344464"/>
                    <a:pt x="567491" y="333062"/>
                    <a:pt x="581325" y="333062"/>
                  </a:cubicBezTo>
                  <a:cubicBezTo>
                    <a:pt x="595253" y="333062"/>
                    <a:pt x="606580" y="344464"/>
                    <a:pt x="606580" y="358276"/>
                  </a:cubicBezTo>
                  <a:lnTo>
                    <a:pt x="606580" y="580378"/>
                  </a:lnTo>
                  <a:cubicBezTo>
                    <a:pt x="606580" y="594283"/>
                    <a:pt x="595253" y="605592"/>
                    <a:pt x="581325" y="605592"/>
                  </a:cubicBezTo>
                  <a:lnTo>
                    <a:pt x="25255" y="605592"/>
                  </a:lnTo>
                  <a:cubicBezTo>
                    <a:pt x="11420" y="605592"/>
                    <a:pt x="0" y="594283"/>
                    <a:pt x="0" y="580378"/>
                  </a:cubicBezTo>
                  <a:lnTo>
                    <a:pt x="0" y="25214"/>
                  </a:lnTo>
                  <a:cubicBezTo>
                    <a:pt x="0" y="11402"/>
                    <a:pt x="11420" y="0"/>
                    <a:pt x="2525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任意多边形: 形状 36">
              <a:extLst>
                <a:ext uri="{FF2B5EF4-FFF2-40B4-BE49-F238E27FC236}">
                  <a16:creationId xmlns:a16="http://schemas.microsoft.com/office/drawing/2014/main" id="{BA51DE3D-1C71-8DA7-C189-6F1FCC59CA2B}"/>
                </a:ext>
              </a:extLst>
            </p:cNvPr>
            <p:cNvSpPr/>
            <p:nvPr/>
          </p:nvSpPr>
          <p:spPr>
            <a:xfrm>
              <a:off x="6603903" y="1859404"/>
              <a:ext cx="568867" cy="612796"/>
            </a:xfrm>
            <a:custGeom>
              <a:avLst/>
              <a:gdLst>
                <a:gd name="connsiteX0" fmla="*/ 263493 w 589080"/>
                <a:gd name="connsiteY0" fmla="*/ 441156 h 603687"/>
                <a:gd name="connsiteX1" fmla="*/ 263493 w 589080"/>
                <a:gd name="connsiteY1" fmla="*/ 580468 h 603687"/>
                <a:gd name="connsiteX2" fmla="*/ 325587 w 589080"/>
                <a:gd name="connsiteY2" fmla="*/ 580468 h 603687"/>
                <a:gd name="connsiteX3" fmla="*/ 325587 w 589080"/>
                <a:gd name="connsiteY3" fmla="*/ 441156 h 603687"/>
                <a:gd name="connsiteX4" fmla="*/ 106977 w 589080"/>
                <a:gd name="connsiteY4" fmla="*/ 315780 h 603687"/>
                <a:gd name="connsiteX5" fmla="*/ 262009 w 589080"/>
                <a:gd name="connsiteY5" fmla="*/ 315780 h 603687"/>
                <a:gd name="connsiteX6" fmla="*/ 262009 w 589080"/>
                <a:gd name="connsiteY6" fmla="*/ 338996 h 603687"/>
                <a:gd name="connsiteX7" fmla="*/ 106977 w 589080"/>
                <a:gd name="connsiteY7" fmla="*/ 338996 h 603687"/>
                <a:gd name="connsiteX8" fmla="*/ 423252 w 589080"/>
                <a:gd name="connsiteY8" fmla="*/ 154045 h 603687"/>
                <a:gd name="connsiteX9" fmla="*/ 336729 w 589080"/>
                <a:gd name="connsiteY9" fmla="*/ 221376 h 603687"/>
                <a:gd name="connsiteX10" fmla="*/ 395341 w 589080"/>
                <a:gd name="connsiteY10" fmla="*/ 221376 h 603687"/>
                <a:gd name="connsiteX11" fmla="*/ 395341 w 589080"/>
                <a:gd name="connsiteY11" fmla="*/ 244594 h 603687"/>
                <a:gd name="connsiteX12" fmla="*/ 334054 w 589080"/>
                <a:gd name="connsiteY12" fmla="*/ 244594 h 603687"/>
                <a:gd name="connsiteX13" fmla="*/ 336729 w 589080"/>
                <a:gd name="connsiteY13" fmla="*/ 264677 h 603687"/>
                <a:gd name="connsiteX14" fmla="*/ 395341 w 589080"/>
                <a:gd name="connsiteY14" fmla="*/ 264677 h 603687"/>
                <a:gd name="connsiteX15" fmla="*/ 395341 w 589080"/>
                <a:gd name="connsiteY15" fmla="*/ 287895 h 603687"/>
                <a:gd name="connsiteX16" fmla="*/ 346265 w 589080"/>
                <a:gd name="connsiteY16" fmla="*/ 287895 h 603687"/>
                <a:gd name="connsiteX17" fmla="*/ 423252 w 589080"/>
                <a:gd name="connsiteY17" fmla="*/ 332009 h 603687"/>
                <a:gd name="connsiteX18" fmla="*/ 512333 w 589080"/>
                <a:gd name="connsiteY18" fmla="*/ 242969 h 603687"/>
                <a:gd name="connsiteX19" fmla="*/ 423252 w 589080"/>
                <a:gd name="connsiteY19" fmla="*/ 154045 h 603687"/>
                <a:gd name="connsiteX20" fmla="*/ 58852 w 589080"/>
                <a:gd name="connsiteY20" fmla="*/ 139296 h 603687"/>
                <a:gd name="connsiteX21" fmla="*/ 213955 w 589080"/>
                <a:gd name="connsiteY21" fmla="*/ 139296 h 603687"/>
                <a:gd name="connsiteX22" fmla="*/ 213955 w 589080"/>
                <a:gd name="connsiteY22" fmla="*/ 162512 h 603687"/>
                <a:gd name="connsiteX23" fmla="*/ 58852 w 589080"/>
                <a:gd name="connsiteY23" fmla="*/ 162512 h 603687"/>
                <a:gd name="connsiteX24" fmla="*/ 423252 w 589080"/>
                <a:gd name="connsiteY24" fmla="*/ 130828 h 603687"/>
                <a:gd name="connsiteX25" fmla="*/ 535592 w 589080"/>
                <a:gd name="connsiteY25" fmla="*/ 242969 h 603687"/>
                <a:gd name="connsiteX26" fmla="*/ 423252 w 589080"/>
                <a:gd name="connsiteY26" fmla="*/ 355226 h 603687"/>
                <a:gd name="connsiteX27" fmla="*/ 320215 w 589080"/>
                <a:gd name="connsiteY27" fmla="*/ 287895 h 603687"/>
                <a:gd name="connsiteX28" fmla="*/ 240205 w 589080"/>
                <a:gd name="connsiteY28" fmla="*/ 287895 h 603687"/>
                <a:gd name="connsiteX29" fmla="*/ 240205 w 589080"/>
                <a:gd name="connsiteY29" fmla="*/ 264677 h 603687"/>
                <a:gd name="connsiteX30" fmla="*/ 312889 w 589080"/>
                <a:gd name="connsiteY30" fmla="*/ 264677 h 603687"/>
                <a:gd name="connsiteX31" fmla="*/ 310796 w 589080"/>
                <a:gd name="connsiteY31" fmla="*/ 244594 h 603687"/>
                <a:gd name="connsiteX32" fmla="*/ 240205 w 589080"/>
                <a:gd name="connsiteY32" fmla="*/ 244594 h 603687"/>
                <a:gd name="connsiteX33" fmla="*/ 240205 w 589080"/>
                <a:gd name="connsiteY33" fmla="*/ 221376 h 603687"/>
                <a:gd name="connsiteX34" fmla="*/ 312889 w 589080"/>
                <a:gd name="connsiteY34" fmla="*/ 221376 h 603687"/>
                <a:gd name="connsiteX35" fmla="*/ 423252 w 589080"/>
                <a:gd name="connsiteY35" fmla="*/ 130828 h 603687"/>
                <a:gd name="connsiteX36" fmla="*/ 23256 w 589080"/>
                <a:gd name="connsiteY36" fmla="*/ 61878 h 603687"/>
                <a:gd name="connsiteX37" fmla="*/ 23256 w 589080"/>
                <a:gd name="connsiteY37" fmla="*/ 417937 h 603687"/>
                <a:gd name="connsiteX38" fmla="*/ 240237 w 589080"/>
                <a:gd name="connsiteY38" fmla="*/ 417937 h 603687"/>
                <a:gd name="connsiteX39" fmla="*/ 348843 w 589080"/>
                <a:gd name="connsiteY39" fmla="*/ 417937 h 603687"/>
                <a:gd name="connsiteX40" fmla="*/ 565824 w 589080"/>
                <a:gd name="connsiteY40" fmla="*/ 417937 h 603687"/>
                <a:gd name="connsiteX41" fmla="*/ 565824 w 589080"/>
                <a:gd name="connsiteY41" fmla="*/ 61878 h 603687"/>
                <a:gd name="connsiteX42" fmla="*/ 520939 w 589080"/>
                <a:gd name="connsiteY42" fmla="*/ 61878 h 603687"/>
                <a:gd name="connsiteX43" fmla="*/ 520939 w 589080"/>
                <a:gd name="connsiteY43" fmla="*/ 92875 h 603687"/>
                <a:gd name="connsiteX44" fmla="*/ 404658 w 589080"/>
                <a:gd name="connsiteY44" fmla="*/ 92875 h 603687"/>
                <a:gd name="connsiteX45" fmla="*/ 404658 w 589080"/>
                <a:gd name="connsiteY45" fmla="*/ 61878 h 603687"/>
                <a:gd name="connsiteX46" fmla="*/ 348843 w 589080"/>
                <a:gd name="connsiteY46" fmla="*/ 61878 h 603687"/>
                <a:gd name="connsiteX47" fmla="*/ 348843 w 589080"/>
                <a:gd name="connsiteY47" fmla="*/ 92875 h 603687"/>
                <a:gd name="connsiteX48" fmla="*/ 232562 w 589080"/>
                <a:gd name="connsiteY48" fmla="*/ 92875 h 603687"/>
                <a:gd name="connsiteX49" fmla="*/ 232562 w 589080"/>
                <a:gd name="connsiteY49" fmla="*/ 61878 h 603687"/>
                <a:gd name="connsiteX50" fmla="*/ 178259 w 589080"/>
                <a:gd name="connsiteY50" fmla="*/ 61878 h 603687"/>
                <a:gd name="connsiteX51" fmla="*/ 178259 w 589080"/>
                <a:gd name="connsiteY51" fmla="*/ 92875 h 603687"/>
                <a:gd name="connsiteX52" fmla="*/ 61978 w 589080"/>
                <a:gd name="connsiteY52" fmla="*/ 92875 h 603687"/>
                <a:gd name="connsiteX53" fmla="*/ 61978 w 589080"/>
                <a:gd name="connsiteY53" fmla="*/ 61878 h 603687"/>
                <a:gd name="connsiteX54" fmla="*/ 427914 w 589080"/>
                <a:gd name="connsiteY54" fmla="*/ 23219 h 603687"/>
                <a:gd name="connsiteX55" fmla="*/ 427914 w 589080"/>
                <a:gd name="connsiteY55" fmla="*/ 69656 h 603687"/>
                <a:gd name="connsiteX56" fmla="*/ 497683 w 589080"/>
                <a:gd name="connsiteY56" fmla="*/ 69656 h 603687"/>
                <a:gd name="connsiteX57" fmla="*/ 497683 w 589080"/>
                <a:gd name="connsiteY57" fmla="*/ 23219 h 603687"/>
                <a:gd name="connsiteX58" fmla="*/ 255818 w 589080"/>
                <a:gd name="connsiteY58" fmla="*/ 23219 h 603687"/>
                <a:gd name="connsiteX59" fmla="*/ 255818 w 589080"/>
                <a:gd name="connsiteY59" fmla="*/ 69656 h 603687"/>
                <a:gd name="connsiteX60" fmla="*/ 325587 w 589080"/>
                <a:gd name="connsiteY60" fmla="*/ 69656 h 603687"/>
                <a:gd name="connsiteX61" fmla="*/ 325587 w 589080"/>
                <a:gd name="connsiteY61" fmla="*/ 23219 h 603687"/>
                <a:gd name="connsiteX62" fmla="*/ 85234 w 589080"/>
                <a:gd name="connsiteY62" fmla="*/ 23219 h 603687"/>
                <a:gd name="connsiteX63" fmla="*/ 85234 w 589080"/>
                <a:gd name="connsiteY63" fmla="*/ 69656 h 603687"/>
                <a:gd name="connsiteX64" fmla="*/ 155003 w 589080"/>
                <a:gd name="connsiteY64" fmla="*/ 69656 h 603687"/>
                <a:gd name="connsiteX65" fmla="*/ 155003 w 589080"/>
                <a:gd name="connsiteY65" fmla="*/ 23219 h 603687"/>
                <a:gd name="connsiteX66" fmla="*/ 61978 w 589080"/>
                <a:gd name="connsiteY66" fmla="*/ 0 h 603687"/>
                <a:gd name="connsiteX67" fmla="*/ 178259 w 589080"/>
                <a:gd name="connsiteY67" fmla="*/ 0 h 603687"/>
                <a:gd name="connsiteX68" fmla="*/ 178259 w 589080"/>
                <a:gd name="connsiteY68" fmla="*/ 38659 h 603687"/>
                <a:gd name="connsiteX69" fmla="*/ 232562 w 589080"/>
                <a:gd name="connsiteY69" fmla="*/ 38659 h 603687"/>
                <a:gd name="connsiteX70" fmla="*/ 232562 w 589080"/>
                <a:gd name="connsiteY70" fmla="*/ 0 h 603687"/>
                <a:gd name="connsiteX71" fmla="*/ 348843 w 589080"/>
                <a:gd name="connsiteY71" fmla="*/ 0 h 603687"/>
                <a:gd name="connsiteX72" fmla="*/ 348843 w 589080"/>
                <a:gd name="connsiteY72" fmla="*/ 38659 h 603687"/>
                <a:gd name="connsiteX73" fmla="*/ 404658 w 589080"/>
                <a:gd name="connsiteY73" fmla="*/ 38659 h 603687"/>
                <a:gd name="connsiteX74" fmla="*/ 404658 w 589080"/>
                <a:gd name="connsiteY74" fmla="*/ 0 h 603687"/>
                <a:gd name="connsiteX75" fmla="*/ 520939 w 589080"/>
                <a:gd name="connsiteY75" fmla="*/ 0 h 603687"/>
                <a:gd name="connsiteX76" fmla="*/ 520939 w 589080"/>
                <a:gd name="connsiteY76" fmla="*/ 38659 h 603687"/>
                <a:gd name="connsiteX77" fmla="*/ 589080 w 589080"/>
                <a:gd name="connsiteY77" fmla="*/ 38659 h 603687"/>
                <a:gd name="connsiteX78" fmla="*/ 589080 w 589080"/>
                <a:gd name="connsiteY78" fmla="*/ 441156 h 603687"/>
                <a:gd name="connsiteX79" fmla="*/ 348843 w 589080"/>
                <a:gd name="connsiteY79" fmla="*/ 441156 h 603687"/>
                <a:gd name="connsiteX80" fmla="*/ 348843 w 589080"/>
                <a:gd name="connsiteY80" fmla="*/ 603687 h 603687"/>
                <a:gd name="connsiteX81" fmla="*/ 240237 w 589080"/>
                <a:gd name="connsiteY81" fmla="*/ 603687 h 603687"/>
                <a:gd name="connsiteX82" fmla="*/ 240237 w 589080"/>
                <a:gd name="connsiteY82" fmla="*/ 441156 h 603687"/>
                <a:gd name="connsiteX83" fmla="*/ 0 w 589080"/>
                <a:gd name="connsiteY83" fmla="*/ 441156 h 603687"/>
                <a:gd name="connsiteX84" fmla="*/ 0 w 589080"/>
                <a:gd name="connsiteY84" fmla="*/ 38659 h 603687"/>
                <a:gd name="connsiteX85" fmla="*/ 61978 w 589080"/>
                <a:gd name="connsiteY85" fmla="*/ 38659 h 603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589080" h="603687">
                  <a:moveTo>
                    <a:pt x="263493" y="441156"/>
                  </a:moveTo>
                  <a:lnTo>
                    <a:pt x="263493" y="580468"/>
                  </a:lnTo>
                  <a:lnTo>
                    <a:pt x="325587" y="580468"/>
                  </a:lnTo>
                  <a:lnTo>
                    <a:pt x="325587" y="441156"/>
                  </a:lnTo>
                  <a:close/>
                  <a:moveTo>
                    <a:pt x="106977" y="315780"/>
                  </a:moveTo>
                  <a:lnTo>
                    <a:pt x="262009" y="315780"/>
                  </a:lnTo>
                  <a:lnTo>
                    <a:pt x="262009" y="338996"/>
                  </a:lnTo>
                  <a:lnTo>
                    <a:pt x="106977" y="338996"/>
                  </a:lnTo>
                  <a:close/>
                  <a:moveTo>
                    <a:pt x="423252" y="154045"/>
                  </a:moveTo>
                  <a:cubicBezTo>
                    <a:pt x="381502" y="154045"/>
                    <a:pt x="346498" y="182719"/>
                    <a:pt x="336729" y="221376"/>
                  </a:cubicBezTo>
                  <a:lnTo>
                    <a:pt x="395341" y="221376"/>
                  </a:lnTo>
                  <a:lnTo>
                    <a:pt x="395341" y="244594"/>
                  </a:lnTo>
                  <a:lnTo>
                    <a:pt x="334054" y="244594"/>
                  </a:lnTo>
                  <a:cubicBezTo>
                    <a:pt x="334171" y="251443"/>
                    <a:pt x="335101" y="258176"/>
                    <a:pt x="336729" y="264677"/>
                  </a:cubicBezTo>
                  <a:lnTo>
                    <a:pt x="395341" y="264677"/>
                  </a:lnTo>
                  <a:lnTo>
                    <a:pt x="395341" y="287895"/>
                  </a:lnTo>
                  <a:lnTo>
                    <a:pt x="346265" y="287895"/>
                  </a:lnTo>
                  <a:cubicBezTo>
                    <a:pt x="361732" y="314247"/>
                    <a:pt x="390457" y="332009"/>
                    <a:pt x="423252" y="332009"/>
                  </a:cubicBezTo>
                  <a:cubicBezTo>
                    <a:pt x="472328" y="332009"/>
                    <a:pt x="512333" y="292074"/>
                    <a:pt x="512333" y="242969"/>
                  </a:cubicBezTo>
                  <a:cubicBezTo>
                    <a:pt x="512333" y="193980"/>
                    <a:pt x="472328" y="154045"/>
                    <a:pt x="423252" y="154045"/>
                  </a:cubicBezTo>
                  <a:close/>
                  <a:moveTo>
                    <a:pt x="58852" y="139296"/>
                  </a:moveTo>
                  <a:lnTo>
                    <a:pt x="213955" y="139296"/>
                  </a:lnTo>
                  <a:lnTo>
                    <a:pt x="213955" y="162512"/>
                  </a:lnTo>
                  <a:lnTo>
                    <a:pt x="58852" y="162512"/>
                  </a:lnTo>
                  <a:close/>
                  <a:moveTo>
                    <a:pt x="423252" y="130828"/>
                  </a:moveTo>
                  <a:cubicBezTo>
                    <a:pt x="485237" y="130828"/>
                    <a:pt x="535592" y="181094"/>
                    <a:pt x="535592" y="242969"/>
                  </a:cubicBezTo>
                  <a:cubicBezTo>
                    <a:pt x="535592" y="304844"/>
                    <a:pt x="485237" y="355226"/>
                    <a:pt x="423252" y="355226"/>
                  </a:cubicBezTo>
                  <a:cubicBezTo>
                    <a:pt x="377199" y="355226"/>
                    <a:pt x="337543" y="327481"/>
                    <a:pt x="320215" y="287895"/>
                  </a:cubicBezTo>
                  <a:lnTo>
                    <a:pt x="240205" y="287895"/>
                  </a:lnTo>
                  <a:lnTo>
                    <a:pt x="240205" y="264677"/>
                  </a:lnTo>
                  <a:lnTo>
                    <a:pt x="312889" y="264677"/>
                  </a:lnTo>
                  <a:cubicBezTo>
                    <a:pt x="311610" y="258176"/>
                    <a:pt x="310912" y="251443"/>
                    <a:pt x="310796" y="244594"/>
                  </a:cubicBezTo>
                  <a:lnTo>
                    <a:pt x="240205" y="244594"/>
                  </a:lnTo>
                  <a:lnTo>
                    <a:pt x="240205" y="221376"/>
                  </a:lnTo>
                  <a:lnTo>
                    <a:pt x="312889" y="221376"/>
                  </a:lnTo>
                  <a:cubicBezTo>
                    <a:pt x="323006" y="169833"/>
                    <a:pt x="368710" y="130828"/>
                    <a:pt x="423252" y="130828"/>
                  </a:cubicBezTo>
                  <a:close/>
                  <a:moveTo>
                    <a:pt x="23256" y="61878"/>
                  </a:moveTo>
                  <a:lnTo>
                    <a:pt x="23256" y="417937"/>
                  </a:lnTo>
                  <a:lnTo>
                    <a:pt x="240237" y="417937"/>
                  </a:lnTo>
                  <a:lnTo>
                    <a:pt x="348843" y="417937"/>
                  </a:lnTo>
                  <a:lnTo>
                    <a:pt x="565824" y="417937"/>
                  </a:lnTo>
                  <a:lnTo>
                    <a:pt x="565824" y="61878"/>
                  </a:lnTo>
                  <a:lnTo>
                    <a:pt x="520939" y="61878"/>
                  </a:lnTo>
                  <a:lnTo>
                    <a:pt x="520939" y="92875"/>
                  </a:lnTo>
                  <a:lnTo>
                    <a:pt x="404658" y="92875"/>
                  </a:lnTo>
                  <a:lnTo>
                    <a:pt x="404658" y="61878"/>
                  </a:lnTo>
                  <a:lnTo>
                    <a:pt x="348843" y="61878"/>
                  </a:lnTo>
                  <a:lnTo>
                    <a:pt x="348843" y="92875"/>
                  </a:lnTo>
                  <a:lnTo>
                    <a:pt x="232562" y="92875"/>
                  </a:lnTo>
                  <a:lnTo>
                    <a:pt x="232562" y="61878"/>
                  </a:lnTo>
                  <a:lnTo>
                    <a:pt x="178259" y="61878"/>
                  </a:lnTo>
                  <a:lnTo>
                    <a:pt x="178259" y="92875"/>
                  </a:lnTo>
                  <a:lnTo>
                    <a:pt x="61978" y="92875"/>
                  </a:lnTo>
                  <a:lnTo>
                    <a:pt x="61978" y="61878"/>
                  </a:lnTo>
                  <a:close/>
                  <a:moveTo>
                    <a:pt x="427914" y="23219"/>
                  </a:moveTo>
                  <a:lnTo>
                    <a:pt x="427914" y="69656"/>
                  </a:lnTo>
                  <a:lnTo>
                    <a:pt x="497683" y="69656"/>
                  </a:lnTo>
                  <a:lnTo>
                    <a:pt x="497683" y="23219"/>
                  </a:lnTo>
                  <a:close/>
                  <a:moveTo>
                    <a:pt x="255818" y="23219"/>
                  </a:moveTo>
                  <a:lnTo>
                    <a:pt x="255818" y="69656"/>
                  </a:lnTo>
                  <a:lnTo>
                    <a:pt x="325587" y="69656"/>
                  </a:lnTo>
                  <a:lnTo>
                    <a:pt x="325587" y="23219"/>
                  </a:lnTo>
                  <a:close/>
                  <a:moveTo>
                    <a:pt x="85234" y="23219"/>
                  </a:moveTo>
                  <a:lnTo>
                    <a:pt x="85234" y="69656"/>
                  </a:lnTo>
                  <a:lnTo>
                    <a:pt x="155003" y="69656"/>
                  </a:lnTo>
                  <a:lnTo>
                    <a:pt x="155003" y="23219"/>
                  </a:lnTo>
                  <a:close/>
                  <a:moveTo>
                    <a:pt x="61978" y="0"/>
                  </a:moveTo>
                  <a:lnTo>
                    <a:pt x="178259" y="0"/>
                  </a:lnTo>
                  <a:lnTo>
                    <a:pt x="178259" y="38659"/>
                  </a:lnTo>
                  <a:lnTo>
                    <a:pt x="232562" y="38659"/>
                  </a:lnTo>
                  <a:lnTo>
                    <a:pt x="232562" y="0"/>
                  </a:lnTo>
                  <a:lnTo>
                    <a:pt x="348843" y="0"/>
                  </a:lnTo>
                  <a:lnTo>
                    <a:pt x="348843" y="38659"/>
                  </a:lnTo>
                  <a:lnTo>
                    <a:pt x="404658" y="38659"/>
                  </a:lnTo>
                  <a:lnTo>
                    <a:pt x="404658" y="0"/>
                  </a:lnTo>
                  <a:lnTo>
                    <a:pt x="520939" y="0"/>
                  </a:lnTo>
                  <a:lnTo>
                    <a:pt x="520939" y="38659"/>
                  </a:lnTo>
                  <a:lnTo>
                    <a:pt x="589080" y="38659"/>
                  </a:lnTo>
                  <a:lnTo>
                    <a:pt x="589080" y="441156"/>
                  </a:lnTo>
                  <a:lnTo>
                    <a:pt x="348843" y="441156"/>
                  </a:lnTo>
                  <a:lnTo>
                    <a:pt x="348843" y="603687"/>
                  </a:lnTo>
                  <a:lnTo>
                    <a:pt x="240237" y="603687"/>
                  </a:lnTo>
                  <a:lnTo>
                    <a:pt x="240237" y="441156"/>
                  </a:lnTo>
                  <a:lnTo>
                    <a:pt x="0" y="441156"/>
                  </a:lnTo>
                  <a:lnTo>
                    <a:pt x="0" y="38659"/>
                  </a:lnTo>
                  <a:lnTo>
                    <a:pt x="61978" y="3865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任意多边形: 形状 37">
              <a:extLst>
                <a:ext uri="{FF2B5EF4-FFF2-40B4-BE49-F238E27FC236}">
                  <a16:creationId xmlns:a16="http://schemas.microsoft.com/office/drawing/2014/main" id="{05B23AB6-0475-4B88-ADED-CF5832FC752B}"/>
                </a:ext>
              </a:extLst>
            </p:cNvPr>
            <p:cNvSpPr/>
            <p:nvPr/>
          </p:nvSpPr>
          <p:spPr>
            <a:xfrm>
              <a:off x="1172243" y="4195271"/>
              <a:ext cx="568867" cy="523220"/>
            </a:xfrm>
            <a:custGeom>
              <a:avLst/>
              <a:gdLst>
                <a:gd name="connsiteX0" fmla="*/ 207316 w 573132"/>
                <a:gd name="connsiteY0" fmla="*/ 416547 h 607568"/>
                <a:gd name="connsiteX1" fmla="*/ 218688 w 573132"/>
                <a:gd name="connsiteY1" fmla="*/ 416547 h 607568"/>
                <a:gd name="connsiteX2" fmla="*/ 228985 w 573132"/>
                <a:gd name="connsiteY2" fmla="*/ 426827 h 607568"/>
                <a:gd name="connsiteX3" fmla="*/ 228985 w 573132"/>
                <a:gd name="connsiteY3" fmla="*/ 466106 h 607568"/>
                <a:gd name="connsiteX4" fmla="*/ 218688 w 573132"/>
                <a:gd name="connsiteY4" fmla="*/ 476386 h 607568"/>
                <a:gd name="connsiteX5" fmla="*/ 208392 w 573132"/>
                <a:gd name="connsiteY5" fmla="*/ 466106 h 607568"/>
                <a:gd name="connsiteX6" fmla="*/ 208392 w 573132"/>
                <a:gd name="connsiteY6" fmla="*/ 437107 h 607568"/>
                <a:gd name="connsiteX7" fmla="*/ 207316 w 573132"/>
                <a:gd name="connsiteY7" fmla="*/ 437107 h 607568"/>
                <a:gd name="connsiteX8" fmla="*/ 197019 w 573132"/>
                <a:gd name="connsiteY8" fmla="*/ 426827 h 607568"/>
                <a:gd name="connsiteX9" fmla="*/ 207316 w 573132"/>
                <a:gd name="connsiteY9" fmla="*/ 416547 h 607568"/>
                <a:gd name="connsiteX10" fmla="*/ 327605 w 573132"/>
                <a:gd name="connsiteY10" fmla="*/ 325377 h 607568"/>
                <a:gd name="connsiteX11" fmla="*/ 351869 w 573132"/>
                <a:gd name="connsiteY11" fmla="*/ 325377 h 607568"/>
                <a:gd name="connsiteX12" fmla="*/ 361083 w 573132"/>
                <a:gd name="connsiteY12" fmla="*/ 334583 h 607568"/>
                <a:gd name="connsiteX13" fmla="*/ 361083 w 573132"/>
                <a:gd name="connsiteY13" fmla="*/ 360819 h 607568"/>
                <a:gd name="connsiteX14" fmla="*/ 351869 w 573132"/>
                <a:gd name="connsiteY14" fmla="*/ 370178 h 607568"/>
                <a:gd name="connsiteX15" fmla="*/ 336973 w 573132"/>
                <a:gd name="connsiteY15" fmla="*/ 370178 h 607568"/>
                <a:gd name="connsiteX16" fmla="*/ 336973 w 573132"/>
                <a:gd name="connsiteY16" fmla="*/ 377389 h 607568"/>
                <a:gd name="connsiteX17" fmla="*/ 351869 w 573132"/>
                <a:gd name="connsiteY17" fmla="*/ 377389 h 607568"/>
                <a:gd name="connsiteX18" fmla="*/ 361083 w 573132"/>
                <a:gd name="connsiteY18" fmla="*/ 386595 h 607568"/>
                <a:gd name="connsiteX19" fmla="*/ 351869 w 573132"/>
                <a:gd name="connsiteY19" fmla="*/ 395801 h 607568"/>
                <a:gd name="connsiteX20" fmla="*/ 327605 w 573132"/>
                <a:gd name="connsiteY20" fmla="*/ 395801 h 607568"/>
                <a:gd name="connsiteX21" fmla="*/ 318391 w 573132"/>
                <a:gd name="connsiteY21" fmla="*/ 386595 h 607568"/>
                <a:gd name="connsiteX22" fmla="*/ 318391 w 573132"/>
                <a:gd name="connsiteY22" fmla="*/ 360819 h 607568"/>
                <a:gd name="connsiteX23" fmla="*/ 327605 w 573132"/>
                <a:gd name="connsiteY23" fmla="*/ 351613 h 607568"/>
                <a:gd name="connsiteX24" fmla="*/ 342501 w 573132"/>
                <a:gd name="connsiteY24" fmla="*/ 351613 h 607568"/>
                <a:gd name="connsiteX25" fmla="*/ 342501 w 573132"/>
                <a:gd name="connsiteY25" fmla="*/ 343789 h 607568"/>
                <a:gd name="connsiteX26" fmla="*/ 327605 w 573132"/>
                <a:gd name="connsiteY26" fmla="*/ 343789 h 607568"/>
                <a:gd name="connsiteX27" fmla="*/ 318391 w 573132"/>
                <a:gd name="connsiteY27" fmla="*/ 334583 h 607568"/>
                <a:gd name="connsiteX28" fmla="*/ 327605 w 573132"/>
                <a:gd name="connsiteY28" fmla="*/ 325377 h 607568"/>
                <a:gd name="connsiteX29" fmla="*/ 467254 w 573132"/>
                <a:gd name="connsiteY29" fmla="*/ 256646 h 607568"/>
                <a:gd name="connsiteX30" fmla="*/ 491518 w 573132"/>
                <a:gd name="connsiteY30" fmla="*/ 256646 h 607568"/>
                <a:gd name="connsiteX31" fmla="*/ 500732 w 573132"/>
                <a:gd name="connsiteY31" fmla="*/ 266004 h 607568"/>
                <a:gd name="connsiteX32" fmla="*/ 500732 w 573132"/>
                <a:gd name="connsiteY32" fmla="*/ 318007 h 607568"/>
                <a:gd name="connsiteX33" fmla="*/ 491518 w 573132"/>
                <a:gd name="connsiteY33" fmla="*/ 327211 h 607568"/>
                <a:gd name="connsiteX34" fmla="*/ 467254 w 573132"/>
                <a:gd name="connsiteY34" fmla="*/ 327211 h 607568"/>
                <a:gd name="connsiteX35" fmla="*/ 458040 w 573132"/>
                <a:gd name="connsiteY35" fmla="*/ 318007 h 607568"/>
                <a:gd name="connsiteX36" fmla="*/ 467254 w 573132"/>
                <a:gd name="connsiteY36" fmla="*/ 308649 h 607568"/>
                <a:gd name="connsiteX37" fmla="*/ 482150 w 573132"/>
                <a:gd name="connsiteY37" fmla="*/ 308649 h 607568"/>
                <a:gd name="connsiteX38" fmla="*/ 482150 w 573132"/>
                <a:gd name="connsiteY38" fmla="*/ 301439 h 607568"/>
                <a:gd name="connsiteX39" fmla="*/ 467254 w 573132"/>
                <a:gd name="connsiteY39" fmla="*/ 301439 h 607568"/>
                <a:gd name="connsiteX40" fmla="*/ 458040 w 573132"/>
                <a:gd name="connsiteY40" fmla="*/ 292235 h 607568"/>
                <a:gd name="connsiteX41" fmla="*/ 467254 w 573132"/>
                <a:gd name="connsiteY41" fmla="*/ 282878 h 607568"/>
                <a:gd name="connsiteX42" fmla="*/ 482150 w 573132"/>
                <a:gd name="connsiteY42" fmla="*/ 282878 h 607568"/>
                <a:gd name="connsiteX43" fmla="*/ 482150 w 573132"/>
                <a:gd name="connsiteY43" fmla="*/ 275208 h 607568"/>
                <a:gd name="connsiteX44" fmla="*/ 467254 w 573132"/>
                <a:gd name="connsiteY44" fmla="*/ 275208 h 607568"/>
                <a:gd name="connsiteX45" fmla="*/ 458040 w 573132"/>
                <a:gd name="connsiteY45" fmla="*/ 266004 h 607568"/>
                <a:gd name="connsiteX46" fmla="*/ 467254 w 573132"/>
                <a:gd name="connsiteY46" fmla="*/ 256646 h 607568"/>
                <a:gd name="connsiteX47" fmla="*/ 20743 w 573132"/>
                <a:gd name="connsiteY47" fmla="*/ 0 h 607568"/>
                <a:gd name="connsiteX48" fmla="*/ 353713 w 573132"/>
                <a:gd name="connsiteY48" fmla="*/ 0 h 607568"/>
                <a:gd name="connsiteX49" fmla="*/ 573132 w 573132"/>
                <a:gd name="connsiteY49" fmla="*/ 219093 h 607568"/>
                <a:gd name="connsiteX50" fmla="*/ 573132 w 573132"/>
                <a:gd name="connsiteY50" fmla="*/ 587009 h 607568"/>
                <a:gd name="connsiteX51" fmla="*/ 552389 w 573132"/>
                <a:gd name="connsiteY51" fmla="*/ 607568 h 607568"/>
                <a:gd name="connsiteX52" fmla="*/ 531799 w 573132"/>
                <a:gd name="connsiteY52" fmla="*/ 587009 h 607568"/>
                <a:gd name="connsiteX53" fmla="*/ 531799 w 573132"/>
                <a:gd name="connsiteY53" fmla="*/ 395226 h 607568"/>
                <a:gd name="connsiteX54" fmla="*/ 431309 w 573132"/>
                <a:gd name="connsiteY54" fmla="*/ 395226 h 607568"/>
                <a:gd name="connsiteX55" fmla="*/ 431309 w 573132"/>
                <a:gd name="connsiteY55" fmla="*/ 587009 h 607568"/>
                <a:gd name="connsiteX56" fmla="*/ 410719 w 573132"/>
                <a:gd name="connsiteY56" fmla="*/ 607568 h 607568"/>
                <a:gd name="connsiteX57" fmla="*/ 389976 w 573132"/>
                <a:gd name="connsiteY57" fmla="*/ 587009 h 607568"/>
                <a:gd name="connsiteX58" fmla="*/ 389976 w 573132"/>
                <a:gd name="connsiteY58" fmla="*/ 465956 h 607568"/>
                <a:gd name="connsiteX59" fmla="*/ 289486 w 573132"/>
                <a:gd name="connsiteY59" fmla="*/ 465956 h 607568"/>
                <a:gd name="connsiteX60" fmla="*/ 289486 w 573132"/>
                <a:gd name="connsiteY60" fmla="*/ 587009 h 607568"/>
                <a:gd name="connsiteX61" fmla="*/ 268896 w 573132"/>
                <a:gd name="connsiteY61" fmla="*/ 607568 h 607568"/>
                <a:gd name="connsiteX62" fmla="*/ 248152 w 573132"/>
                <a:gd name="connsiteY62" fmla="*/ 587009 h 607568"/>
                <a:gd name="connsiteX63" fmla="*/ 248152 w 573132"/>
                <a:gd name="connsiteY63" fmla="*/ 536839 h 607568"/>
                <a:gd name="connsiteX64" fmla="*/ 183156 w 573132"/>
                <a:gd name="connsiteY64" fmla="*/ 536839 h 607568"/>
                <a:gd name="connsiteX65" fmla="*/ 183156 w 573132"/>
                <a:gd name="connsiteY65" fmla="*/ 587009 h 607568"/>
                <a:gd name="connsiteX66" fmla="*/ 162413 w 573132"/>
                <a:gd name="connsiteY66" fmla="*/ 607568 h 607568"/>
                <a:gd name="connsiteX67" fmla="*/ 141823 w 573132"/>
                <a:gd name="connsiteY67" fmla="*/ 587009 h 607568"/>
                <a:gd name="connsiteX68" fmla="*/ 141823 w 573132"/>
                <a:gd name="connsiteY68" fmla="*/ 310074 h 607568"/>
                <a:gd name="connsiteX69" fmla="*/ 85278 w 573132"/>
                <a:gd name="connsiteY69" fmla="*/ 253614 h 607568"/>
                <a:gd name="connsiteX70" fmla="*/ 20743 w 573132"/>
                <a:gd name="connsiteY70" fmla="*/ 253614 h 607568"/>
                <a:gd name="connsiteX71" fmla="*/ 0 w 573132"/>
                <a:gd name="connsiteY71" fmla="*/ 233055 h 607568"/>
                <a:gd name="connsiteX72" fmla="*/ 20743 w 573132"/>
                <a:gd name="connsiteY72" fmla="*/ 212342 h 607568"/>
                <a:gd name="connsiteX73" fmla="*/ 85278 w 573132"/>
                <a:gd name="connsiteY73" fmla="*/ 212342 h 607568"/>
                <a:gd name="connsiteX74" fmla="*/ 183156 w 573132"/>
                <a:gd name="connsiteY74" fmla="*/ 310074 h 607568"/>
                <a:gd name="connsiteX75" fmla="*/ 183156 w 573132"/>
                <a:gd name="connsiteY75" fmla="*/ 495567 h 607568"/>
                <a:gd name="connsiteX76" fmla="*/ 248152 w 573132"/>
                <a:gd name="connsiteY76" fmla="*/ 495567 h 607568"/>
                <a:gd name="connsiteX77" fmla="*/ 248152 w 573132"/>
                <a:gd name="connsiteY77" fmla="*/ 315444 h 607568"/>
                <a:gd name="connsiteX78" fmla="*/ 115395 w 573132"/>
                <a:gd name="connsiteY78" fmla="*/ 182731 h 607568"/>
                <a:gd name="connsiteX79" fmla="*/ 20743 w 573132"/>
                <a:gd name="connsiteY79" fmla="*/ 182731 h 607568"/>
                <a:gd name="connsiteX80" fmla="*/ 0 w 573132"/>
                <a:gd name="connsiteY80" fmla="*/ 162172 h 607568"/>
                <a:gd name="connsiteX81" fmla="*/ 20743 w 573132"/>
                <a:gd name="connsiteY81" fmla="*/ 141612 h 607568"/>
                <a:gd name="connsiteX82" fmla="*/ 115395 w 573132"/>
                <a:gd name="connsiteY82" fmla="*/ 141612 h 607568"/>
                <a:gd name="connsiteX83" fmla="*/ 289486 w 573132"/>
                <a:gd name="connsiteY83" fmla="*/ 315444 h 607568"/>
                <a:gd name="connsiteX84" fmla="*/ 289486 w 573132"/>
                <a:gd name="connsiteY84" fmla="*/ 424837 h 607568"/>
                <a:gd name="connsiteX85" fmla="*/ 389976 w 573132"/>
                <a:gd name="connsiteY85" fmla="*/ 424837 h 607568"/>
                <a:gd name="connsiteX86" fmla="*/ 389976 w 573132"/>
                <a:gd name="connsiteY86" fmla="*/ 268343 h 607568"/>
                <a:gd name="connsiteX87" fmla="*/ 234016 w 573132"/>
                <a:gd name="connsiteY87" fmla="*/ 112615 h 607568"/>
                <a:gd name="connsiteX88" fmla="*/ 20743 w 573132"/>
                <a:gd name="connsiteY88" fmla="*/ 112615 h 607568"/>
                <a:gd name="connsiteX89" fmla="*/ 0 w 573132"/>
                <a:gd name="connsiteY89" fmla="*/ 92056 h 607568"/>
                <a:gd name="connsiteX90" fmla="*/ 20743 w 573132"/>
                <a:gd name="connsiteY90" fmla="*/ 71343 h 607568"/>
                <a:gd name="connsiteX91" fmla="*/ 234016 w 573132"/>
                <a:gd name="connsiteY91" fmla="*/ 71343 h 607568"/>
                <a:gd name="connsiteX92" fmla="*/ 431309 w 573132"/>
                <a:gd name="connsiteY92" fmla="*/ 268343 h 607568"/>
                <a:gd name="connsiteX93" fmla="*/ 431309 w 573132"/>
                <a:gd name="connsiteY93" fmla="*/ 353954 h 607568"/>
                <a:gd name="connsiteX94" fmla="*/ 531799 w 573132"/>
                <a:gd name="connsiteY94" fmla="*/ 353954 h 607568"/>
                <a:gd name="connsiteX95" fmla="*/ 531799 w 573132"/>
                <a:gd name="connsiteY95" fmla="*/ 219093 h 607568"/>
                <a:gd name="connsiteX96" fmla="*/ 353713 w 573132"/>
                <a:gd name="connsiteY96" fmla="*/ 41118 h 607568"/>
                <a:gd name="connsiteX97" fmla="*/ 20743 w 573132"/>
                <a:gd name="connsiteY97" fmla="*/ 41118 h 607568"/>
                <a:gd name="connsiteX98" fmla="*/ 0 w 573132"/>
                <a:gd name="connsiteY98" fmla="*/ 20559 h 607568"/>
                <a:gd name="connsiteX99" fmla="*/ 20743 w 573132"/>
                <a:gd name="connsiteY99" fmla="*/ 0 h 6075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</a:cxnLst>
              <a:rect l="l" t="t" r="r" b="b"/>
              <a:pathLst>
                <a:path w="573132" h="607568">
                  <a:moveTo>
                    <a:pt x="207316" y="416547"/>
                  </a:moveTo>
                  <a:lnTo>
                    <a:pt x="218688" y="416547"/>
                  </a:lnTo>
                  <a:cubicBezTo>
                    <a:pt x="224375" y="416547"/>
                    <a:pt x="228985" y="421150"/>
                    <a:pt x="228985" y="426827"/>
                  </a:cubicBezTo>
                  <a:lnTo>
                    <a:pt x="228985" y="466106"/>
                  </a:lnTo>
                  <a:cubicBezTo>
                    <a:pt x="228985" y="471783"/>
                    <a:pt x="224375" y="476386"/>
                    <a:pt x="218688" y="476386"/>
                  </a:cubicBezTo>
                  <a:cubicBezTo>
                    <a:pt x="213002" y="476386"/>
                    <a:pt x="208392" y="471783"/>
                    <a:pt x="208392" y="466106"/>
                  </a:cubicBezTo>
                  <a:lnTo>
                    <a:pt x="208392" y="437107"/>
                  </a:lnTo>
                  <a:lnTo>
                    <a:pt x="207316" y="437107"/>
                  </a:lnTo>
                  <a:cubicBezTo>
                    <a:pt x="201630" y="437107"/>
                    <a:pt x="197019" y="432504"/>
                    <a:pt x="197019" y="426827"/>
                  </a:cubicBezTo>
                  <a:cubicBezTo>
                    <a:pt x="197019" y="421150"/>
                    <a:pt x="201630" y="416547"/>
                    <a:pt x="207316" y="416547"/>
                  </a:cubicBezTo>
                  <a:close/>
                  <a:moveTo>
                    <a:pt x="327605" y="325377"/>
                  </a:moveTo>
                  <a:lnTo>
                    <a:pt x="351869" y="325377"/>
                  </a:lnTo>
                  <a:cubicBezTo>
                    <a:pt x="356937" y="325377"/>
                    <a:pt x="361083" y="329520"/>
                    <a:pt x="361083" y="334583"/>
                  </a:cubicBezTo>
                  <a:lnTo>
                    <a:pt x="361083" y="360819"/>
                  </a:lnTo>
                  <a:cubicBezTo>
                    <a:pt x="361083" y="366036"/>
                    <a:pt x="356937" y="370178"/>
                    <a:pt x="351869" y="370178"/>
                  </a:cubicBezTo>
                  <a:lnTo>
                    <a:pt x="336973" y="370178"/>
                  </a:lnTo>
                  <a:lnTo>
                    <a:pt x="336973" y="377389"/>
                  </a:lnTo>
                  <a:lnTo>
                    <a:pt x="351869" y="377389"/>
                  </a:lnTo>
                  <a:cubicBezTo>
                    <a:pt x="356937" y="377389"/>
                    <a:pt x="361083" y="381532"/>
                    <a:pt x="361083" y="386595"/>
                  </a:cubicBezTo>
                  <a:cubicBezTo>
                    <a:pt x="361083" y="391658"/>
                    <a:pt x="356937" y="395801"/>
                    <a:pt x="351869" y="395801"/>
                  </a:cubicBezTo>
                  <a:lnTo>
                    <a:pt x="327605" y="395801"/>
                  </a:lnTo>
                  <a:cubicBezTo>
                    <a:pt x="322537" y="395801"/>
                    <a:pt x="318391" y="391658"/>
                    <a:pt x="318391" y="386595"/>
                  </a:cubicBezTo>
                  <a:lnTo>
                    <a:pt x="318391" y="360819"/>
                  </a:lnTo>
                  <a:cubicBezTo>
                    <a:pt x="318391" y="355756"/>
                    <a:pt x="322537" y="351613"/>
                    <a:pt x="327605" y="351613"/>
                  </a:cubicBezTo>
                  <a:lnTo>
                    <a:pt x="342501" y="351613"/>
                  </a:lnTo>
                  <a:lnTo>
                    <a:pt x="342501" y="343789"/>
                  </a:lnTo>
                  <a:lnTo>
                    <a:pt x="327605" y="343789"/>
                  </a:lnTo>
                  <a:cubicBezTo>
                    <a:pt x="322537" y="343789"/>
                    <a:pt x="318391" y="339646"/>
                    <a:pt x="318391" y="334583"/>
                  </a:cubicBezTo>
                  <a:cubicBezTo>
                    <a:pt x="318391" y="329520"/>
                    <a:pt x="322537" y="325377"/>
                    <a:pt x="327605" y="325377"/>
                  </a:cubicBezTo>
                  <a:close/>
                  <a:moveTo>
                    <a:pt x="467254" y="256646"/>
                  </a:moveTo>
                  <a:lnTo>
                    <a:pt x="491518" y="256646"/>
                  </a:lnTo>
                  <a:cubicBezTo>
                    <a:pt x="496586" y="256646"/>
                    <a:pt x="500732" y="260788"/>
                    <a:pt x="500732" y="266004"/>
                  </a:cubicBezTo>
                  <a:lnTo>
                    <a:pt x="500732" y="318007"/>
                  </a:lnTo>
                  <a:cubicBezTo>
                    <a:pt x="500732" y="323069"/>
                    <a:pt x="496586" y="327211"/>
                    <a:pt x="491518" y="327211"/>
                  </a:cubicBezTo>
                  <a:lnTo>
                    <a:pt x="467254" y="327211"/>
                  </a:lnTo>
                  <a:cubicBezTo>
                    <a:pt x="462186" y="327211"/>
                    <a:pt x="458040" y="323069"/>
                    <a:pt x="458040" y="318007"/>
                  </a:cubicBezTo>
                  <a:cubicBezTo>
                    <a:pt x="458040" y="312791"/>
                    <a:pt x="462186" y="308649"/>
                    <a:pt x="467254" y="308649"/>
                  </a:cubicBezTo>
                  <a:lnTo>
                    <a:pt x="482150" y="308649"/>
                  </a:lnTo>
                  <a:lnTo>
                    <a:pt x="482150" y="301439"/>
                  </a:lnTo>
                  <a:lnTo>
                    <a:pt x="467254" y="301439"/>
                  </a:lnTo>
                  <a:cubicBezTo>
                    <a:pt x="462186" y="301439"/>
                    <a:pt x="458040" y="297298"/>
                    <a:pt x="458040" y="292235"/>
                  </a:cubicBezTo>
                  <a:cubicBezTo>
                    <a:pt x="458040" y="287020"/>
                    <a:pt x="462186" y="282878"/>
                    <a:pt x="467254" y="282878"/>
                  </a:cubicBezTo>
                  <a:lnTo>
                    <a:pt x="482150" y="282878"/>
                  </a:lnTo>
                  <a:lnTo>
                    <a:pt x="482150" y="275208"/>
                  </a:lnTo>
                  <a:lnTo>
                    <a:pt x="467254" y="275208"/>
                  </a:lnTo>
                  <a:cubicBezTo>
                    <a:pt x="462186" y="275208"/>
                    <a:pt x="458040" y="271066"/>
                    <a:pt x="458040" y="266004"/>
                  </a:cubicBezTo>
                  <a:cubicBezTo>
                    <a:pt x="458040" y="260788"/>
                    <a:pt x="462186" y="256646"/>
                    <a:pt x="467254" y="256646"/>
                  </a:cubicBezTo>
                  <a:close/>
                  <a:moveTo>
                    <a:pt x="20743" y="0"/>
                  </a:moveTo>
                  <a:lnTo>
                    <a:pt x="353713" y="0"/>
                  </a:lnTo>
                  <a:cubicBezTo>
                    <a:pt x="474639" y="0"/>
                    <a:pt x="573132" y="98193"/>
                    <a:pt x="573132" y="219093"/>
                  </a:cubicBezTo>
                  <a:lnTo>
                    <a:pt x="573132" y="587009"/>
                  </a:lnTo>
                  <a:cubicBezTo>
                    <a:pt x="573132" y="598362"/>
                    <a:pt x="563913" y="607568"/>
                    <a:pt x="552389" y="607568"/>
                  </a:cubicBezTo>
                  <a:cubicBezTo>
                    <a:pt x="541018" y="607568"/>
                    <a:pt x="531799" y="598362"/>
                    <a:pt x="531799" y="587009"/>
                  </a:cubicBezTo>
                  <a:lnTo>
                    <a:pt x="531799" y="395226"/>
                  </a:lnTo>
                  <a:lnTo>
                    <a:pt x="431309" y="395226"/>
                  </a:lnTo>
                  <a:lnTo>
                    <a:pt x="431309" y="587009"/>
                  </a:lnTo>
                  <a:cubicBezTo>
                    <a:pt x="431309" y="598362"/>
                    <a:pt x="422090" y="607568"/>
                    <a:pt x="410719" y="607568"/>
                  </a:cubicBezTo>
                  <a:cubicBezTo>
                    <a:pt x="399195" y="607568"/>
                    <a:pt x="389976" y="598362"/>
                    <a:pt x="389976" y="587009"/>
                  </a:cubicBezTo>
                  <a:lnTo>
                    <a:pt x="389976" y="465956"/>
                  </a:lnTo>
                  <a:lnTo>
                    <a:pt x="289486" y="465956"/>
                  </a:lnTo>
                  <a:lnTo>
                    <a:pt x="289486" y="587009"/>
                  </a:lnTo>
                  <a:cubicBezTo>
                    <a:pt x="289486" y="598362"/>
                    <a:pt x="280266" y="607568"/>
                    <a:pt x="268896" y="607568"/>
                  </a:cubicBezTo>
                  <a:cubicBezTo>
                    <a:pt x="257525" y="607568"/>
                    <a:pt x="248152" y="598362"/>
                    <a:pt x="248152" y="587009"/>
                  </a:cubicBezTo>
                  <a:lnTo>
                    <a:pt x="248152" y="536839"/>
                  </a:lnTo>
                  <a:lnTo>
                    <a:pt x="183156" y="536839"/>
                  </a:lnTo>
                  <a:lnTo>
                    <a:pt x="183156" y="587009"/>
                  </a:lnTo>
                  <a:cubicBezTo>
                    <a:pt x="183156" y="598362"/>
                    <a:pt x="173937" y="607568"/>
                    <a:pt x="162413" y="607568"/>
                  </a:cubicBezTo>
                  <a:cubicBezTo>
                    <a:pt x="151043" y="607568"/>
                    <a:pt x="141823" y="598362"/>
                    <a:pt x="141823" y="587009"/>
                  </a:cubicBezTo>
                  <a:lnTo>
                    <a:pt x="141823" y="310074"/>
                  </a:lnTo>
                  <a:cubicBezTo>
                    <a:pt x="141823" y="278929"/>
                    <a:pt x="116470" y="253614"/>
                    <a:pt x="85278" y="253614"/>
                  </a:cubicBezTo>
                  <a:lnTo>
                    <a:pt x="20743" y="253614"/>
                  </a:lnTo>
                  <a:cubicBezTo>
                    <a:pt x="9219" y="253614"/>
                    <a:pt x="0" y="244408"/>
                    <a:pt x="0" y="233055"/>
                  </a:cubicBezTo>
                  <a:cubicBezTo>
                    <a:pt x="0" y="221548"/>
                    <a:pt x="9219" y="212342"/>
                    <a:pt x="20743" y="212342"/>
                  </a:cubicBezTo>
                  <a:lnTo>
                    <a:pt x="85278" y="212342"/>
                  </a:lnTo>
                  <a:cubicBezTo>
                    <a:pt x="139211" y="212342"/>
                    <a:pt x="183156" y="256222"/>
                    <a:pt x="183156" y="310074"/>
                  </a:cubicBezTo>
                  <a:lnTo>
                    <a:pt x="183156" y="495567"/>
                  </a:lnTo>
                  <a:lnTo>
                    <a:pt x="248152" y="495567"/>
                  </a:lnTo>
                  <a:lnTo>
                    <a:pt x="248152" y="315444"/>
                  </a:lnTo>
                  <a:cubicBezTo>
                    <a:pt x="248152" y="242260"/>
                    <a:pt x="188688" y="182731"/>
                    <a:pt x="115395" y="182731"/>
                  </a:cubicBezTo>
                  <a:lnTo>
                    <a:pt x="20743" y="182731"/>
                  </a:lnTo>
                  <a:cubicBezTo>
                    <a:pt x="9219" y="182731"/>
                    <a:pt x="0" y="173525"/>
                    <a:pt x="0" y="162172"/>
                  </a:cubicBezTo>
                  <a:cubicBezTo>
                    <a:pt x="0" y="150818"/>
                    <a:pt x="9219" y="141612"/>
                    <a:pt x="20743" y="141612"/>
                  </a:cubicBezTo>
                  <a:lnTo>
                    <a:pt x="115395" y="141612"/>
                  </a:lnTo>
                  <a:cubicBezTo>
                    <a:pt x="211429" y="141612"/>
                    <a:pt x="289486" y="219553"/>
                    <a:pt x="289486" y="315444"/>
                  </a:cubicBezTo>
                  <a:lnTo>
                    <a:pt x="289486" y="424837"/>
                  </a:lnTo>
                  <a:lnTo>
                    <a:pt x="389976" y="424837"/>
                  </a:lnTo>
                  <a:lnTo>
                    <a:pt x="389976" y="268343"/>
                  </a:lnTo>
                  <a:cubicBezTo>
                    <a:pt x="389976" y="182424"/>
                    <a:pt x="320063" y="112615"/>
                    <a:pt x="234016" y="112615"/>
                  </a:cubicBezTo>
                  <a:lnTo>
                    <a:pt x="20743" y="112615"/>
                  </a:lnTo>
                  <a:cubicBezTo>
                    <a:pt x="9219" y="112615"/>
                    <a:pt x="0" y="103409"/>
                    <a:pt x="0" y="92056"/>
                  </a:cubicBezTo>
                  <a:cubicBezTo>
                    <a:pt x="0" y="80702"/>
                    <a:pt x="9219" y="71343"/>
                    <a:pt x="20743" y="71343"/>
                  </a:cubicBezTo>
                  <a:lnTo>
                    <a:pt x="234016" y="71343"/>
                  </a:lnTo>
                  <a:cubicBezTo>
                    <a:pt x="342804" y="71343"/>
                    <a:pt x="431309" y="159717"/>
                    <a:pt x="431309" y="268343"/>
                  </a:cubicBezTo>
                  <a:lnTo>
                    <a:pt x="431309" y="353954"/>
                  </a:lnTo>
                  <a:lnTo>
                    <a:pt x="531799" y="353954"/>
                  </a:lnTo>
                  <a:lnTo>
                    <a:pt x="531799" y="219093"/>
                  </a:lnTo>
                  <a:cubicBezTo>
                    <a:pt x="531799" y="120900"/>
                    <a:pt x="451899" y="41118"/>
                    <a:pt x="353713" y="41118"/>
                  </a:cubicBezTo>
                  <a:lnTo>
                    <a:pt x="20743" y="41118"/>
                  </a:lnTo>
                  <a:cubicBezTo>
                    <a:pt x="9219" y="41118"/>
                    <a:pt x="0" y="31913"/>
                    <a:pt x="0" y="20559"/>
                  </a:cubicBezTo>
                  <a:cubicBezTo>
                    <a:pt x="0" y="9206"/>
                    <a:pt x="9219" y="0"/>
                    <a:pt x="2074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任意多边形: 形状 38">
              <a:extLst>
                <a:ext uri="{FF2B5EF4-FFF2-40B4-BE49-F238E27FC236}">
                  <a16:creationId xmlns:a16="http://schemas.microsoft.com/office/drawing/2014/main" id="{F1B71FD5-A019-8ABD-A7EF-00BEBBE46E25}"/>
                </a:ext>
              </a:extLst>
            </p:cNvPr>
            <p:cNvSpPr/>
            <p:nvPr/>
          </p:nvSpPr>
          <p:spPr>
            <a:xfrm>
              <a:off x="6603903" y="4125400"/>
              <a:ext cx="568867" cy="523220"/>
            </a:xfrm>
            <a:custGeom>
              <a:avLst/>
              <a:gdLst>
                <a:gd name="connsiteX0" fmla="*/ 289460 w 605975"/>
                <a:gd name="connsiteY0" fmla="*/ 463730 h 511856"/>
                <a:gd name="connsiteX1" fmla="*/ 336764 w 605975"/>
                <a:gd name="connsiteY1" fmla="*/ 497378 h 511856"/>
                <a:gd name="connsiteX2" fmla="*/ 335561 w 605975"/>
                <a:gd name="connsiteY2" fmla="*/ 505550 h 511856"/>
                <a:gd name="connsiteX3" fmla="*/ 328265 w 605975"/>
                <a:gd name="connsiteY3" fmla="*/ 509315 h 511856"/>
                <a:gd name="connsiteX4" fmla="*/ 250654 w 605975"/>
                <a:gd name="connsiteY4" fmla="*/ 509315 h 511856"/>
                <a:gd name="connsiteX5" fmla="*/ 243358 w 605975"/>
                <a:gd name="connsiteY5" fmla="*/ 505550 h 511856"/>
                <a:gd name="connsiteX6" fmla="*/ 242155 w 605975"/>
                <a:gd name="connsiteY6" fmla="*/ 497378 h 511856"/>
                <a:gd name="connsiteX7" fmla="*/ 289460 w 605975"/>
                <a:gd name="connsiteY7" fmla="*/ 463730 h 511856"/>
                <a:gd name="connsiteX8" fmla="*/ 490253 w 605975"/>
                <a:gd name="connsiteY8" fmla="*/ 255421 h 511856"/>
                <a:gd name="connsiteX9" fmla="*/ 581785 w 605975"/>
                <a:gd name="connsiteY9" fmla="*/ 333302 h 511856"/>
                <a:gd name="connsiteX10" fmla="*/ 605670 w 605975"/>
                <a:gd name="connsiteY10" fmla="*/ 481701 h 511856"/>
                <a:gd name="connsiteX11" fmla="*/ 600220 w 605975"/>
                <a:gd name="connsiteY11" fmla="*/ 500992 h 511856"/>
                <a:gd name="connsiteX12" fmla="*/ 582106 w 605975"/>
                <a:gd name="connsiteY12" fmla="*/ 509316 h 511856"/>
                <a:gd name="connsiteX13" fmla="*/ 398400 w 605975"/>
                <a:gd name="connsiteY13" fmla="*/ 509316 h 511856"/>
                <a:gd name="connsiteX14" fmla="*/ 380286 w 605975"/>
                <a:gd name="connsiteY14" fmla="*/ 500992 h 511856"/>
                <a:gd name="connsiteX15" fmla="*/ 374836 w 605975"/>
                <a:gd name="connsiteY15" fmla="*/ 481701 h 511856"/>
                <a:gd name="connsiteX16" fmla="*/ 398721 w 605975"/>
                <a:gd name="connsiteY16" fmla="*/ 333302 h 511856"/>
                <a:gd name="connsiteX17" fmla="*/ 490253 w 605975"/>
                <a:gd name="connsiteY17" fmla="*/ 255421 h 511856"/>
                <a:gd name="connsiteX18" fmla="*/ 30625 w 605975"/>
                <a:gd name="connsiteY18" fmla="*/ 173212 h 511856"/>
                <a:gd name="connsiteX19" fmla="*/ 61169 w 605975"/>
                <a:gd name="connsiteY19" fmla="*/ 203787 h 511856"/>
                <a:gd name="connsiteX20" fmla="*/ 61169 w 605975"/>
                <a:gd name="connsiteY20" fmla="*/ 427655 h 511856"/>
                <a:gd name="connsiteX21" fmla="*/ 84338 w 605975"/>
                <a:gd name="connsiteY21" fmla="*/ 450786 h 511856"/>
                <a:gd name="connsiteX22" fmla="*/ 186152 w 605975"/>
                <a:gd name="connsiteY22" fmla="*/ 450786 h 511856"/>
                <a:gd name="connsiteX23" fmla="*/ 216777 w 605975"/>
                <a:gd name="connsiteY23" fmla="*/ 481281 h 511856"/>
                <a:gd name="connsiteX24" fmla="*/ 186152 w 605975"/>
                <a:gd name="connsiteY24" fmla="*/ 511856 h 511856"/>
                <a:gd name="connsiteX25" fmla="*/ 84338 w 605975"/>
                <a:gd name="connsiteY25" fmla="*/ 511856 h 511856"/>
                <a:gd name="connsiteX26" fmla="*/ 0 w 605975"/>
                <a:gd name="connsiteY26" fmla="*/ 427655 h 511856"/>
                <a:gd name="connsiteX27" fmla="*/ 0 w 605975"/>
                <a:gd name="connsiteY27" fmla="*/ 203787 h 511856"/>
                <a:gd name="connsiteX28" fmla="*/ 30625 w 605975"/>
                <a:gd name="connsiteY28" fmla="*/ 173212 h 511856"/>
                <a:gd name="connsiteX29" fmla="*/ 437999 w 605975"/>
                <a:gd name="connsiteY29" fmla="*/ 14581 h 511856"/>
                <a:gd name="connsiteX30" fmla="*/ 533615 w 605975"/>
                <a:gd name="connsiteY30" fmla="*/ 110021 h 511856"/>
                <a:gd name="connsiteX31" fmla="*/ 437999 w 605975"/>
                <a:gd name="connsiteY31" fmla="*/ 205461 h 511856"/>
                <a:gd name="connsiteX32" fmla="*/ 342383 w 605975"/>
                <a:gd name="connsiteY32" fmla="*/ 110021 h 511856"/>
                <a:gd name="connsiteX33" fmla="*/ 437999 w 605975"/>
                <a:gd name="connsiteY33" fmla="*/ 14581 h 511856"/>
                <a:gd name="connsiteX34" fmla="*/ 59013 w 605975"/>
                <a:gd name="connsiteY34" fmla="*/ 2516 h 511856"/>
                <a:gd name="connsiteX35" fmla="*/ 111441 w 605975"/>
                <a:gd name="connsiteY35" fmla="*/ 26609 h 511856"/>
                <a:gd name="connsiteX36" fmla="*/ 212530 w 605975"/>
                <a:gd name="connsiteY36" fmla="*/ 300513 h 511856"/>
                <a:gd name="connsiteX37" fmla="*/ 188320 w 605975"/>
                <a:gd name="connsiteY37" fmla="*/ 352861 h 511856"/>
                <a:gd name="connsiteX38" fmla="*/ 174211 w 605975"/>
                <a:gd name="connsiteY38" fmla="*/ 355342 h 511856"/>
                <a:gd name="connsiteX39" fmla="*/ 135972 w 605975"/>
                <a:gd name="connsiteY39" fmla="*/ 328688 h 511856"/>
                <a:gd name="connsiteX40" fmla="*/ 34883 w 605975"/>
                <a:gd name="connsiteY40" fmla="*/ 54784 h 511856"/>
                <a:gd name="connsiteX41" fmla="*/ 59013 w 605975"/>
                <a:gd name="connsiteY41" fmla="*/ 2516 h 511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605975" h="511856">
                  <a:moveTo>
                    <a:pt x="289460" y="463730"/>
                  </a:moveTo>
                  <a:cubicBezTo>
                    <a:pt x="311428" y="463730"/>
                    <a:pt x="329869" y="477830"/>
                    <a:pt x="336764" y="497378"/>
                  </a:cubicBezTo>
                  <a:cubicBezTo>
                    <a:pt x="337726" y="500102"/>
                    <a:pt x="337245" y="503146"/>
                    <a:pt x="335561" y="505550"/>
                  </a:cubicBezTo>
                  <a:cubicBezTo>
                    <a:pt x="333878" y="507953"/>
                    <a:pt x="331152" y="509315"/>
                    <a:pt x="328265" y="509315"/>
                  </a:cubicBezTo>
                  <a:lnTo>
                    <a:pt x="250654" y="509315"/>
                  </a:lnTo>
                  <a:cubicBezTo>
                    <a:pt x="247768" y="509315"/>
                    <a:pt x="245041" y="507953"/>
                    <a:pt x="243358" y="505550"/>
                  </a:cubicBezTo>
                  <a:cubicBezTo>
                    <a:pt x="241674" y="503146"/>
                    <a:pt x="241193" y="500102"/>
                    <a:pt x="242155" y="497378"/>
                  </a:cubicBezTo>
                  <a:cubicBezTo>
                    <a:pt x="249050" y="477830"/>
                    <a:pt x="267491" y="463730"/>
                    <a:pt x="289460" y="463730"/>
                  </a:cubicBezTo>
                  <a:close/>
                  <a:moveTo>
                    <a:pt x="490253" y="255421"/>
                  </a:moveTo>
                  <a:cubicBezTo>
                    <a:pt x="535779" y="255421"/>
                    <a:pt x="574571" y="288399"/>
                    <a:pt x="581785" y="333302"/>
                  </a:cubicBezTo>
                  <a:lnTo>
                    <a:pt x="605670" y="481701"/>
                  </a:lnTo>
                  <a:cubicBezTo>
                    <a:pt x="606792" y="488665"/>
                    <a:pt x="604788" y="495629"/>
                    <a:pt x="600220" y="500992"/>
                  </a:cubicBezTo>
                  <a:cubicBezTo>
                    <a:pt x="595731" y="506274"/>
                    <a:pt x="589079" y="509316"/>
                    <a:pt x="582106" y="509316"/>
                  </a:cubicBezTo>
                  <a:lnTo>
                    <a:pt x="398400" y="509316"/>
                  </a:lnTo>
                  <a:cubicBezTo>
                    <a:pt x="391427" y="509316"/>
                    <a:pt x="384775" y="506274"/>
                    <a:pt x="380286" y="500992"/>
                  </a:cubicBezTo>
                  <a:cubicBezTo>
                    <a:pt x="375718" y="495629"/>
                    <a:pt x="373714" y="488665"/>
                    <a:pt x="374836" y="481701"/>
                  </a:cubicBezTo>
                  <a:lnTo>
                    <a:pt x="398721" y="333302"/>
                  </a:lnTo>
                  <a:cubicBezTo>
                    <a:pt x="405935" y="288399"/>
                    <a:pt x="444727" y="255421"/>
                    <a:pt x="490253" y="255421"/>
                  </a:cubicBezTo>
                  <a:close/>
                  <a:moveTo>
                    <a:pt x="30625" y="173212"/>
                  </a:moveTo>
                  <a:cubicBezTo>
                    <a:pt x="47540" y="173212"/>
                    <a:pt x="61169" y="186899"/>
                    <a:pt x="61169" y="203787"/>
                  </a:cubicBezTo>
                  <a:lnTo>
                    <a:pt x="61169" y="427655"/>
                  </a:lnTo>
                  <a:cubicBezTo>
                    <a:pt x="61169" y="440381"/>
                    <a:pt x="71591" y="450786"/>
                    <a:pt x="84338" y="450786"/>
                  </a:cubicBezTo>
                  <a:lnTo>
                    <a:pt x="186152" y="450786"/>
                  </a:lnTo>
                  <a:cubicBezTo>
                    <a:pt x="203068" y="450786"/>
                    <a:pt x="216777" y="464393"/>
                    <a:pt x="216777" y="481281"/>
                  </a:cubicBezTo>
                  <a:cubicBezTo>
                    <a:pt x="216777" y="498169"/>
                    <a:pt x="203068" y="511856"/>
                    <a:pt x="186152" y="511856"/>
                  </a:cubicBezTo>
                  <a:lnTo>
                    <a:pt x="84338" y="511856"/>
                  </a:lnTo>
                  <a:cubicBezTo>
                    <a:pt x="37840" y="511856"/>
                    <a:pt x="0" y="474078"/>
                    <a:pt x="0" y="427655"/>
                  </a:cubicBezTo>
                  <a:lnTo>
                    <a:pt x="0" y="203787"/>
                  </a:lnTo>
                  <a:cubicBezTo>
                    <a:pt x="0" y="186899"/>
                    <a:pt x="13709" y="173212"/>
                    <a:pt x="30625" y="173212"/>
                  </a:cubicBezTo>
                  <a:close/>
                  <a:moveTo>
                    <a:pt x="437999" y="14581"/>
                  </a:moveTo>
                  <a:cubicBezTo>
                    <a:pt x="490806" y="14581"/>
                    <a:pt x="533615" y="57311"/>
                    <a:pt x="533615" y="110021"/>
                  </a:cubicBezTo>
                  <a:cubicBezTo>
                    <a:pt x="533615" y="162731"/>
                    <a:pt x="490806" y="205461"/>
                    <a:pt x="437999" y="205461"/>
                  </a:cubicBezTo>
                  <a:cubicBezTo>
                    <a:pt x="385192" y="205461"/>
                    <a:pt x="342383" y="162731"/>
                    <a:pt x="342383" y="110021"/>
                  </a:cubicBezTo>
                  <a:cubicBezTo>
                    <a:pt x="342383" y="57311"/>
                    <a:pt x="385192" y="14581"/>
                    <a:pt x="437999" y="14581"/>
                  </a:cubicBezTo>
                  <a:close/>
                  <a:moveTo>
                    <a:pt x="59013" y="2516"/>
                  </a:moveTo>
                  <a:cubicBezTo>
                    <a:pt x="80177" y="-5248"/>
                    <a:pt x="103665" y="5558"/>
                    <a:pt x="111441" y="26609"/>
                  </a:cubicBezTo>
                  <a:lnTo>
                    <a:pt x="212530" y="300513"/>
                  </a:lnTo>
                  <a:cubicBezTo>
                    <a:pt x="220306" y="321644"/>
                    <a:pt x="209484" y="345017"/>
                    <a:pt x="188320" y="352861"/>
                  </a:cubicBezTo>
                  <a:cubicBezTo>
                    <a:pt x="183670" y="354542"/>
                    <a:pt x="178941" y="355342"/>
                    <a:pt x="174211" y="355342"/>
                  </a:cubicBezTo>
                  <a:cubicBezTo>
                    <a:pt x="157617" y="355342"/>
                    <a:pt x="141984" y="345177"/>
                    <a:pt x="135972" y="328688"/>
                  </a:cubicBezTo>
                  <a:lnTo>
                    <a:pt x="34883" y="54784"/>
                  </a:lnTo>
                  <a:cubicBezTo>
                    <a:pt x="27027" y="33733"/>
                    <a:pt x="37930" y="10280"/>
                    <a:pt x="59013" y="251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627046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21F9F2-1117-DB35-A706-F58DDE8F31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73553688-469F-9FAA-8EF8-D9E2322B6EC9}"/>
              </a:ext>
            </a:extLst>
          </p:cNvPr>
          <p:cNvSpPr txBox="1"/>
          <p:nvPr/>
        </p:nvSpPr>
        <p:spPr>
          <a:xfrm>
            <a:off x="753856" y="307903"/>
            <a:ext cx="59279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</a:defRPr>
            </a:lvl1pPr>
          </a:lstStyle>
          <a:p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直播流量分发机制</a:t>
            </a: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思源黑体 CN Medium" panose="020B0600000000000000" pitchFamily="34" charset="-122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6530E0D8-34EC-9B63-34F1-0DBE60C5475E}"/>
              </a:ext>
            </a:extLst>
          </p:cNvPr>
          <p:cNvGrpSpPr/>
          <p:nvPr/>
        </p:nvGrpSpPr>
        <p:grpSpPr>
          <a:xfrm>
            <a:off x="908934" y="1870678"/>
            <a:ext cx="10374132" cy="4310236"/>
            <a:chOff x="908934" y="1500730"/>
            <a:chExt cx="10374132" cy="4310236"/>
          </a:xfrm>
        </p:grpSpPr>
        <p:grpSp>
          <p:nvGrpSpPr>
            <p:cNvPr id="60" name="组合 59">
              <a:extLst>
                <a:ext uri="{FF2B5EF4-FFF2-40B4-BE49-F238E27FC236}">
                  <a16:creationId xmlns:a16="http://schemas.microsoft.com/office/drawing/2014/main" id="{F3007A92-9908-3AF7-4D83-F00074F23898}"/>
                </a:ext>
              </a:extLst>
            </p:cNvPr>
            <p:cNvGrpSpPr/>
            <p:nvPr/>
          </p:nvGrpSpPr>
          <p:grpSpPr>
            <a:xfrm>
              <a:off x="908934" y="1500730"/>
              <a:ext cx="10374132" cy="4310236"/>
              <a:chOff x="1042552" y="1647313"/>
              <a:chExt cx="10374132" cy="4310236"/>
            </a:xfrm>
          </p:grpSpPr>
          <p:sp>
            <p:nvSpPr>
              <p:cNvPr id="22" name="矩形: 圆角 21">
                <a:extLst>
                  <a:ext uri="{FF2B5EF4-FFF2-40B4-BE49-F238E27FC236}">
                    <a16:creationId xmlns:a16="http://schemas.microsoft.com/office/drawing/2014/main" id="{C581DCF1-B43E-7A38-AB59-F934ADF522EF}"/>
                  </a:ext>
                </a:extLst>
              </p:cNvPr>
              <p:cNvSpPr/>
              <p:nvPr/>
            </p:nvSpPr>
            <p:spPr>
              <a:xfrm>
                <a:off x="2254928" y="2121763"/>
                <a:ext cx="3178205" cy="456139"/>
              </a:xfrm>
              <a:prstGeom prst="roundRect">
                <a:avLst>
                  <a:gd name="adj" fmla="val 50000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b="1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内容池</a:t>
                </a:r>
              </a:p>
            </p:txBody>
          </p:sp>
          <p:sp>
            <p:nvSpPr>
              <p:cNvPr id="29" name="矩形: 圆角 28">
                <a:extLst>
                  <a:ext uri="{FF2B5EF4-FFF2-40B4-BE49-F238E27FC236}">
                    <a16:creationId xmlns:a16="http://schemas.microsoft.com/office/drawing/2014/main" id="{CF82B6EE-6FC1-9C0F-34EE-80A2DDF6FB19}"/>
                  </a:ext>
                </a:extLst>
              </p:cNvPr>
              <p:cNvSpPr/>
              <p:nvPr/>
            </p:nvSpPr>
            <p:spPr>
              <a:xfrm>
                <a:off x="2254927" y="1647314"/>
                <a:ext cx="6498455" cy="372038"/>
              </a:xfrm>
              <a:prstGeom prst="roundRect">
                <a:avLst>
                  <a:gd name="adj" fmla="val 50000"/>
                </a:avLst>
              </a:prstGeom>
              <a:noFill/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400" b="1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自然流量</a:t>
                </a:r>
              </a:p>
            </p:txBody>
          </p:sp>
          <p:sp>
            <p:nvSpPr>
              <p:cNvPr id="31" name="矩形: 圆角 30">
                <a:extLst>
                  <a:ext uri="{FF2B5EF4-FFF2-40B4-BE49-F238E27FC236}">
                    <a16:creationId xmlns:a16="http://schemas.microsoft.com/office/drawing/2014/main" id="{EDA04876-349E-3AC2-BF79-32DB9C72D889}"/>
                  </a:ext>
                </a:extLst>
              </p:cNvPr>
              <p:cNvSpPr/>
              <p:nvPr/>
            </p:nvSpPr>
            <p:spPr>
              <a:xfrm>
                <a:off x="8895425" y="1647313"/>
                <a:ext cx="2521258" cy="372038"/>
              </a:xfrm>
              <a:prstGeom prst="roundRect">
                <a:avLst>
                  <a:gd name="adj" fmla="val 50000"/>
                </a:avLst>
              </a:prstGeom>
              <a:noFill/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400" b="1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广告流量</a:t>
                </a:r>
              </a:p>
            </p:txBody>
          </p:sp>
          <p:sp>
            <p:nvSpPr>
              <p:cNvPr id="35" name="矩形: 圆角 34">
                <a:extLst>
                  <a:ext uri="{FF2B5EF4-FFF2-40B4-BE49-F238E27FC236}">
                    <a16:creationId xmlns:a16="http://schemas.microsoft.com/office/drawing/2014/main" id="{9EC484A7-9955-8FDB-4B23-34D90D803B13}"/>
                  </a:ext>
                </a:extLst>
              </p:cNvPr>
              <p:cNvSpPr/>
              <p:nvPr/>
            </p:nvSpPr>
            <p:spPr>
              <a:xfrm>
                <a:off x="5575177" y="2121762"/>
                <a:ext cx="3178205" cy="456139"/>
              </a:xfrm>
              <a:prstGeom prst="roundRect">
                <a:avLst>
                  <a:gd name="adj" fmla="val 50000"/>
                </a:avLst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交易池</a:t>
                </a:r>
              </a:p>
            </p:txBody>
          </p:sp>
          <p:sp>
            <p:nvSpPr>
              <p:cNvPr id="38" name="矩形: 圆角 37">
                <a:extLst>
                  <a:ext uri="{FF2B5EF4-FFF2-40B4-BE49-F238E27FC236}">
                    <a16:creationId xmlns:a16="http://schemas.microsoft.com/office/drawing/2014/main" id="{12935569-62FB-2D7D-D6B0-3DC9EF0C83B4}"/>
                  </a:ext>
                </a:extLst>
              </p:cNvPr>
              <p:cNvSpPr/>
              <p:nvPr/>
            </p:nvSpPr>
            <p:spPr>
              <a:xfrm>
                <a:off x="8895426" y="2121761"/>
                <a:ext cx="2521258" cy="456139"/>
              </a:xfrm>
              <a:prstGeom prst="roundRect">
                <a:avLst>
                  <a:gd name="adj" fmla="val 50000"/>
                </a:avLst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广告池</a:t>
                </a:r>
              </a:p>
            </p:txBody>
          </p:sp>
          <p:grpSp>
            <p:nvGrpSpPr>
              <p:cNvPr id="44" name="组合 43">
                <a:extLst>
                  <a:ext uri="{FF2B5EF4-FFF2-40B4-BE49-F238E27FC236}">
                    <a16:creationId xmlns:a16="http://schemas.microsoft.com/office/drawing/2014/main" id="{5AF582DF-5A8D-0833-68FE-6CA4030278D6}"/>
                  </a:ext>
                </a:extLst>
              </p:cNvPr>
              <p:cNvGrpSpPr/>
              <p:nvPr/>
            </p:nvGrpSpPr>
            <p:grpSpPr>
              <a:xfrm>
                <a:off x="1042552" y="2745843"/>
                <a:ext cx="10374130" cy="753857"/>
                <a:chOff x="1042552" y="2745843"/>
                <a:chExt cx="10374130" cy="753857"/>
              </a:xfrm>
            </p:grpSpPr>
            <p:sp>
              <p:nvSpPr>
                <p:cNvPr id="21" name="矩形: 圆角 20">
                  <a:extLst>
                    <a:ext uri="{FF2B5EF4-FFF2-40B4-BE49-F238E27FC236}">
                      <a16:creationId xmlns:a16="http://schemas.microsoft.com/office/drawing/2014/main" id="{541580BA-3584-FBF4-8885-F3F99CDC50F6}"/>
                    </a:ext>
                  </a:extLst>
                </p:cNvPr>
                <p:cNvSpPr/>
                <p:nvPr/>
              </p:nvSpPr>
              <p:spPr>
                <a:xfrm>
                  <a:off x="1042552" y="2745843"/>
                  <a:ext cx="1570534" cy="753857"/>
                </a:xfrm>
                <a:prstGeom prst="roundRect">
                  <a:avLst/>
                </a:prstGeom>
                <a:gradFill>
                  <a:gsLst>
                    <a:gs pos="54000">
                      <a:srgbClr val="BBB38D"/>
                    </a:gs>
                    <a:gs pos="0">
                      <a:schemeClr val="accent6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lin ang="0" scaled="1"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CN" altLang="en-US" sz="1400" b="1"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核心指标</a:t>
                  </a:r>
                </a:p>
              </p:txBody>
            </p:sp>
            <p:sp>
              <p:nvSpPr>
                <p:cNvPr id="41" name="文本框 40">
                  <a:extLst>
                    <a:ext uri="{FF2B5EF4-FFF2-40B4-BE49-F238E27FC236}">
                      <a16:creationId xmlns:a16="http://schemas.microsoft.com/office/drawing/2014/main" id="{49A6FC41-AA8B-6201-657D-518217B866D1}"/>
                    </a:ext>
                  </a:extLst>
                </p:cNvPr>
                <p:cNvSpPr txBox="1"/>
                <p:nvPr/>
              </p:nvSpPr>
              <p:spPr>
                <a:xfrm>
                  <a:off x="2613086" y="2968882"/>
                  <a:ext cx="2723224" cy="307777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400"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停留时长，互动率，用户喜爱度</a:t>
                  </a:r>
                </a:p>
              </p:txBody>
            </p:sp>
            <p:sp>
              <p:nvSpPr>
                <p:cNvPr id="42" name="文本框 41">
                  <a:extLst>
                    <a:ext uri="{FF2B5EF4-FFF2-40B4-BE49-F238E27FC236}">
                      <a16:creationId xmlns:a16="http://schemas.microsoft.com/office/drawing/2014/main" id="{84FD4CB5-3ED0-A219-82BE-F3FD38B5EACE}"/>
                    </a:ext>
                  </a:extLst>
                </p:cNvPr>
                <p:cNvSpPr txBox="1"/>
                <p:nvPr/>
              </p:nvSpPr>
              <p:spPr>
                <a:xfrm>
                  <a:off x="5802667" y="2968881"/>
                  <a:ext cx="2723224" cy="307777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altLang="zh-CN" sz="1400"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GMV</a:t>
                  </a:r>
                  <a:r>
                    <a:rPr lang="zh-CN" altLang="en-US" sz="1400"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，开播勤奋度</a:t>
                  </a:r>
                </a:p>
              </p:txBody>
            </p:sp>
            <p:sp>
              <p:nvSpPr>
                <p:cNvPr id="43" name="文本框 42">
                  <a:extLst>
                    <a:ext uri="{FF2B5EF4-FFF2-40B4-BE49-F238E27FC236}">
                      <a16:creationId xmlns:a16="http://schemas.microsoft.com/office/drawing/2014/main" id="{24565483-A3B0-F906-FCB4-54A0A2831748}"/>
                    </a:ext>
                  </a:extLst>
                </p:cNvPr>
                <p:cNvSpPr txBox="1"/>
                <p:nvPr/>
              </p:nvSpPr>
              <p:spPr>
                <a:xfrm>
                  <a:off x="8895423" y="2971101"/>
                  <a:ext cx="2521259" cy="305558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altLang="zh-CN" sz="1400"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ECPM</a:t>
                  </a:r>
                  <a:endParaRPr lang="zh-CN" altLang="en-US" sz="1400">
                    <a:latin typeface="Arial" panose="020B0604020202020204" pitchFamily="34" charset="0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45" name="组合 44">
                <a:extLst>
                  <a:ext uri="{FF2B5EF4-FFF2-40B4-BE49-F238E27FC236}">
                    <a16:creationId xmlns:a16="http://schemas.microsoft.com/office/drawing/2014/main" id="{6B53B154-09CB-5C74-515D-3439FF2E3CF7}"/>
                  </a:ext>
                </a:extLst>
              </p:cNvPr>
              <p:cNvGrpSpPr/>
              <p:nvPr/>
            </p:nvGrpSpPr>
            <p:grpSpPr>
              <a:xfrm>
                <a:off x="1042552" y="3565129"/>
                <a:ext cx="10374130" cy="753857"/>
                <a:chOff x="1042552" y="2745843"/>
                <a:chExt cx="10374130" cy="753857"/>
              </a:xfrm>
            </p:grpSpPr>
            <p:sp>
              <p:nvSpPr>
                <p:cNvPr id="46" name="矩形: 圆角 45">
                  <a:extLst>
                    <a:ext uri="{FF2B5EF4-FFF2-40B4-BE49-F238E27FC236}">
                      <a16:creationId xmlns:a16="http://schemas.microsoft.com/office/drawing/2014/main" id="{2E0C80A0-1244-B2B3-7DD5-88307887C2BA}"/>
                    </a:ext>
                  </a:extLst>
                </p:cNvPr>
                <p:cNvSpPr/>
                <p:nvPr/>
              </p:nvSpPr>
              <p:spPr>
                <a:xfrm>
                  <a:off x="1042552" y="2745843"/>
                  <a:ext cx="1570534" cy="753857"/>
                </a:xfrm>
                <a:prstGeom prst="roundRect">
                  <a:avLst/>
                </a:prstGeom>
                <a:gradFill>
                  <a:gsLst>
                    <a:gs pos="54000">
                      <a:srgbClr val="BBB38D"/>
                    </a:gs>
                    <a:gs pos="0">
                      <a:schemeClr val="accent6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lin ang="0" scaled="1"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CN" altLang="en-US" sz="1400" b="1"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运营机会点</a:t>
                  </a:r>
                </a:p>
              </p:txBody>
            </p:sp>
            <p:sp>
              <p:nvSpPr>
                <p:cNvPr id="47" name="文本框 46">
                  <a:extLst>
                    <a:ext uri="{FF2B5EF4-FFF2-40B4-BE49-F238E27FC236}">
                      <a16:creationId xmlns:a16="http://schemas.microsoft.com/office/drawing/2014/main" id="{251F6113-8FD1-63AB-6B22-4C082F27DE8F}"/>
                    </a:ext>
                  </a:extLst>
                </p:cNvPr>
                <p:cNvSpPr txBox="1"/>
                <p:nvPr/>
              </p:nvSpPr>
              <p:spPr>
                <a:xfrm>
                  <a:off x="2613086" y="2859102"/>
                  <a:ext cx="2723224" cy="52322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400" b="1">
                      <a:solidFill>
                        <a:srgbClr val="FFC000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流量天花板高</a:t>
                  </a:r>
                  <a:endParaRPr lang="en-US" altLang="zh-CN" sz="1400" b="1">
                    <a:solidFill>
                      <a:srgbClr val="FFC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endParaRPr>
                </a:p>
                <a:p>
                  <a:pPr algn="ctr"/>
                  <a:r>
                    <a:rPr lang="zh-CN" altLang="en-US" sz="1400" b="1">
                      <a:solidFill>
                        <a:srgbClr val="FFC000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增长空间大</a:t>
                  </a:r>
                </a:p>
              </p:txBody>
            </p:sp>
            <p:sp>
              <p:nvSpPr>
                <p:cNvPr id="48" name="文本框 47">
                  <a:extLst>
                    <a:ext uri="{FF2B5EF4-FFF2-40B4-BE49-F238E27FC236}">
                      <a16:creationId xmlns:a16="http://schemas.microsoft.com/office/drawing/2014/main" id="{547DE3C6-6BC2-8DD3-35A7-49F4F71D33EA}"/>
                    </a:ext>
                  </a:extLst>
                </p:cNvPr>
                <p:cNvSpPr txBox="1"/>
                <p:nvPr/>
              </p:nvSpPr>
              <p:spPr>
                <a:xfrm>
                  <a:off x="5802667" y="2968881"/>
                  <a:ext cx="2723224" cy="307777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400"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人群转化能力强</a:t>
                  </a:r>
                </a:p>
              </p:txBody>
            </p:sp>
            <p:sp>
              <p:nvSpPr>
                <p:cNvPr id="49" name="文本框 48">
                  <a:extLst>
                    <a:ext uri="{FF2B5EF4-FFF2-40B4-BE49-F238E27FC236}">
                      <a16:creationId xmlns:a16="http://schemas.microsoft.com/office/drawing/2014/main" id="{0B71A962-1B8B-5F1E-1EEF-CF67B4B0D1AE}"/>
                    </a:ext>
                  </a:extLst>
                </p:cNvPr>
                <p:cNvSpPr txBox="1"/>
                <p:nvPr/>
              </p:nvSpPr>
              <p:spPr>
                <a:xfrm>
                  <a:off x="8895423" y="2971101"/>
                  <a:ext cx="2521259" cy="305558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400"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人群精准</a:t>
                  </a:r>
                </a:p>
              </p:txBody>
            </p:sp>
          </p:grpSp>
          <p:grpSp>
            <p:nvGrpSpPr>
              <p:cNvPr id="50" name="组合 49">
                <a:extLst>
                  <a:ext uri="{FF2B5EF4-FFF2-40B4-BE49-F238E27FC236}">
                    <a16:creationId xmlns:a16="http://schemas.microsoft.com/office/drawing/2014/main" id="{F8703858-9BF0-B7DA-596D-E20C9CBF5489}"/>
                  </a:ext>
                </a:extLst>
              </p:cNvPr>
              <p:cNvGrpSpPr/>
              <p:nvPr/>
            </p:nvGrpSpPr>
            <p:grpSpPr>
              <a:xfrm>
                <a:off x="1042552" y="4384412"/>
                <a:ext cx="10374130" cy="753857"/>
                <a:chOff x="1042552" y="2745843"/>
                <a:chExt cx="10374130" cy="753857"/>
              </a:xfrm>
            </p:grpSpPr>
            <p:sp>
              <p:nvSpPr>
                <p:cNvPr id="51" name="矩形: 圆角 50">
                  <a:extLst>
                    <a:ext uri="{FF2B5EF4-FFF2-40B4-BE49-F238E27FC236}">
                      <a16:creationId xmlns:a16="http://schemas.microsoft.com/office/drawing/2014/main" id="{9F3FDCEB-1481-9F5A-6BCF-E352F6EE75BB}"/>
                    </a:ext>
                  </a:extLst>
                </p:cNvPr>
                <p:cNvSpPr/>
                <p:nvPr/>
              </p:nvSpPr>
              <p:spPr>
                <a:xfrm>
                  <a:off x="1042552" y="2745843"/>
                  <a:ext cx="1570534" cy="753857"/>
                </a:xfrm>
                <a:prstGeom prst="roundRect">
                  <a:avLst/>
                </a:prstGeom>
                <a:gradFill>
                  <a:gsLst>
                    <a:gs pos="54000">
                      <a:srgbClr val="BBB38D"/>
                    </a:gs>
                    <a:gs pos="0">
                      <a:schemeClr val="accent6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lin ang="0" scaled="1"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CN" altLang="en-US" sz="1400" b="1"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竞争对手</a:t>
                  </a:r>
                </a:p>
              </p:txBody>
            </p:sp>
            <p:sp>
              <p:nvSpPr>
                <p:cNvPr id="52" name="文本框 51">
                  <a:extLst>
                    <a:ext uri="{FF2B5EF4-FFF2-40B4-BE49-F238E27FC236}">
                      <a16:creationId xmlns:a16="http://schemas.microsoft.com/office/drawing/2014/main" id="{846C02D5-A9C2-DF81-3702-6486911F4626}"/>
                    </a:ext>
                  </a:extLst>
                </p:cNvPr>
                <p:cNvSpPr txBox="1"/>
                <p:nvPr/>
              </p:nvSpPr>
              <p:spPr>
                <a:xfrm>
                  <a:off x="2613086" y="2968882"/>
                  <a:ext cx="2723224" cy="307777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400"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抖音全量内容</a:t>
                  </a:r>
                </a:p>
              </p:txBody>
            </p:sp>
            <p:sp>
              <p:nvSpPr>
                <p:cNvPr id="53" name="文本框 52">
                  <a:extLst>
                    <a:ext uri="{FF2B5EF4-FFF2-40B4-BE49-F238E27FC236}">
                      <a16:creationId xmlns:a16="http://schemas.microsoft.com/office/drawing/2014/main" id="{1CF65D26-3FC0-C724-D9D0-B6FE9E41F27C}"/>
                    </a:ext>
                  </a:extLst>
                </p:cNvPr>
                <p:cNvSpPr txBox="1"/>
                <p:nvPr/>
              </p:nvSpPr>
              <p:spPr>
                <a:xfrm>
                  <a:off x="5802667" y="2968881"/>
                  <a:ext cx="2723224" cy="307777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400"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电商、生活服务等业务体裁</a:t>
                  </a:r>
                </a:p>
              </p:txBody>
            </p:sp>
            <p:sp>
              <p:nvSpPr>
                <p:cNvPr id="54" name="文本框 53">
                  <a:extLst>
                    <a:ext uri="{FF2B5EF4-FFF2-40B4-BE49-F238E27FC236}">
                      <a16:creationId xmlns:a16="http://schemas.microsoft.com/office/drawing/2014/main" id="{935B5708-6A7C-0BE3-7336-2DC95E4030E2}"/>
                    </a:ext>
                  </a:extLst>
                </p:cNvPr>
                <p:cNvSpPr txBox="1"/>
                <p:nvPr/>
              </p:nvSpPr>
              <p:spPr>
                <a:xfrm>
                  <a:off x="8895423" y="2971101"/>
                  <a:ext cx="2521259" cy="305558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400"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广告素材</a:t>
                  </a:r>
                </a:p>
              </p:txBody>
            </p:sp>
          </p:grpSp>
          <p:grpSp>
            <p:nvGrpSpPr>
              <p:cNvPr id="55" name="组合 54">
                <a:extLst>
                  <a:ext uri="{FF2B5EF4-FFF2-40B4-BE49-F238E27FC236}">
                    <a16:creationId xmlns:a16="http://schemas.microsoft.com/office/drawing/2014/main" id="{2CB48DF1-1502-F469-8BB3-868BCA89241D}"/>
                  </a:ext>
                </a:extLst>
              </p:cNvPr>
              <p:cNvGrpSpPr/>
              <p:nvPr/>
            </p:nvGrpSpPr>
            <p:grpSpPr>
              <a:xfrm>
                <a:off x="1042552" y="5203692"/>
                <a:ext cx="10374130" cy="753857"/>
                <a:chOff x="1042552" y="2745843"/>
                <a:chExt cx="10374130" cy="753857"/>
              </a:xfrm>
            </p:grpSpPr>
            <p:sp>
              <p:nvSpPr>
                <p:cNvPr id="56" name="矩形: 圆角 55">
                  <a:extLst>
                    <a:ext uri="{FF2B5EF4-FFF2-40B4-BE49-F238E27FC236}">
                      <a16:creationId xmlns:a16="http://schemas.microsoft.com/office/drawing/2014/main" id="{1024F61A-BF9A-83E4-55E3-B4B4AB206CED}"/>
                    </a:ext>
                  </a:extLst>
                </p:cNvPr>
                <p:cNvSpPr/>
                <p:nvPr/>
              </p:nvSpPr>
              <p:spPr>
                <a:xfrm>
                  <a:off x="1042552" y="2745843"/>
                  <a:ext cx="1570534" cy="753857"/>
                </a:xfrm>
                <a:prstGeom prst="roundRect">
                  <a:avLst/>
                </a:prstGeom>
                <a:gradFill>
                  <a:gsLst>
                    <a:gs pos="54000">
                      <a:srgbClr val="BBB38D"/>
                    </a:gs>
                    <a:gs pos="0">
                      <a:schemeClr val="accent6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lin ang="0" scaled="1"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CN" altLang="en-US" sz="1400" b="1"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核心策略</a:t>
                  </a:r>
                </a:p>
              </p:txBody>
            </p:sp>
            <p:sp>
              <p:nvSpPr>
                <p:cNvPr id="57" name="文本框 56">
                  <a:extLst>
                    <a:ext uri="{FF2B5EF4-FFF2-40B4-BE49-F238E27FC236}">
                      <a16:creationId xmlns:a16="http://schemas.microsoft.com/office/drawing/2014/main" id="{7493BF2B-FAA4-BA4B-F63D-ED90E3937E78}"/>
                    </a:ext>
                  </a:extLst>
                </p:cNvPr>
                <p:cNvSpPr txBox="1"/>
                <p:nvPr/>
              </p:nvSpPr>
              <p:spPr>
                <a:xfrm>
                  <a:off x="2613086" y="2968882"/>
                  <a:ext cx="2723224" cy="307777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400" b="1">
                      <a:solidFill>
                        <a:srgbClr val="FFC000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优质内容</a:t>
                  </a:r>
                </a:p>
              </p:txBody>
            </p:sp>
            <p:sp>
              <p:nvSpPr>
                <p:cNvPr id="58" name="文本框 57">
                  <a:extLst>
                    <a:ext uri="{FF2B5EF4-FFF2-40B4-BE49-F238E27FC236}">
                      <a16:creationId xmlns:a16="http://schemas.microsoft.com/office/drawing/2014/main" id="{AC37022D-41B3-92B1-FE00-DB956FC3EB0C}"/>
                    </a:ext>
                  </a:extLst>
                </p:cNvPr>
                <p:cNvSpPr txBox="1"/>
                <p:nvPr/>
              </p:nvSpPr>
              <p:spPr>
                <a:xfrm>
                  <a:off x="5802667" y="2968881"/>
                  <a:ext cx="2723224" cy="307777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400"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好货，性价比</a:t>
                  </a:r>
                </a:p>
              </p:txBody>
            </p:sp>
            <p:sp>
              <p:nvSpPr>
                <p:cNvPr id="59" name="文本框 58">
                  <a:extLst>
                    <a:ext uri="{FF2B5EF4-FFF2-40B4-BE49-F238E27FC236}">
                      <a16:creationId xmlns:a16="http://schemas.microsoft.com/office/drawing/2014/main" id="{AEFB70CC-FBD2-2211-280A-F07645802C1E}"/>
                    </a:ext>
                  </a:extLst>
                </p:cNvPr>
                <p:cNvSpPr txBox="1"/>
                <p:nvPr/>
              </p:nvSpPr>
              <p:spPr>
                <a:xfrm>
                  <a:off x="8895423" y="2971101"/>
                  <a:ext cx="2521259" cy="305558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400"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精准投放，优质素材</a:t>
                  </a:r>
                </a:p>
              </p:txBody>
            </p:sp>
          </p:grpSp>
        </p:grpSp>
        <p:cxnSp>
          <p:nvCxnSpPr>
            <p:cNvPr id="3" name="直接连接符 2">
              <a:extLst>
                <a:ext uri="{FF2B5EF4-FFF2-40B4-BE49-F238E27FC236}">
                  <a16:creationId xmlns:a16="http://schemas.microsoft.com/office/drawing/2014/main" id="{D653DF6E-FD69-DBC2-F6BE-AC06679C81BA}"/>
                </a:ext>
              </a:extLst>
            </p:cNvPr>
            <p:cNvCxnSpPr/>
            <p:nvPr/>
          </p:nvCxnSpPr>
          <p:spPr>
            <a:xfrm>
              <a:off x="5441559" y="2574203"/>
              <a:ext cx="0" cy="2956264"/>
            </a:xfrm>
            <a:prstGeom prst="line">
              <a:avLst/>
            </a:prstGeom>
            <a:ln w="12700">
              <a:gradFill flip="none" rotWithShape="1">
                <a:gsLst>
                  <a:gs pos="0">
                    <a:srgbClr val="FFC000"/>
                  </a:gs>
                  <a:gs pos="100000">
                    <a:schemeClr val="bg1"/>
                  </a:gs>
                </a:gsLst>
                <a:path path="circle">
                  <a:fillToRect l="50000" t="50000" r="50000" b="50000"/>
                </a:path>
                <a:tileRect/>
              </a:gra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>
              <a:extLst>
                <a:ext uri="{FF2B5EF4-FFF2-40B4-BE49-F238E27FC236}">
                  <a16:creationId xmlns:a16="http://schemas.microsoft.com/office/drawing/2014/main" id="{743FFD03-6E15-E01E-2B5E-C8D3325CBABD}"/>
                </a:ext>
              </a:extLst>
            </p:cNvPr>
            <p:cNvCxnSpPr/>
            <p:nvPr/>
          </p:nvCxnSpPr>
          <p:spPr>
            <a:xfrm>
              <a:off x="8761805" y="2694271"/>
              <a:ext cx="0" cy="2956264"/>
            </a:xfrm>
            <a:prstGeom prst="line">
              <a:avLst/>
            </a:prstGeom>
            <a:ln w="12700">
              <a:gradFill flip="none" rotWithShape="1">
                <a:gsLst>
                  <a:gs pos="0">
                    <a:srgbClr val="FFC000"/>
                  </a:gs>
                  <a:gs pos="100000">
                    <a:schemeClr val="bg1"/>
                  </a:gs>
                </a:gsLst>
                <a:path path="circle">
                  <a:fillToRect l="50000" t="50000" r="50000" b="50000"/>
                </a:path>
                <a:tileRect/>
              </a:gra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文本框 5">
            <a:extLst>
              <a:ext uri="{FF2B5EF4-FFF2-40B4-BE49-F238E27FC236}">
                <a16:creationId xmlns:a16="http://schemas.microsoft.com/office/drawing/2014/main" id="{E0BF4B83-AE61-FAA1-5F2F-11017D2EE01A}"/>
              </a:ext>
            </a:extLst>
          </p:cNvPr>
          <p:cNvSpPr txBox="1"/>
          <p:nvPr/>
        </p:nvSpPr>
        <p:spPr>
          <a:xfrm>
            <a:off x="675911" y="1112427"/>
            <a:ext cx="1084017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28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先了解直播推荐流量机制变化，不同流量池分发机制不同</a:t>
            </a:r>
          </a:p>
        </p:txBody>
      </p:sp>
    </p:spTree>
    <p:extLst>
      <p:ext uri="{BB962C8B-B14F-4D97-AF65-F5344CB8AC3E}">
        <p14:creationId xmlns:p14="http://schemas.microsoft.com/office/powerpoint/2010/main" val="3720145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FB080D-D503-29DC-3894-5A48229D06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EE9C1EB7-C269-B9D5-846F-609A81F281EE}"/>
              </a:ext>
            </a:extLst>
          </p:cNvPr>
          <p:cNvSpPr txBox="1"/>
          <p:nvPr/>
        </p:nvSpPr>
        <p:spPr>
          <a:xfrm>
            <a:off x="753856" y="307903"/>
            <a:ext cx="59279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</a:defRPr>
            </a:lvl1pPr>
          </a:lstStyle>
          <a:p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内容池才是商家提升流量的核心关键</a:t>
            </a: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思源黑体 CN Medium" panose="020B0600000000000000" pitchFamily="34" charset="-122"/>
            </a:endParaRPr>
          </a:p>
        </p:txBody>
      </p:sp>
      <p:grpSp>
        <p:nvGrpSpPr>
          <p:cNvPr id="99" name="组合 98">
            <a:extLst>
              <a:ext uri="{FF2B5EF4-FFF2-40B4-BE49-F238E27FC236}">
                <a16:creationId xmlns:a16="http://schemas.microsoft.com/office/drawing/2014/main" id="{C531D9E1-CC21-8E6A-E252-87BA870CD79D}"/>
              </a:ext>
            </a:extLst>
          </p:cNvPr>
          <p:cNvGrpSpPr/>
          <p:nvPr/>
        </p:nvGrpSpPr>
        <p:grpSpPr>
          <a:xfrm>
            <a:off x="753856" y="1856721"/>
            <a:ext cx="10684287" cy="4034528"/>
            <a:chOff x="753856" y="1989344"/>
            <a:chExt cx="10684287" cy="4034528"/>
          </a:xfrm>
        </p:grpSpPr>
        <p:grpSp>
          <p:nvGrpSpPr>
            <p:cNvPr id="37" name="组合 36">
              <a:extLst>
                <a:ext uri="{FF2B5EF4-FFF2-40B4-BE49-F238E27FC236}">
                  <a16:creationId xmlns:a16="http://schemas.microsoft.com/office/drawing/2014/main" id="{0681E0C6-30E1-4A0E-C19D-3B86081BF275}"/>
                </a:ext>
              </a:extLst>
            </p:cNvPr>
            <p:cNvGrpSpPr/>
            <p:nvPr/>
          </p:nvGrpSpPr>
          <p:grpSpPr>
            <a:xfrm>
              <a:off x="753856" y="1989344"/>
              <a:ext cx="3950767" cy="4034528"/>
              <a:chOff x="753856" y="1989344"/>
              <a:chExt cx="3950767" cy="4034528"/>
            </a:xfrm>
          </p:grpSpPr>
          <p:sp>
            <p:nvSpPr>
              <p:cNvPr id="3" name="矩形: 圆角 2">
                <a:extLst>
                  <a:ext uri="{FF2B5EF4-FFF2-40B4-BE49-F238E27FC236}">
                    <a16:creationId xmlns:a16="http://schemas.microsoft.com/office/drawing/2014/main" id="{476EB64B-28BD-24AF-8C97-696138BF5040}"/>
                  </a:ext>
                </a:extLst>
              </p:cNvPr>
              <p:cNvSpPr/>
              <p:nvPr/>
            </p:nvSpPr>
            <p:spPr>
              <a:xfrm>
                <a:off x="753856" y="1989344"/>
                <a:ext cx="3950767" cy="4034528"/>
              </a:xfrm>
              <a:prstGeom prst="roundRect">
                <a:avLst>
                  <a:gd name="adj" fmla="val 8605"/>
                </a:avLst>
              </a:prstGeom>
              <a:pattFill prst="dkVert">
                <a:fgClr>
                  <a:srgbClr val="FAFAFC"/>
                </a:fgClr>
                <a:bgClr>
                  <a:schemeClr val="bg1"/>
                </a:bgClr>
              </a:pattFill>
              <a:ln>
                <a:solidFill>
                  <a:schemeClr val="bg1">
                    <a:lumMod val="95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solidFill>
                    <a:schemeClr val="tx1"/>
                  </a:solidFill>
                </a:endParaRPr>
              </a:p>
            </p:txBody>
          </p:sp>
          <p:sp>
            <p:nvSpPr>
              <p:cNvPr id="4" name="矩形: 圆角 3">
                <a:extLst>
                  <a:ext uri="{FF2B5EF4-FFF2-40B4-BE49-F238E27FC236}">
                    <a16:creationId xmlns:a16="http://schemas.microsoft.com/office/drawing/2014/main" id="{46C88E95-8D13-3E1F-B64E-139B00416C4C}"/>
                  </a:ext>
                </a:extLst>
              </p:cNvPr>
              <p:cNvSpPr/>
              <p:nvPr/>
            </p:nvSpPr>
            <p:spPr>
              <a:xfrm>
                <a:off x="823001" y="1989344"/>
                <a:ext cx="3844707" cy="381417"/>
              </a:xfrm>
              <a:prstGeom prst="roundRect">
                <a:avLst>
                  <a:gd name="adj" fmla="val 50000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600" b="1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内容池流量提升空间大</a:t>
                </a:r>
              </a:p>
            </p:txBody>
          </p:sp>
          <p:cxnSp>
            <p:nvCxnSpPr>
              <p:cNvPr id="6" name="直接连接符 5">
                <a:extLst>
                  <a:ext uri="{FF2B5EF4-FFF2-40B4-BE49-F238E27FC236}">
                    <a16:creationId xmlns:a16="http://schemas.microsoft.com/office/drawing/2014/main" id="{9EFF01DB-21CD-FEFA-14E5-12F78673041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09845" y="5332837"/>
                <a:ext cx="3322552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id="{8E1AC95E-9ACD-3E09-CC0E-44AB5C8D1768}"/>
                  </a:ext>
                </a:extLst>
              </p:cNvPr>
              <p:cNvSpPr/>
              <p:nvPr/>
            </p:nvSpPr>
            <p:spPr>
              <a:xfrm>
                <a:off x="1319249" y="2959586"/>
                <a:ext cx="537472" cy="2373250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矩形 8">
                <a:extLst>
                  <a:ext uri="{FF2B5EF4-FFF2-40B4-BE49-F238E27FC236}">
                    <a16:creationId xmlns:a16="http://schemas.microsoft.com/office/drawing/2014/main" id="{4AB7AD6E-A0BB-1F27-9A02-D8238B85FCC1}"/>
                  </a:ext>
                </a:extLst>
              </p:cNvPr>
              <p:cNvSpPr/>
              <p:nvPr/>
            </p:nvSpPr>
            <p:spPr>
              <a:xfrm>
                <a:off x="3717826" y="2959586"/>
                <a:ext cx="537472" cy="2373250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矩形 9">
                <a:extLst>
                  <a:ext uri="{FF2B5EF4-FFF2-40B4-BE49-F238E27FC236}">
                    <a16:creationId xmlns:a16="http://schemas.microsoft.com/office/drawing/2014/main" id="{2DC7127C-466B-F68B-FF58-C825B77171C9}"/>
                  </a:ext>
                </a:extLst>
              </p:cNvPr>
              <p:cNvSpPr/>
              <p:nvPr/>
            </p:nvSpPr>
            <p:spPr>
              <a:xfrm>
                <a:off x="2460503" y="4188092"/>
                <a:ext cx="537472" cy="1144744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文本框 11">
                <a:extLst>
                  <a:ext uri="{FF2B5EF4-FFF2-40B4-BE49-F238E27FC236}">
                    <a16:creationId xmlns:a16="http://schemas.microsoft.com/office/drawing/2014/main" id="{1BBB3859-5236-3B44-11A1-CF9CFE03AF5F}"/>
                  </a:ext>
                </a:extLst>
              </p:cNvPr>
              <p:cNvSpPr txBox="1"/>
              <p:nvPr/>
            </p:nvSpPr>
            <p:spPr>
              <a:xfrm>
                <a:off x="1070581" y="5465767"/>
                <a:ext cx="1034807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400">
                    <a:latin typeface="Arial" panose="020B0604020202020204" pitchFamily="34" charset="0"/>
                    <a:ea typeface="微软雅黑" panose="020B0503020204020204" pitchFamily="34" charset="-122"/>
                  </a:rPr>
                  <a:t>大服饰</a:t>
                </a:r>
              </a:p>
            </p:txBody>
          </p:sp>
          <p:sp>
            <p:nvSpPr>
              <p:cNvPr id="13" name="文本框 12">
                <a:extLst>
                  <a:ext uri="{FF2B5EF4-FFF2-40B4-BE49-F238E27FC236}">
                    <a16:creationId xmlns:a16="http://schemas.microsoft.com/office/drawing/2014/main" id="{75C41B2F-F405-77EC-706F-A456D8E1EAB7}"/>
                  </a:ext>
                </a:extLst>
              </p:cNvPr>
              <p:cNvSpPr txBox="1"/>
              <p:nvPr/>
            </p:nvSpPr>
            <p:spPr>
              <a:xfrm>
                <a:off x="2211835" y="5465766"/>
                <a:ext cx="1034807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400">
                    <a:latin typeface="Arial" panose="020B0604020202020204" pitchFamily="34" charset="0"/>
                    <a:ea typeface="微软雅黑" panose="020B0503020204020204" pitchFamily="34" charset="-122"/>
                  </a:rPr>
                  <a:t>大快消</a:t>
                </a:r>
              </a:p>
            </p:txBody>
          </p:sp>
          <p:sp>
            <p:nvSpPr>
              <p:cNvPr id="14" name="文本框 13">
                <a:extLst>
                  <a:ext uri="{FF2B5EF4-FFF2-40B4-BE49-F238E27FC236}">
                    <a16:creationId xmlns:a16="http://schemas.microsoft.com/office/drawing/2014/main" id="{FACF1D2F-3856-5C29-04F8-88908085F6F7}"/>
                  </a:ext>
                </a:extLst>
              </p:cNvPr>
              <p:cNvSpPr txBox="1"/>
              <p:nvPr/>
            </p:nvSpPr>
            <p:spPr>
              <a:xfrm>
                <a:off x="3469158" y="5467028"/>
                <a:ext cx="1034807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400">
                    <a:latin typeface="Arial" panose="020B0604020202020204" pitchFamily="34" charset="0"/>
                    <a:ea typeface="微软雅黑" panose="020B0503020204020204" pitchFamily="34" charset="-122"/>
                  </a:rPr>
                  <a:t>大耐消</a:t>
                </a:r>
              </a:p>
            </p:txBody>
          </p:sp>
          <p:cxnSp>
            <p:nvCxnSpPr>
              <p:cNvPr id="15" name="直接连接符 14">
                <a:extLst>
                  <a:ext uri="{FF2B5EF4-FFF2-40B4-BE49-F238E27FC236}">
                    <a16:creationId xmlns:a16="http://schemas.microsoft.com/office/drawing/2014/main" id="{ED58C76C-2C17-C265-3680-26559C5F25A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56721" y="2966566"/>
                <a:ext cx="1861105" cy="0"/>
              </a:xfrm>
              <a:prstGeom prst="line">
                <a:avLst/>
              </a:prstGeom>
              <a:ln w="12700">
                <a:solidFill>
                  <a:srgbClr val="FFC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箭头连接符 19">
                <a:extLst>
                  <a:ext uri="{FF2B5EF4-FFF2-40B4-BE49-F238E27FC236}">
                    <a16:creationId xmlns:a16="http://schemas.microsoft.com/office/drawing/2014/main" id="{1D19481A-F4EB-7303-6F62-18029D60EE8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45354" y="2966566"/>
                <a:ext cx="0" cy="484945"/>
              </a:xfrm>
              <a:prstGeom prst="straightConnector1">
                <a:avLst/>
              </a:prstGeom>
              <a:ln w="12700">
                <a:solidFill>
                  <a:srgbClr val="FFC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接箭头连接符 22">
                <a:extLst>
                  <a:ext uri="{FF2B5EF4-FFF2-40B4-BE49-F238E27FC236}">
                    <a16:creationId xmlns:a16="http://schemas.microsoft.com/office/drawing/2014/main" id="{91594BAA-C04B-9B23-77BA-6949D7547918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729238" y="3748025"/>
                <a:ext cx="0" cy="440067"/>
              </a:xfrm>
              <a:prstGeom prst="straightConnector1">
                <a:avLst/>
              </a:prstGeom>
              <a:ln w="12700">
                <a:solidFill>
                  <a:srgbClr val="FFC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" name="文本框 31">
                <a:extLst>
                  <a:ext uri="{FF2B5EF4-FFF2-40B4-BE49-F238E27FC236}">
                    <a16:creationId xmlns:a16="http://schemas.microsoft.com/office/drawing/2014/main" id="{29BC63C4-46D2-265F-C5A0-B4B021EA19BA}"/>
                  </a:ext>
                </a:extLst>
              </p:cNvPr>
              <p:cNvSpPr txBox="1"/>
              <p:nvPr/>
            </p:nvSpPr>
            <p:spPr>
              <a:xfrm>
                <a:off x="2211834" y="3451511"/>
                <a:ext cx="1034807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400">
                    <a:solidFill>
                      <a:srgbClr val="FFC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增量空间</a:t>
                </a:r>
              </a:p>
            </p:txBody>
          </p:sp>
        </p:grpSp>
        <p:grpSp>
          <p:nvGrpSpPr>
            <p:cNvPr id="98" name="组合 97">
              <a:extLst>
                <a:ext uri="{FF2B5EF4-FFF2-40B4-BE49-F238E27FC236}">
                  <a16:creationId xmlns:a16="http://schemas.microsoft.com/office/drawing/2014/main" id="{BA222C41-9725-1050-CF80-5564586DFDCD}"/>
                </a:ext>
              </a:extLst>
            </p:cNvPr>
            <p:cNvGrpSpPr/>
            <p:nvPr/>
          </p:nvGrpSpPr>
          <p:grpSpPr>
            <a:xfrm>
              <a:off x="5387558" y="1989344"/>
              <a:ext cx="6050585" cy="4034528"/>
              <a:chOff x="5387558" y="1989344"/>
              <a:chExt cx="6050585" cy="4034528"/>
            </a:xfrm>
          </p:grpSpPr>
          <p:sp>
            <p:nvSpPr>
              <p:cNvPr id="36" name="矩形: 圆角 35">
                <a:extLst>
                  <a:ext uri="{FF2B5EF4-FFF2-40B4-BE49-F238E27FC236}">
                    <a16:creationId xmlns:a16="http://schemas.microsoft.com/office/drawing/2014/main" id="{DB922F9E-E1FF-0646-7C81-6F0CD0813700}"/>
                  </a:ext>
                </a:extLst>
              </p:cNvPr>
              <p:cNvSpPr/>
              <p:nvPr/>
            </p:nvSpPr>
            <p:spPr>
              <a:xfrm>
                <a:off x="5387558" y="1989344"/>
                <a:ext cx="6050585" cy="4034528"/>
              </a:xfrm>
              <a:prstGeom prst="roundRect">
                <a:avLst>
                  <a:gd name="adj" fmla="val 4424"/>
                </a:avLst>
              </a:prstGeom>
              <a:gradFill>
                <a:gsLst>
                  <a:gs pos="0">
                    <a:srgbClr val="123B4F">
                      <a:alpha val="84000"/>
                    </a:srgbClr>
                  </a:gs>
                  <a:gs pos="100000">
                    <a:srgbClr val="123B4F">
                      <a:alpha val="35000"/>
                    </a:srgbClr>
                  </a:gs>
                </a:gsLst>
                <a:lin ang="0" scaled="1"/>
              </a:gradFill>
              <a:ln>
                <a:solidFill>
                  <a:schemeClr val="bg1">
                    <a:lumMod val="95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solidFill>
                    <a:schemeClr val="tx1"/>
                  </a:solidFill>
                </a:endParaRPr>
              </a:p>
            </p:txBody>
          </p:sp>
          <p:sp>
            <p:nvSpPr>
              <p:cNvPr id="62" name="矩形: 圆角 61">
                <a:extLst>
                  <a:ext uri="{FF2B5EF4-FFF2-40B4-BE49-F238E27FC236}">
                    <a16:creationId xmlns:a16="http://schemas.microsoft.com/office/drawing/2014/main" id="{375DCFA9-6E59-BFA8-248C-7BA46976E21B}"/>
                  </a:ext>
                </a:extLst>
              </p:cNvPr>
              <p:cNvSpPr/>
              <p:nvPr/>
            </p:nvSpPr>
            <p:spPr>
              <a:xfrm>
                <a:off x="6317091" y="1989344"/>
                <a:ext cx="4191518" cy="381417"/>
              </a:xfrm>
              <a:prstGeom prst="roundRect">
                <a:avLst>
                  <a:gd name="adj" fmla="val 50000"/>
                </a:avLst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6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大量快消商家已拿到生意结果</a:t>
                </a:r>
              </a:p>
            </p:txBody>
          </p:sp>
          <p:sp>
            <p:nvSpPr>
              <p:cNvPr id="63" name="矩形: 圆角 62">
                <a:extLst>
                  <a:ext uri="{FF2B5EF4-FFF2-40B4-BE49-F238E27FC236}">
                    <a16:creationId xmlns:a16="http://schemas.microsoft.com/office/drawing/2014/main" id="{FA219B6B-9DCF-C144-D1B2-6AFDCACCAB09}"/>
                  </a:ext>
                </a:extLst>
              </p:cNvPr>
              <p:cNvSpPr/>
              <p:nvPr/>
            </p:nvSpPr>
            <p:spPr>
              <a:xfrm>
                <a:off x="5581724" y="2651617"/>
                <a:ext cx="2570446" cy="307969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rgbClr val="00B0F0"/>
                  </a:gs>
                  <a:gs pos="100000">
                    <a:srgbClr val="123B4F">
                      <a:alpha val="98000"/>
                    </a:srgbClr>
                  </a:gs>
                </a:gsLst>
                <a:lin ang="0" scaled="1"/>
              </a:gra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4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活力</a:t>
                </a:r>
                <a:r>
                  <a:rPr lang="en-US" altLang="zh-CN" sz="14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28</a:t>
                </a:r>
                <a:endParaRPr lang="zh-CN" alt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64" name="矩形: 圆角 63">
                <a:extLst>
                  <a:ext uri="{FF2B5EF4-FFF2-40B4-BE49-F238E27FC236}">
                    <a16:creationId xmlns:a16="http://schemas.microsoft.com/office/drawing/2014/main" id="{64EBEF03-81FA-F770-5B9E-DD3FD8DCD238}"/>
                  </a:ext>
                </a:extLst>
              </p:cNvPr>
              <p:cNvSpPr/>
              <p:nvPr/>
            </p:nvSpPr>
            <p:spPr>
              <a:xfrm>
                <a:off x="8672838" y="2651617"/>
                <a:ext cx="2570446" cy="314949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rgbClr val="00B0F0"/>
                  </a:gs>
                  <a:gs pos="100000">
                    <a:srgbClr val="123B4F">
                      <a:alpha val="98000"/>
                    </a:srgbClr>
                  </a:gs>
                </a:gsLst>
                <a:lin ang="0" scaled="1"/>
              </a:gra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4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花知晓</a:t>
                </a:r>
              </a:p>
            </p:txBody>
          </p:sp>
          <p:pic>
            <p:nvPicPr>
              <p:cNvPr id="66" name="图片 65">
                <a:extLst>
                  <a:ext uri="{FF2B5EF4-FFF2-40B4-BE49-F238E27FC236}">
                    <a16:creationId xmlns:a16="http://schemas.microsoft.com/office/drawing/2014/main" id="{84F5C9C3-B7AE-E335-0463-0865D323D82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593256" y="3196535"/>
                <a:ext cx="1251014" cy="2546481"/>
              </a:xfrm>
              <a:prstGeom prst="roundRect">
                <a:avLst>
                  <a:gd name="adj" fmla="val 8151"/>
                </a:avLst>
              </a:prstGeom>
            </p:spPr>
          </p:pic>
          <p:pic>
            <p:nvPicPr>
              <p:cNvPr id="68" name="图片 67">
                <a:extLst>
                  <a:ext uri="{FF2B5EF4-FFF2-40B4-BE49-F238E27FC236}">
                    <a16:creationId xmlns:a16="http://schemas.microsoft.com/office/drawing/2014/main" id="{4A05C490-1428-7703-2E43-F642B0DED2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560506" y="3297817"/>
                <a:ext cx="1258914" cy="2445199"/>
              </a:xfrm>
              <a:prstGeom prst="roundRect">
                <a:avLst>
                  <a:gd name="adj" fmla="val 11290"/>
                </a:avLst>
              </a:prstGeom>
            </p:spPr>
          </p:pic>
          <p:grpSp>
            <p:nvGrpSpPr>
              <p:cNvPr id="70" name="组合 69">
                <a:extLst>
                  <a:ext uri="{FF2B5EF4-FFF2-40B4-BE49-F238E27FC236}">
                    <a16:creationId xmlns:a16="http://schemas.microsoft.com/office/drawing/2014/main" id="{7E9AC1EF-CFCF-E5CC-D2E8-A63D01246D94}"/>
                  </a:ext>
                </a:extLst>
              </p:cNvPr>
              <p:cNvGrpSpPr/>
              <p:nvPr/>
            </p:nvGrpSpPr>
            <p:grpSpPr>
              <a:xfrm>
                <a:off x="6941783" y="4895540"/>
                <a:ext cx="1341083" cy="724114"/>
                <a:chOff x="8748434" y="1226648"/>
                <a:chExt cx="2734796" cy="1976127"/>
              </a:xfrm>
            </p:grpSpPr>
            <p:grpSp>
              <p:nvGrpSpPr>
                <p:cNvPr id="72" name="组合 71">
                  <a:extLst>
                    <a:ext uri="{FF2B5EF4-FFF2-40B4-BE49-F238E27FC236}">
                      <a16:creationId xmlns:a16="http://schemas.microsoft.com/office/drawing/2014/main" id="{EBC252D5-00B5-C1C5-73F0-CC4AC59D9F5E}"/>
                    </a:ext>
                  </a:extLst>
                </p:cNvPr>
                <p:cNvGrpSpPr/>
                <p:nvPr/>
              </p:nvGrpSpPr>
              <p:grpSpPr>
                <a:xfrm>
                  <a:off x="8748434" y="2687819"/>
                  <a:ext cx="2734796" cy="514956"/>
                  <a:chOff x="964558" y="4743521"/>
                  <a:chExt cx="3160401" cy="661941"/>
                </a:xfrm>
              </p:grpSpPr>
              <p:sp>
                <p:nvSpPr>
                  <p:cNvPr id="74" name="椭圆 73">
                    <a:extLst>
                      <a:ext uri="{FF2B5EF4-FFF2-40B4-BE49-F238E27FC236}">
                        <a16:creationId xmlns:a16="http://schemas.microsoft.com/office/drawing/2014/main" id="{278DE5A5-1FBD-6C11-39F2-4E096347EBF3}"/>
                      </a:ext>
                    </a:extLst>
                  </p:cNvPr>
                  <p:cNvSpPr/>
                  <p:nvPr/>
                </p:nvSpPr>
                <p:spPr>
                  <a:xfrm>
                    <a:off x="1243556" y="4862002"/>
                    <a:ext cx="2602407" cy="396479"/>
                  </a:xfrm>
                  <a:prstGeom prst="ellipse">
                    <a:avLst/>
                  </a:prstGeom>
                  <a:solidFill>
                    <a:srgbClr val="00B0F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400"/>
                  </a:p>
                </p:txBody>
              </p:sp>
              <p:sp>
                <p:nvSpPr>
                  <p:cNvPr id="75" name="椭圆 74">
                    <a:extLst>
                      <a:ext uri="{FF2B5EF4-FFF2-40B4-BE49-F238E27FC236}">
                        <a16:creationId xmlns:a16="http://schemas.microsoft.com/office/drawing/2014/main" id="{5AFA47FE-3802-48AF-3DF6-AAFDBE2E59BE}"/>
                      </a:ext>
                    </a:extLst>
                  </p:cNvPr>
                  <p:cNvSpPr/>
                  <p:nvPr/>
                </p:nvSpPr>
                <p:spPr>
                  <a:xfrm>
                    <a:off x="964558" y="4743521"/>
                    <a:ext cx="3160401" cy="661941"/>
                  </a:xfrm>
                  <a:prstGeom prst="ellipse">
                    <a:avLst/>
                  </a:prstGeom>
                  <a:noFill/>
                  <a:ln>
                    <a:solidFill>
                      <a:srgbClr val="22CCE7"/>
                    </a:solidFill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400"/>
                  </a:p>
                </p:txBody>
              </p:sp>
            </p:grpSp>
            <p:sp>
              <p:nvSpPr>
                <p:cNvPr id="73" name="文本框 72">
                  <a:extLst>
                    <a:ext uri="{FF2B5EF4-FFF2-40B4-BE49-F238E27FC236}">
                      <a16:creationId xmlns:a16="http://schemas.microsoft.com/office/drawing/2014/main" id="{4BF31728-05CB-10C2-05AD-842736537FA9}"/>
                    </a:ext>
                  </a:extLst>
                </p:cNvPr>
                <p:cNvSpPr txBox="1"/>
                <p:nvPr/>
              </p:nvSpPr>
              <p:spPr>
                <a:xfrm>
                  <a:off x="8830239" y="1226648"/>
                  <a:ext cx="2652991" cy="1511876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altLang="zh-CN" b="1">
                      <a:solidFill>
                        <a:srgbClr val="00B0F0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30+%</a:t>
                  </a:r>
                </a:p>
                <a:p>
                  <a:pPr algn="ctr"/>
                  <a:r>
                    <a:rPr lang="en-US" altLang="zh-CN" sz="12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GMV</a:t>
                  </a:r>
                  <a:r>
                    <a:rPr lang="zh-CN" altLang="en-US" sz="12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占比</a:t>
                  </a:r>
                </a:p>
              </p:txBody>
            </p:sp>
          </p:grpSp>
          <p:grpSp>
            <p:nvGrpSpPr>
              <p:cNvPr id="78" name="组合 77">
                <a:extLst>
                  <a:ext uri="{FF2B5EF4-FFF2-40B4-BE49-F238E27FC236}">
                    <a16:creationId xmlns:a16="http://schemas.microsoft.com/office/drawing/2014/main" id="{4485A503-B00D-94DE-7D8E-7A22871A8171}"/>
                  </a:ext>
                </a:extLst>
              </p:cNvPr>
              <p:cNvGrpSpPr/>
              <p:nvPr/>
            </p:nvGrpSpPr>
            <p:grpSpPr>
              <a:xfrm>
                <a:off x="6950173" y="3826035"/>
                <a:ext cx="1341083" cy="724114"/>
                <a:chOff x="8748434" y="1226648"/>
                <a:chExt cx="2734796" cy="1976127"/>
              </a:xfrm>
            </p:grpSpPr>
            <p:grpSp>
              <p:nvGrpSpPr>
                <p:cNvPr id="79" name="组合 78">
                  <a:extLst>
                    <a:ext uri="{FF2B5EF4-FFF2-40B4-BE49-F238E27FC236}">
                      <a16:creationId xmlns:a16="http://schemas.microsoft.com/office/drawing/2014/main" id="{036EB8FC-C876-E3B4-C42A-4F6A5BA337FB}"/>
                    </a:ext>
                  </a:extLst>
                </p:cNvPr>
                <p:cNvGrpSpPr/>
                <p:nvPr/>
              </p:nvGrpSpPr>
              <p:grpSpPr>
                <a:xfrm>
                  <a:off x="8748434" y="2687819"/>
                  <a:ext cx="2734796" cy="514956"/>
                  <a:chOff x="964558" y="4743521"/>
                  <a:chExt cx="3160401" cy="661941"/>
                </a:xfrm>
              </p:grpSpPr>
              <p:sp>
                <p:nvSpPr>
                  <p:cNvPr id="81" name="椭圆 80">
                    <a:extLst>
                      <a:ext uri="{FF2B5EF4-FFF2-40B4-BE49-F238E27FC236}">
                        <a16:creationId xmlns:a16="http://schemas.microsoft.com/office/drawing/2014/main" id="{D9B686C9-D853-428E-EFBC-6806A29503D3}"/>
                      </a:ext>
                    </a:extLst>
                  </p:cNvPr>
                  <p:cNvSpPr/>
                  <p:nvPr/>
                </p:nvSpPr>
                <p:spPr>
                  <a:xfrm>
                    <a:off x="1243556" y="4862002"/>
                    <a:ext cx="2602407" cy="396479"/>
                  </a:xfrm>
                  <a:prstGeom prst="ellipse">
                    <a:avLst/>
                  </a:prstGeom>
                  <a:solidFill>
                    <a:srgbClr val="00B0F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400"/>
                  </a:p>
                </p:txBody>
              </p:sp>
              <p:sp>
                <p:nvSpPr>
                  <p:cNvPr id="82" name="椭圆 81">
                    <a:extLst>
                      <a:ext uri="{FF2B5EF4-FFF2-40B4-BE49-F238E27FC236}">
                        <a16:creationId xmlns:a16="http://schemas.microsoft.com/office/drawing/2014/main" id="{F12ABAD9-29BC-EBB6-CED9-2A43C4605C12}"/>
                      </a:ext>
                    </a:extLst>
                  </p:cNvPr>
                  <p:cNvSpPr/>
                  <p:nvPr/>
                </p:nvSpPr>
                <p:spPr>
                  <a:xfrm>
                    <a:off x="964558" y="4743521"/>
                    <a:ext cx="3160401" cy="661941"/>
                  </a:xfrm>
                  <a:prstGeom prst="ellipse">
                    <a:avLst/>
                  </a:prstGeom>
                  <a:noFill/>
                  <a:ln>
                    <a:solidFill>
                      <a:srgbClr val="22CCE7"/>
                    </a:solidFill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400"/>
                  </a:p>
                </p:txBody>
              </p:sp>
            </p:grpSp>
            <p:sp>
              <p:nvSpPr>
                <p:cNvPr id="80" name="文本框 79">
                  <a:extLst>
                    <a:ext uri="{FF2B5EF4-FFF2-40B4-BE49-F238E27FC236}">
                      <a16:creationId xmlns:a16="http://schemas.microsoft.com/office/drawing/2014/main" id="{F37D2B7F-64D9-249F-CDE4-75C11C1EEA54}"/>
                    </a:ext>
                  </a:extLst>
                </p:cNvPr>
                <p:cNvSpPr txBox="1"/>
                <p:nvPr/>
              </p:nvSpPr>
              <p:spPr>
                <a:xfrm>
                  <a:off x="8830239" y="1226648"/>
                  <a:ext cx="2652991" cy="1511876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altLang="zh-CN" b="1">
                      <a:solidFill>
                        <a:srgbClr val="00B0F0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40+%</a:t>
                  </a:r>
                </a:p>
                <a:p>
                  <a:pPr algn="ctr"/>
                  <a:r>
                    <a:rPr lang="zh-CN" altLang="en-US" sz="12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流量占比</a:t>
                  </a:r>
                </a:p>
              </p:txBody>
            </p:sp>
          </p:grpSp>
          <p:sp>
            <p:nvSpPr>
              <p:cNvPr id="84" name="文本框 83">
                <a:extLst>
                  <a:ext uri="{FF2B5EF4-FFF2-40B4-BE49-F238E27FC236}">
                    <a16:creationId xmlns:a16="http://schemas.microsoft.com/office/drawing/2014/main" id="{3A5221BD-386F-E400-FC4A-BDAEC1B8FAA4}"/>
                  </a:ext>
                </a:extLst>
              </p:cNvPr>
              <p:cNvSpPr txBox="1"/>
              <p:nvPr/>
            </p:nvSpPr>
            <p:spPr>
              <a:xfrm>
                <a:off x="7006874" y="3186289"/>
                <a:ext cx="1251014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4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内容池</a:t>
                </a:r>
              </a:p>
            </p:txBody>
          </p:sp>
          <p:sp>
            <p:nvSpPr>
              <p:cNvPr id="85" name="流程图: 合并 84">
                <a:extLst>
                  <a:ext uri="{FF2B5EF4-FFF2-40B4-BE49-F238E27FC236}">
                    <a16:creationId xmlns:a16="http://schemas.microsoft.com/office/drawing/2014/main" id="{0D920715-2BBF-A27D-5E58-9FA5597559BF}"/>
                  </a:ext>
                </a:extLst>
              </p:cNvPr>
              <p:cNvSpPr/>
              <p:nvPr/>
            </p:nvSpPr>
            <p:spPr>
              <a:xfrm>
                <a:off x="7565432" y="3561823"/>
                <a:ext cx="110563" cy="83762"/>
              </a:xfrm>
              <a:prstGeom prst="flowChartMerg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86" name="组合 85">
                <a:extLst>
                  <a:ext uri="{FF2B5EF4-FFF2-40B4-BE49-F238E27FC236}">
                    <a16:creationId xmlns:a16="http://schemas.microsoft.com/office/drawing/2014/main" id="{4F6B48CA-B2DF-33FA-6C5A-8CED4365ADFD}"/>
                  </a:ext>
                </a:extLst>
              </p:cNvPr>
              <p:cNvGrpSpPr/>
              <p:nvPr/>
            </p:nvGrpSpPr>
            <p:grpSpPr>
              <a:xfrm>
                <a:off x="9902182" y="4895540"/>
                <a:ext cx="1341083" cy="724114"/>
                <a:chOff x="8748434" y="1226648"/>
                <a:chExt cx="2734796" cy="1976127"/>
              </a:xfrm>
            </p:grpSpPr>
            <p:grpSp>
              <p:nvGrpSpPr>
                <p:cNvPr id="87" name="组合 86">
                  <a:extLst>
                    <a:ext uri="{FF2B5EF4-FFF2-40B4-BE49-F238E27FC236}">
                      <a16:creationId xmlns:a16="http://schemas.microsoft.com/office/drawing/2014/main" id="{AC0E8A09-8858-0978-2022-02AA8E41D5AE}"/>
                    </a:ext>
                  </a:extLst>
                </p:cNvPr>
                <p:cNvGrpSpPr/>
                <p:nvPr/>
              </p:nvGrpSpPr>
              <p:grpSpPr>
                <a:xfrm>
                  <a:off x="8748434" y="2687819"/>
                  <a:ext cx="2734796" cy="514956"/>
                  <a:chOff x="964558" y="4743521"/>
                  <a:chExt cx="3160401" cy="661941"/>
                </a:xfrm>
              </p:grpSpPr>
              <p:sp>
                <p:nvSpPr>
                  <p:cNvPr id="89" name="椭圆 88">
                    <a:extLst>
                      <a:ext uri="{FF2B5EF4-FFF2-40B4-BE49-F238E27FC236}">
                        <a16:creationId xmlns:a16="http://schemas.microsoft.com/office/drawing/2014/main" id="{8663420B-404F-6B2F-0979-54D4181FB7CC}"/>
                      </a:ext>
                    </a:extLst>
                  </p:cNvPr>
                  <p:cNvSpPr/>
                  <p:nvPr/>
                </p:nvSpPr>
                <p:spPr>
                  <a:xfrm>
                    <a:off x="1243556" y="4862002"/>
                    <a:ext cx="2602407" cy="396479"/>
                  </a:xfrm>
                  <a:prstGeom prst="ellipse">
                    <a:avLst/>
                  </a:prstGeom>
                  <a:solidFill>
                    <a:srgbClr val="00B0F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400"/>
                  </a:p>
                </p:txBody>
              </p:sp>
              <p:sp>
                <p:nvSpPr>
                  <p:cNvPr id="90" name="椭圆 89">
                    <a:extLst>
                      <a:ext uri="{FF2B5EF4-FFF2-40B4-BE49-F238E27FC236}">
                        <a16:creationId xmlns:a16="http://schemas.microsoft.com/office/drawing/2014/main" id="{C12EDD62-9D6F-C369-63C3-3F4EF9EB45FF}"/>
                      </a:ext>
                    </a:extLst>
                  </p:cNvPr>
                  <p:cNvSpPr/>
                  <p:nvPr/>
                </p:nvSpPr>
                <p:spPr>
                  <a:xfrm>
                    <a:off x="964558" y="4743521"/>
                    <a:ext cx="3160401" cy="661941"/>
                  </a:xfrm>
                  <a:prstGeom prst="ellipse">
                    <a:avLst/>
                  </a:prstGeom>
                  <a:noFill/>
                  <a:ln>
                    <a:solidFill>
                      <a:srgbClr val="22CCE7"/>
                    </a:solidFill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400"/>
                  </a:p>
                </p:txBody>
              </p:sp>
            </p:grpSp>
            <p:sp>
              <p:nvSpPr>
                <p:cNvPr id="88" name="文本框 87">
                  <a:extLst>
                    <a:ext uri="{FF2B5EF4-FFF2-40B4-BE49-F238E27FC236}">
                      <a16:creationId xmlns:a16="http://schemas.microsoft.com/office/drawing/2014/main" id="{AEE2A9EE-75F3-657F-4011-2FD8BA2ADB5B}"/>
                    </a:ext>
                  </a:extLst>
                </p:cNvPr>
                <p:cNvSpPr txBox="1"/>
                <p:nvPr/>
              </p:nvSpPr>
              <p:spPr>
                <a:xfrm>
                  <a:off x="8830239" y="1226648"/>
                  <a:ext cx="2652991" cy="1511876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altLang="zh-CN" b="1">
                      <a:solidFill>
                        <a:srgbClr val="00B0F0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30+%</a:t>
                  </a:r>
                </a:p>
                <a:p>
                  <a:pPr algn="ctr"/>
                  <a:r>
                    <a:rPr lang="en-US" altLang="zh-CN" sz="12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GMV</a:t>
                  </a:r>
                  <a:r>
                    <a:rPr lang="zh-CN" altLang="en-US" sz="12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占比</a:t>
                  </a:r>
                </a:p>
              </p:txBody>
            </p:sp>
          </p:grpSp>
          <p:grpSp>
            <p:nvGrpSpPr>
              <p:cNvPr id="91" name="组合 90">
                <a:extLst>
                  <a:ext uri="{FF2B5EF4-FFF2-40B4-BE49-F238E27FC236}">
                    <a16:creationId xmlns:a16="http://schemas.microsoft.com/office/drawing/2014/main" id="{4662DDDD-A432-1ECF-8A5A-473C56E8FB26}"/>
                  </a:ext>
                </a:extLst>
              </p:cNvPr>
              <p:cNvGrpSpPr/>
              <p:nvPr/>
            </p:nvGrpSpPr>
            <p:grpSpPr>
              <a:xfrm>
                <a:off x="9910572" y="3826035"/>
                <a:ext cx="1341083" cy="724114"/>
                <a:chOff x="8748434" y="1226648"/>
                <a:chExt cx="2734796" cy="1976127"/>
              </a:xfrm>
            </p:grpSpPr>
            <p:grpSp>
              <p:nvGrpSpPr>
                <p:cNvPr id="92" name="组合 91">
                  <a:extLst>
                    <a:ext uri="{FF2B5EF4-FFF2-40B4-BE49-F238E27FC236}">
                      <a16:creationId xmlns:a16="http://schemas.microsoft.com/office/drawing/2014/main" id="{87F3C0ED-9A72-6AC1-0B9C-DA40234DF255}"/>
                    </a:ext>
                  </a:extLst>
                </p:cNvPr>
                <p:cNvGrpSpPr/>
                <p:nvPr/>
              </p:nvGrpSpPr>
              <p:grpSpPr>
                <a:xfrm>
                  <a:off x="8748434" y="2687819"/>
                  <a:ext cx="2734796" cy="514956"/>
                  <a:chOff x="964558" y="4743521"/>
                  <a:chExt cx="3160401" cy="661941"/>
                </a:xfrm>
              </p:grpSpPr>
              <p:sp>
                <p:nvSpPr>
                  <p:cNvPr id="94" name="椭圆 93">
                    <a:extLst>
                      <a:ext uri="{FF2B5EF4-FFF2-40B4-BE49-F238E27FC236}">
                        <a16:creationId xmlns:a16="http://schemas.microsoft.com/office/drawing/2014/main" id="{5ACE33C7-E026-6C5E-42D0-5B7B0777F2AF}"/>
                      </a:ext>
                    </a:extLst>
                  </p:cNvPr>
                  <p:cNvSpPr/>
                  <p:nvPr/>
                </p:nvSpPr>
                <p:spPr>
                  <a:xfrm>
                    <a:off x="1243556" y="4862002"/>
                    <a:ext cx="2602407" cy="396479"/>
                  </a:xfrm>
                  <a:prstGeom prst="ellipse">
                    <a:avLst/>
                  </a:prstGeom>
                  <a:solidFill>
                    <a:srgbClr val="00B0F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400"/>
                  </a:p>
                </p:txBody>
              </p:sp>
              <p:sp>
                <p:nvSpPr>
                  <p:cNvPr id="95" name="椭圆 94">
                    <a:extLst>
                      <a:ext uri="{FF2B5EF4-FFF2-40B4-BE49-F238E27FC236}">
                        <a16:creationId xmlns:a16="http://schemas.microsoft.com/office/drawing/2014/main" id="{83322E70-55D0-E821-8F35-2E34B192AAFE}"/>
                      </a:ext>
                    </a:extLst>
                  </p:cNvPr>
                  <p:cNvSpPr/>
                  <p:nvPr/>
                </p:nvSpPr>
                <p:spPr>
                  <a:xfrm>
                    <a:off x="964558" y="4743521"/>
                    <a:ext cx="3160401" cy="661941"/>
                  </a:xfrm>
                  <a:prstGeom prst="ellipse">
                    <a:avLst/>
                  </a:prstGeom>
                  <a:noFill/>
                  <a:ln>
                    <a:solidFill>
                      <a:srgbClr val="22CCE7"/>
                    </a:solidFill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1400"/>
                  </a:p>
                </p:txBody>
              </p:sp>
            </p:grpSp>
            <p:sp>
              <p:nvSpPr>
                <p:cNvPr id="93" name="文本框 92">
                  <a:extLst>
                    <a:ext uri="{FF2B5EF4-FFF2-40B4-BE49-F238E27FC236}">
                      <a16:creationId xmlns:a16="http://schemas.microsoft.com/office/drawing/2014/main" id="{16A920C7-F65C-BD15-726C-06D1EDD749A7}"/>
                    </a:ext>
                  </a:extLst>
                </p:cNvPr>
                <p:cNvSpPr txBox="1"/>
                <p:nvPr/>
              </p:nvSpPr>
              <p:spPr>
                <a:xfrm>
                  <a:off x="8830239" y="1226648"/>
                  <a:ext cx="2652991" cy="1511876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altLang="zh-CN" b="1">
                      <a:solidFill>
                        <a:srgbClr val="00B0F0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50+%</a:t>
                  </a:r>
                </a:p>
                <a:p>
                  <a:pPr algn="ctr"/>
                  <a:r>
                    <a:rPr lang="zh-CN" altLang="en-US" sz="120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流量占比</a:t>
                  </a:r>
                </a:p>
              </p:txBody>
            </p:sp>
          </p:grpSp>
          <p:sp>
            <p:nvSpPr>
              <p:cNvPr id="96" name="文本框 95">
                <a:extLst>
                  <a:ext uri="{FF2B5EF4-FFF2-40B4-BE49-F238E27FC236}">
                    <a16:creationId xmlns:a16="http://schemas.microsoft.com/office/drawing/2014/main" id="{DA8CDBD7-6044-A351-FD18-1878DC938FFB}"/>
                  </a:ext>
                </a:extLst>
              </p:cNvPr>
              <p:cNvSpPr txBox="1"/>
              <p:nvPr/>
            </p:nvSpPr>
            <p:spPr>
              <a:xfrm>
                <a:off x="9967273" y="3186289"/>
                <a:ext cx="1251014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4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内容池</a:t>
                </a:r>
              </a:p>
            </p:txBody>
          </p:sp>
          <p:sp>
            <p:nvSpPr>
              <p:cNvPr id="97" name="流程图: 合并 96">
                <a:extLst>
                  <a:ext uri="{FF2B5EF4-FFF2-40B4-BE49-F238E27FC236}">
                    <a16:creationId xmlns:a16="http://schemas.microsoft.com/office/drawing/2014/main" id="{9E339756-3DEF-BD70-4A3E-1B596CBA6A48}"/>
                  </a:ext>
                </a:extLst>
              </p:cNvPr>
              <p:cNvSpPr/>
              <p:nvPr/>
            </p:nvSpPr>
            <p:spPr>
              <a:xfrm>
                <a:off x="10525831" y="3561823"/>
                <a:ext cx="110563" cy="83762"/>
              </a:xfrm>
              <a:prstGeom prst="flowChartMerg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45038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738190-2D11-194C-5E67-E87AA355ED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E47D46B0-598A-2BB4-E887-37DB495C9F32}"/>
              </a:ext>
            </a:extLst>
          </p:cNvPr>
          <p:cNvSpPr txBox="1"/>
          <p:nvPr/>
        </p:nvSpPr>
        <p:spPr>
          <a:xfrm>
            <a:off x="753856" y="307903"/>
            <a:ext cx="59279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</a:defRPr>
            </a:lvl1pPr>
          </a:lstStyle>
          <a:p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何为优质内容</a:t>
            </a: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思源黑体 CN Medium" panose="020B0600000000000000" pitchFamily="34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7EA8E594-5322-E14D-5CC6-2847779B948B}"/>
              </a:ext>
            </a:extLst>
          </p:cNvPr>
          <p:cNvSpPr txBox="1"/>
          <p:nvPr/>
        </p:nvSpPr>
        <p:spPr>
          <a:xfrm>
            <a:off x="675911" y="899691"/>
            <a:ext cx="10840177" cy="11454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获取内容池流量的核心：</a:t>
            </a:r>
            <a:r>
              <a:rPr lang="zh-CN" altLang="en-US" sz="2800" b="1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优质内容</a:t>
            </a:r>
            <a:endParaRPr lang="en-US" altLang="zh-CN" sz="2800" b="1">
              <a:solidFill>
                <a:srgbClr val="FFC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0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抖音平台定义：给用户带来长久美好感受的好内容</a:t>
            </a:r>
            <a:endParaRPr lang="en-US" altLang="zh-CN" sz="1600" b="1">
              <a:gradFill flip="none" rotWithShape="1">
                <a:gsLst>
                  <a:gs pos="0">
                    <a:srgbClr val="FFA1A4"/>
                  </a:gs>
                  <a:gs pos="56000">
                    <a:srgbClr val="00B0F0"/>
                  </a:gs>
                  <a:gs pos="100000">
                    <a:srgbClr val="ED79A3"/>
                  </a:gs>
                </a:gsLst>
                <a:lin ang="8100000" scaled="1"/>
                <a:tileRect/>
              </a:gra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78C9F0A8-7FAC-D4B9-8BAE-9A17C58523E6}"/>
              </a:ext>
            </a:extLst>
          </p:cNvPr>
          <p:cNvGrpSpPr/>
          <p:nvPr/>
        </p:nvGrpSpPr>
        <p:grpSpPr>
          <a:xfrm>
            <a:off x="675911" y="2344766"/>
            <a:ext cx="10840180" cy="4167905"/>
            <a:chOff x="675911" y="2344766"/>
            <a:chExt cx="10840180" cy="4167905"/>
          </a:xfrm>
        </p:grpSpPr>
        <p:grpSp>
          <p:nvGrpSpPr>
            <p:cNvPr id="53" name="组合 52">
              <a:extLst>
                <a:ext uri="{FF2B5EF4-FFF2-40B4-BE49-F238E27FC236}">
                  <a16:creationId xmlns:a16="http://schemas.microsoft.com/office/drawing/2014/main" id="{E7909B22-D375-BBB1-32F7-B0AE420416EB}"/>
                </a:ext>
              </a:extLst>
            </p:cNvPr>
            <p:cNvGrpSpPr/>
            <p:nvPr/>
          </p:nvGrpSpPr>
          <p:grpSpPr>
            <a:xfrm>
              <a:off x="675911" y="2344766"/>
              <a:ext cx="10840180" cy="4167905"/>
              <a:chOff x="675911" y="2344766"/>
              <a:chExt cx="10840180" cy="4167905"/>
            </a:xfrm>
          </p:grpSpPr>
          <p:grpSp>
            <p:nvGrpSpPr>
              <p:cNvPr id="14" name="组合 13">
                <a:extLst>
                  <a:ext uri="{FF2B5EF4-FFF2-40B4-BE49-F238E27FC236}">
                    <a16:creationId xmlns:a16="http://schemas.microsoft.com/office/drawing/2014/main" id="{892DFE05-517F-7297-08AE-A278BE5D5186}"/>
                  </a:ext>
                </a:extLst>
              </p:cNvPr>
              <p:cNvGrpSpPr/>
              <p:nvPr/>
            </p:nvGrpSpPr>
            <p:grpSpPr>
              <a:xfrm>
                <a:off x="675911" y="2362613"/>
                <a:ext cx="2520384" cy="4149130"/>
                <a:chOff x="1104459" y="2586647"/>
                <a:chExt cx="2520384" cy="4149130"/>
              </a:xfrm>
            </p:grpSpPr>
            <p:sp>
              <p:nvSpPr>
                <p:cNvPr id="43" name="矩形: 圆角 42">
                  <a:extLst>
                    <a:ext uri="{FF2B5EF4-FFF2-40B4-BE49-F238E27FC236}">
                      <a16:creationId xmlns:a16="http://schemas.microsoft.com/office/drawing/2014/main" id="{3FE42C4B-97E0-FB80-5693-38BDE827628C}"/>
                    </a:ext>
                  </a:extLst>
                </p:cNvPr>
                <p:cNvSpPr/>
                <p:nvPr/>
              </p:nvSpPr>
              <p:spPr>
                <a:xfrm>
                  <a:off x="1104459" y="2771121"/>
                  <a:ext cx="2520384" cy="3964656"/>
                </a:xfrm>
                <a:prstGeom prst="roundRect">
                  <a:avLst>
                    <a:gd name="adj" fmla="val 8605"/>
                  </a:avLst>
                </a:prstGeom>
                <a:pattFill prst="dkVert">
                  <a:fgClr>
                    <a:srgbClr val="FAFAFC"/>
                  </a:fgClr>
                  <a:bgClr>
                    <a:schemeClr val="bg1"/>
                  </a:bgClr>
                </a:pattFill>
                <a:ln>
                  <a:solidFill>
                    <a:schemeClr val="bg1">
                      <a:lumMod val="95000"/>
                    </a:schemeClr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b="1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4" name="矩形: 圆角 43">
                  <a:extLst>
                    <a:ext uri="{FF2B5EF4-FFF2-40B4-BE49-F238E27FC236}">
                      <a16:creationId xmlns:a16="http://schemas.microsoft.com/office/drawing/2014/main" id="{11657B16-0FE2-1F43-1B05-938BE8FC6D0E}"/>
                    </a:ext>
                  </a:extLst>
                </p:cNvPr>
                <p:cNvSpPr/>
                <p:nvPr/>
              </p:nvSpPr>
              <p:spPr>
                <a:xfrm>
                  <a:off x="1310237" y="2586647"/>
                  <a:ext cx="2163848" cy="34563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CN" altLang="en-US" sz="1600" b="1"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获得感</a:t>
                  </a:r>
                </a:p>
              </p:txBody>
            </p:sp>
            <p:sp>
              <p:nvSpPr>
                <p:cNvPr id="47" name="文本框 46">
                  <a:extLst>
                    <a:ext uri="{FF2B5EF4-FFF2-40B4-BE49-F238E27FC236}">
                      <a16:creationId xmlns:a16="http://schemas.microsoft.com/office/drawing/2014/main" id="{09357ECB-C3E7-2A97-9116-EB705416C6E8}"/>
                    </a:ext>
                  </a:extLst>
                </p:cNvPr>
                <p:cNvSpPr txBox="1"/>
                <p:nvPr/>
              </p:nvSpPr>
              <p:spPr>
                <a:xfrm>
                  <a:off x="1182405" y="3072007"/>
                  <a:ext cx="2390420" cy="316049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>
                    <a:lnSpc>
                      <a:spcPct val="150000"/>
                    </a:lnSpc>
                  </a:pPr>
                  <a:r>
                    <a:rPr lang="zh-CN" altLang="en-US" sz="1100" b="1"/>
                    <a:t>趣味和专业的知识经验或见解</a:t>
                  </a:r>
                </a:p>
              </p:txBody>
            </p:sp>
          </p:grpSp>
          <p:grpSp>
            <p:nvGrpSpPr>
              <p:cNvPr id="16" name="组合 15">
                <a:extLst>
                  <a:ext uri="{FF2B5EF4-FFF2-40B4-BE49-F238E27FC236}">
                    <a16:creationId xmlns:a16="http://schemas.microsoft.com/office/drawing/2014/main" id="{0EB00E5B-2910-4C80-A8F0-BA5B46C63B4A}"/>
                  </a:ext>
                </a:extLst>
              </p:cNvPr>
              <p:cNvGrpSpPr/>
              <p:nvPr/>
            </p:nvGrpSpPr>
            <p:grpSpPr>
              <a:xfrm>
                <a:off x="3417510" y="2358249"/>
                <a:ext cx="2520384" cy="4154422"/>
                <a:chOff x="1104459" y="2581355"/>
                <a:chExt cx="2520384" cy="4154422"/>
              </a:xfrm>
            </p:grpSpPr>
            <p:sp>
              <p:nvSpPr>
                <p:cNvPr id="36" name="矩形: 圆角 35">
                  <a:extLst>
                    <a:ext uri="{FF2B5EF4-FFF2-40B4-BE49-F238E27FC236}">
                      <a16:creationId xmlns:a16="http://schemas.microsoft.com/office/drawing/2014/main" id="{1700A2FD-2F4E-40AC-6C91-866F153F66BC}"/>
                    </a:ext>
                  </a:extLst>
                </p:cNvPr>
                <p:cNvSpPr/>
                <p:nvPr/>
              </p:nvSpPr>
              <p:spPr>
                <a:xfrm>
                  <a:off x="1104459" y="2771121"/>
                  <a:ext cx="2520384" cy="3964656"/>
                </a:xfrm>
                <a:prstGeom prst="roundRect">
                  <a:avLst>
                    <a:gd name="adj" fmla="val 8605"/>
                  </a:avLst>
                </a:prstGeom>
                <a:pattFill prst="dkVert">
                  <a:fgClr>
                    <a:srgbClr val="FAFAFC"/>
                  </a:fgClr>
                  <a:bgClr>
                    <a:schemeClr val="bg1"/>
                  </a:bgClr>
                </a:pattFill>
                <a:ln>
                  <a:solidFill>
                    <a:schemeClr val="bg1">
                      <a:lumMod val="95000"/>
                    </a:schemeClr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b="1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" name="矩形: 圆角 36">
                  <a:extLst>
                    <a:ext uri="{FF2B5EF4-FFF2-40B4-BE49-F238E27FC236}">
                      <a16:creationId xmlns:a16="http://schemas.microsoft.com/office/drawing/2014/main" id="{9265FA9A-768C-6CBF-3106-89949D2FE0BC}"/>
                    </a:ext>
                  </a:extLst>
                </p:cNvPr>
                <p:cNvSpPr/>
                <p:nvPr/>
              </p:nvSpPr>
              <p:spPr>
                <a:xfrm>
                  <a:off x="1310237" y="2581355"/>
                  <a:ext cx="2163848" cy="34563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00B0F0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CN" altLang="en-US" sz="1600" b="1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惊喜感</a:t>
                  </a:r>
                </a:p>
              </p:txBody>
            </p:sp>
            <p:sp>
              <p:nvSpPr>
                <p:cNvPr id="40" name="文本框 39">
                  <a:extLst>
                    <a:ext uri="{FF2B5EF4-FFF2-40B4-BE49-F238E27FC236}">
                      <a16:creationId xmlns:a16="http://schemas.microsoft.com/office/drawing/2014/main" id="{D88302CB-7D79-C649-3AD7-32F5A286484A}"/>
                    </a:ext>
                  </a:extLst>
                </p:cNvPr>
                <p:cNvSpPr txBox="1"/>
                <p:nvPr/>
              </p:nvSpPr>
              <p:spPr>
                <a:xfrm>
                  <a:off x="1182405" y="3072007"/>
                  <a:ext cx="2390420" cy="316049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>
                    <a:lnSpc>
                      <a:spcPct val="150000"/>
                    </a:lnSpc>
                  </a:pPr>
                  <a:r>
                    <a:rPr lang="zh-CN" altLang="en-US" sz="1100" b="1"/>
                    <a:t>眼前一亮的选题立意、表现方式</a:t>
                  </a:r>
                </a:p>
              </p:txBody>
            </p:sp>
          </p:grpSp>
          <p:grpSp>
            <p:nvGrpSpPr>
              <p:cNvPr id="17" name="组合 16">
                <a:extLst>
                  <a:ext uri="{FF2B5EF4-FFF2-40B4-BE49-F238E27FC236}">
                    <a16:creationId xmlns:a16="http://schemas.microsoft.com/office/drawing/2014/main" id="{4A20C3C9-F9A2-CA61-0267-D8C8F48F1C3C}"/>
                  </a:ext>
                </a:extLst>
              </p:cNvPr>
              <p:cNvGrpSpPr/>
              <p:nvPr/>
            </p:nvGrpSpPr>
            <p:grpSpPr>
              <a:xfrm>
                <a:off x="6211127" y="2358249"/>
                <a:ext cx="2520384" cy="4147254"/>
                <a:chOff x="1104459" y="2588523"/>
                <a:chExt cx="2520384" cy="4147254"/>
              </a:xfrm>
            </p:grpSpPr>
            <p:sp>
              <p:nvSpPr>
                <p:cNvPr id="29" name="矩形: 圆角 28">
                  <a:extLst>
                    <a:ext uri="{FF2B5EF4-FFF2-40B4-BE49-F238E27FC236}">
                      <a16:creationId xmlns:a16="http://schemas.microsoft.com/office/drawing/2014/main" id="{6C51B37B-AE00-AAC8-3DB6-5B16FE936E89}"/>
                    </a:ext>
                  </a:extLst>
                </p:cNvPr>
                <p:cNvSpPr/>
                <p:nvPr/>
              </p:nvSpPr>
              <p:spPr>
                <a:xfrm>
                  <a:off x="1104459" y="2771121"/>
                  <a:ext cx="2520384" cy="3964656"/>
                </a:xfrm>
                <a:prstGeom prst="roundRect">
                  <a:avLst>
                    <a:gd name="adj" fmla="val 8605"/>
                  </a:avLst>
                </a:prstGeom>
                <a:pattFill prst="dkVert">
                  <a:fgClr>
                    <a:srgbClr val="FAFAFC"/>
                  </a:fgClr>
                  <a:bgClr>
                    <a:schemeClr val="bg1"/>
                  </a:bgClr>
                </a:pattFill>
                <a:ln>
                  <a:solidFill>
                    <a:schemeClr val="bg1">
                      <a:lumMod val="95000"/>
                    </a:schemeClr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b="1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0" name="矩形: 圆角 29">
                  <a:extLst>
                    <a:ext uri="{FF2B5EF4-FFF2-40B4-BE49-F238E27FC236}">
                      <a16:creationId xmlns:a16="http://schemas.microsoft.com/office/drawing/2014/main" id="{7C9CC97F-39D4-DF09-9C0F-B2C51BA8F5DD}"/>
                    </a:ext>
                  </a:extLst>
                </p:cNvPr>
                <p:cNvSpPr/>
                <p:nvPr/>
              </p:nvSpPr>
              <p:spPr>
                <a:xfrm>
                  <a:off x="1310237" y="2588523"/>
                  <a:ext cx="2163848" cy="34563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00B050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CN" altLang="en-US" sz="1600" b="1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表达力</a:t>
                  </a:r>
                </a:p>
              </p:txBody>
            </p:sp>
            <p:sp>
              <p:nvSpPr>
                <p:cNvPr id="33" name="文本框 32">
                  <a:extLst>
                    <a:ext uri="{FF2B5EF4-FFF2-40B4-BE49-F238E27FC236}">
                      <a16:creationId xmlns:a16="http://schemas.microsoft.com/office/drawing/2014/main" id="{3ED838DF-FA7D-E873-EDD4-41D21DF9AE8A}"/>
                    </a:ext>
                  </a:extLst>
                </p:cNvPr>
                <p:cNvSpPr txBox="1"/>
                <p:nvPr/>
              </p:nvSpPr>
              <p:spPr>
                <a:xfrm>
                  <a:off x="1182405" y="3072007"/>
                  <a:ext cx="2390420" cy="316049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>
                    <a:lnSpc>
                      <a:spcPct val="150000"/>
                    </a:lnSpc>
                  </a:pPr>
                  <a:r>
                    <a:rPr lang="zh-CN" altLang="en-US" sz="1100" b="1"/>
                    <a:t>清晰和生动的内容传达</a:t>
                  </a:r>
                </a:p>
              </p:txBody>
            </p:sp>
          </p:grpSp>
          <p:grpSp>
            <p:nvGrpSpPr>
              <p:cNvPr id="18" name="组合 17">
                <a:extLst>
                  <a:ext uri="{FF2B5EF4-FFF2-40B4-BE49-F238E27FC236}">
                    <a16:creationId xmlns:a16="http://schemas.microsoft.com/office/drawing/2014/main" id="{2CE9D4D9-2EF4-D530-A7E4-E217D150C221}"/>
                  </a:ext>
                </a:extLst>
              </p:cNvPr>
              <p:cNvGrpSpPr/>
              <p:nvPr/>
            </p:nvGrpSpPr>
            <p:grpSpPr>
              <a:xfrm>
                <a:off x="8995704" y="2344766"/>
                <a:ext cx="2520387" cy="4160737"/>
                <a:chOff x="1104456" y="2575040"/>
                <a:chExt cx="2520387" cy="4160737"/>
              </a:xfrm>
            </p:grpSpPr>
            <p:sp>
              <p:nvSpPr>
                <p:cNvPr id="22" name="矩形: 圆角 21">
                  <a:extLst>
                    <a:ext uri="{FF2B5EF4-FFF2-40B4-BE49-F238E27FC236}">
                      <a16:creationId xmlns:a16="http://schemas.microsoft.com/office/drawing/2014/main" id="{3C2B1BA1-A0D1-0A25-D23A-4BA9C3BDE21C}"/>
                    </a:ext>
                  </a:extLst>
                </p:cNvPr>
                <p:cNvSpPr/>
                <p:nvPr/>
              </p:nvSpPr>
              <p:spPr>
                <a:xfrm>
                  <a:off x="1104459" y="2771121"/>
                  <a:ext cx="2520384" cy="3964656"/>
                </a:xfrm>
                <a:prstGeom prst="roundRect">
                  <a:avLst>
                    <a:gd name="adj" fmla="val 8605"/>
                  </a:avLst>
                </a:prstGeom>
                <a:pattFill prst="dkVert">
                  <a:fgClr>
                    <a:srgbClr val="FAFAFC"/>
                  </a:fgClr>
                  <a:bgClr>
                    <a:schemeClr val="bg1"/>
                  </a:bgClr>
                </a:pattFill>
                <a:ln>
                  <a:solidFill>
                    <a:schemeClr val="bg1">
                      <a:lumMod val="95000"/>
                    </a:schemeClr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b="1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3" name="矩形: 圆角 22">
                  <a:extLst>
                    <a:ext uri="{FF2B5EF4-FFF2-40B4-BE49-F238E27FC236}">
                      <a16:creationId xmlns:a16="http://schemas.microsoft.com/office/drawing/2014/main" id="{0C918957-81B9-85B0-A4B4-0A25006B96C4}"/>
                    </a:ext>
                  </a:extLst>
                </p:cNvPr>
                <p:cNvSpPr/>
                <p:nvPr/>
              </p:nvSpPr>
              <p:spPr>
                <a:xfrm>
                  <a:off x="1308593" y="2575040"/>
                  <a:ext cx="2163848" cy="345639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CN" altLang="en-US" sz="1600" b="1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感染力</a:t>
                  </a:r>
                </a:p>
              </p:txBody>
            </p:sp>
            <p:sp>
              <p:nvSpPr>
                <p:cNvPr id="26" name="文本框 25">
                  <a:extLst>
                    <a:ext uri="{FF2B5EF4-FFF2-40B4-BE49-F238E27FC236}">
                      <a16:creationId xmlns:a16="http://schemas.microsoft.com/office/drawing/2014/main" id="{906F73FC-FA60-B112-B7DC-6CF0E9079FBB}"/>
                    </a:ext>
                  </a:extLst>
                </p:cNvPr>
                <p:cNvSpPr txBox="1"/>
                <p:nvPr/>
              </p:nvSpPr>
              <p:spPr>
                <a:xfrm>
                  <a:off x="1104456" y="3072007"/>
                  <a:ext cx="2520383" cy="316049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>
                    <a:lnSpc>
                      <a:spcPct val="150000"/>
                    </a:lnSpc>
                  </a:pPr>
                  <a:r>
                    <a:rPr lang="zh-CN" altLang="en-US" sz="1100" b="1"/>
                    <a:t>触动人心的真实体验和感受</a:t>
                  </a:r>
                </a:p>
              </p:txBody>
            </p:sp>
          </p:grpSp>
        </p:grpSp>
        <p:sp>
          <p:nvSpPr>
            <p:cNvPr id="3" name="文本框 2">
              <a:extLst>
                <a:ext uri="{FF2B5EF4-FFF2-40B4-BE49-F238E27FC236}">
                  <a16:creationId xmlns:a16="http://schemas.microsoft.com/office/drawing/2014/main" id="{5A0C0969-A3AD-00AE-BD4F-FF1CAC952D3E}"/>
                </a:ext>
              </a:extLst>
            </p:cNvPr>
            <p:cNvSpPr txBox="1"/>
            <p:nvPr/>
          </p:nvSpPr>
          <p:spPr>
            <a:xfrm>
              <a:off x="753856" y="5989130"/>
              <a:ext cx="2390420" cy="31604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100" b="1"/>
                <a:t>选购指南</a:t>
              </a:r>
            </a:p>
          </p:txBody>
        </p:sp>
        <p:sp>
          <p:nvSpPr>
            <p:cNvPr id="4" name="文本框 3">
              <a:extLst>
                <a:ext uri="{FF2B5EF4-FFF2-40B4-BE49-F238E27FC236}">
                  <a16:creationId xmlns:a16="http://schemas.microsoft.com/office/drawing/2014/main" id="{0C4450DB-0832-34EC-427D-6B46E429F57E}"/>
                </a:ext>
              </a:extLst>
            </p:cNvPr>
            <p:cNvSpPr txBox="1"/>
            <p:nvPr/>
          </p:nvSpPr>
          <p:spPr>
            <a:xfrm>
              <a:off x="3495455" y="5990058"/>
              <a:ext cx="2390420" cy="31604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100" b="1"/>
                <a:t>吸睛主题</a:t>
              </a:r>
            </a:p>
          </p:txBody>
        </p:sp>
        <p:sp>
          <p:nvSpPr>
            <p:cNvPr id="5" name="文本框 4">
              <a:extLst>
                <a:ext uri="{FF2B5EF4-FFF2-40B4-BE49-F238E27FC236}">
                  <a16:creationId xmlns:a16="http://schemas.microsoft.com/office/drawing/2014/main" id="{A57F3302-5659-DF6A-D89C-F95C3EB28A00}"/>
                </a:ext>
              </a:extLst>
            </p:cNvPr>
            <p:cNvSpPr txBox="1"/>
            <p:nvPr/>
          </p:nvSpPr>
          <p:spPr>
            <a:xfrm>
              <a:off x="6289072" y="5982890"/>
              <a:ext cx="2390420" cy="31604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100" b="1"/>
                <a:t>现场实测</a:t>
              </a:r>
            </a:p>
          </p:txBody>
        </p:sp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id="{2D5496AE-8C6B-F84A-8BC4-705673BA7C8F}"/>
                </a:ext>
              </a:extLst>
            </p:cNvPr>
            <p:cNvSpPr txBox="1"/>
            <p:nvPr/>
          </p:nvSpPr>
          <p:spPr>
            <a:xfrm>
              <a:off x="8995703" y="5982890"/>
              <a:ext cx="2520383" cy="31604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100" b="1"/>
                <a:t>引起共鸣</a:t>
              </a:r>
            </a:p>
          </p:txBody>
        </p:sp>
        <p:pic>
          <p:nvPicPr>
            <p:cNvPr id="8" name="图片 7">
              <a:extLst>
                <a:ext uri="{FF2B5EF4-FFF2-40B4-BE49-F238E27FC236}">
                  <a16:creationId xmlns:a16="http://schemas.microsoft.com/office/drawing/2014/main" id="{93030488-042E-5EDA-C737-7DD89D8E803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335887" y="3259736"/>
              <a:ext cx="1255451" cy="2631513"/>
            </a:xfrm>
            <a:prstGeom prst="roundRect">
              <a:avLst>
                <a:gd name="adj" fmla="val 8987"/>
              </a:avLst>
            </a:prstGeom>
          </p:spPr>
        </p:pic>
        <p:pic>
          <p:nvPicPr>
            <p:cNvPr id="10" name="图片 9">
              <a:extLst>
                <a:ext uri="{FF2B5EF4-FFF2-40B4-BE49-F238E27FC236}">
                  <a16:creationId xmlns:a16="http://schemas.microsoft.com/office/drawing/2014/main" id="{4985D0E1-7223-E2DD-05AD-5B68A4F656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964691" y="3259736"/>
              <a:ext cx="1449261" cy="2645999"/>
            </a:xfrm>
            <a:prstGeom prst="roundRect">
              <a:avLst>
                <a:gd name="adj" fmla="val 7516"/>
              </a:avLst>
            </a:prstGeom>
          </p:spPr>
        </p:pic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8A4E1CD8-3F2A-6A0E-7427-53D9BF46CF7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772146" y="3259736"/>
              <a:ext cx="1389308" cy="2631513"/>
            </a:xfrm>
            <a:prstGeom prst="roundRect">
              <a:avLst>
                <a:gd name="adj" fmla="val 7615"/>
              </a:avLst>
            </a:prstGeom>
          </p:spPr>
        </p:pic>
        <p:pic>
          <p:nvPicPr>
            <p:cNvPr id="19" name="图片 18">
              <a:extLst>
                <a:ext uri="{FF2B5EF4-FFF2-40B4-BE49-F238E27FC236}">
                  <a16:creationId xmlns:a16="http://schemas.microsoft.com/office/drawing/2014/main" id="{9BE12BCA-B9E7-57C5-245C-084CCB0A74B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620351" y="3259736"/>
              <a:ext cx="1235762" cy="2631513"/>
            </a:xfrm>
            <a:prstGeom prst="roundRect">
              <a:avLst>
                <a:gd name="adj" fmla="val 8194"/>
              </a:avLst>
            </a:prstGeom>
          </p:spPr>
        </p:pic>
      </p:grpSp>
    </p:spTree>
    <p:extLst>
      <p:ext uri="{BB962C8B-B14F-4D97-AF65-F5344CB8AC3E}">
        <p14:creationId xmlns:p14="http://schemas.microsoft.com/office/powerpoint/2010/main" val="284020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914F39-5A12-C9E1-9719-E2FD8CD306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2391E254-6E8E-4FB0-8031-A19D1D228A4F}"/>
              </a:ext>
            </a:extLst>
          </p:cNvPr>
          <p:cNvSpPr txBox="1"/>
          <p:nvPr/>
        </p:nvSpPr>
        <p:spPr>
          <a:xfrm>
            <a:off x="753856" y="307903"/>
            <a:ext cx="59279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</a:defRPr>
            </a:lvl1pPr>
          </a:lstStyle>
          <a:p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优质内容的衡量指标本质是用户路径</a:t>
            </a: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思源黑体 CN Medium" panose="020B0600000000000000" pitchFamily="34" charset="-122"/>
            </a:endParaRPr>
          </a:p>
        </p:txBody>
      </p:sp>
      <p:grpSp>
        <p:nvGrpSpPr>
          <p:cNvPr id="175" name="组合 174">
            <a:extLst>
              <a:ext uri="{FF2B5EF4-FFF2-40B4-BE49-F238E27FC236}">
                <a16:creationId xmlns:a16="http://schemas.microsoft.com/office/drawing/2014/main" id="{B32E1D54-E2F6-BBF0-CA5C-24024B9AC50F}"/>
              </a:ext>
            </a:extLst>
          </p:cNvPr>
          <p:cNvGrpSpPr/>
          <p:nvPr/>
        </p:nvGrpSpPr>
        <p:grpSpPr>
          <a:xfrm>
            <a:off x="438956" y="1803052"/>
            <a:ext cx="11314088" cy="4885904"/>
            <a:chOff x="412567" y="1447064"/>
            <a:chExt cx="11314088" cy="4885904"/>
          </a:xfrm>
        </p:grpSpPr>
        <p:grpSp>
          <p:nvGrpSpPr>
            <p:cNvPr id="119" name="组合 118">
              <a:extLst>
                <a:ext uri="{FF2B5EF4-FFF2-40B4-BE49-F238E27FC236}">
                  <a16:creationId xmlns:a16="http://schemas.microsoft.com/office/drawing/2014/main" id="{48D278B0-4FE8-A1F1-2F8F-BAECB6BAAA84}"/>
                </a:ext>
              </a:extLst>
            </p:cNvPr>
            <p:cNvGrpSpPr/>
            <p:nvPr/>
          </p:nvGrpSpPr>
          <p:grpSpPr>
            <a:xfrm>
              <a:off x="412567" y="1865278"/>
              <a:ext cx="794962" cy="1200329"/>
              <a:chOff x="970978" y="1865278"/>
              <a:chExt cx="794962" cy="1200329"/>
            </a:xfrm>
          </p:grpSpPr>
          <p:sp>
            <p:nvSpPr>
              <p:cNvPr id="5" name="任意多边形: 形状 4">
                <a:extLst>
                  <a:ext uri="{FF2B5EF4-FFF2-40B4-BE49-F238E27FC236}">
                    <a16:creationId xmlns:a16="http://schemas.microsoft.com/office/drawing/2014/main" id="{D545A51D-8E4A-E54D-D032-C072FB182315}"/>
                  </a:ext>
                </a:extLst>
              </p:cNvPr>
              <p:cNvSpPr/>
              <p:nvPr/>
            </p:nvSpPr>
            <p:spPr>
              <a:xfrm rot="10800000">
                <a:off x="1475295" y="2084183"/>
                <a:ext cx="290645" cy="762520"/>
              </a:xfrm>
              <a:custGeom>
                <a:avLst/>
                <a:gdLst>
                  <a:gd name="T0" fmla="*/ 2898 w 4591"/>
                  <a:gd name="T1" fmla="*/ 4369 h 4369"/>
                  <a:gd name="T2" fmla="*/ 2898 w 4591"/>
                  <a:gd name="T3" fmla="*/ 3093 h 4369"/>
                  <a:gd name="T4" fmla="*/ 4591 w 4591"/>
                  <a:gd name="T5" fmla="*/ 4369 h 4369"/>
                  <a:gd name="T6" fmla="*/ 4591 w 4591"/>
                  <a:gd name="T7" fmla="*/ 0 h 4369"/>
                  <a:gd name="T8" fmla="*/ 2898 w 4591"/>
                  <a:gd name="T9" fmla="*/ 1276 h 4369"/>
                  <a:gd name="T10" fmla="*/ 2898 w 4591"/>
                  <a:gd name="T11" fmla="*/ 0 h 4369"/>
                  <a:gd name="T12" fmla="*/ 0 w 4591"/>
                  <a:gd name="T13" fmla="*/ 2185 h 43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91" h="4369">
                    <a:moveTo>
                      <a:pt x="2898" y="4369"/>
                    </a:moveTo>
                    <a:lnTo>
                      <a:pt x="2898" y="3093"/>
                    </a:lnTo>
                    <a:lnTo>
                      <a:pt x="4591" y="4369"/>
                    </a:lnTo>
                    <a:lnTo>
                      <a:pt x="4591" y="0"/>
                    </a:lnTo>
                    <a:lnTo>
                      <a:pt x="2898" y="1276"/>
                    </a:lnTo>
                    <a:lnTo>
                      <a:pt x="2898" y="0"/>
                    </a:lnTo>
                    <a:lnTo>
                      <a:pt x="0" y="2185"/>
                    </a:lnTo>
                  </a:path>
                </a:pathLst>
              </a:custGeom>
              <a:gradFill>
                <a:gsLst>
                  <a:gs pos="52900">
                    <a:schemeClr val="bg1"/>
                  </a:gs>
                  <a:gs pos="0">
                    <a:schemeClr val="accent4"/>
                  </a:gs>
                  <a:gs pos="100000">
                    <a:srgbClr val="FFC000"/>
                  </a:gs>
                </a:gsLst>
                <a:lin ang="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2F317001-C7F0-00F8-2050-440D8BA3AA61}"/>
                  </a:ext>
                </a:extLst>
              </p:cNvPr>
              <p:cNvSpPr txBox="1"/>
              <p:nvPr/>
            </p:nvSpPr>
            <p:spPr>
              <a:xfrm>
                <a:off x="970978" y="1865278"/>
                <a:ext cx="504316" cy="120032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zh-CN" altLang="en-US" b="1">
                    <a:latin typeface="Arial" panose="020B0604020202020204" pitchFamily="34" charset="0"/>
                    <a:ea typeface="微软雅黑" panose="020B0503020204020204" pitchFamily="34" charset="-122"/>
                  </a:rPr>
                  <a:t>用户路径</a:t>
                </a:r>
              </a:p>
            </p:txBody>
          </p:sp>
        </p:grp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CAB9D3EF-6809-58C4-EB48-C23B52C9A4CC}"/>
                </a:ext>
              </a:extLst>
            </p:cNvPr>
            <p:cNvSpPr/>
            <p:nvPr/>
          </p:nvSpPr>
          <p:spPr>
            <a:xfrm>
              <a:off x="1277368" y="1447064"/>
              <a:ext cx="10449287" cy="2036756"/>
            </a:xfrm>
            <a:prstGeom prst="rect">
              <a:avLst/>
            </a:prstGeom>
            <a:gradFill>
              <a:gsLst>
                <a:gs pos="52000">
                  <a:srgbClr val="0070C0">
                    <a:alpha val="37000"/>
                  </a:srgbClr>
                </a:gs>
                <a:gs pos="0">
                  <a:srgbClr val="00B050">
                    <a:alpha val="9000"/>
                  </a:srgbClr>
                </a:gs>
                <a:gs pos="100000">
                  <a:srgbClr val="00B050">
                    <a:alpha val="33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" name="箭头: V 形 115">
              <a:extLst>
                <a:ext uri="{FF2B5EF4-FFF2-40B4-BE49-F238E27FC236}">
                  <a16:creationId xmlns:a16="http://schemas.microsoft.com/office/drawing/2014/main" id="{16AF887D-393D-025C-0825-FA5081A608D3}"/>
                </a:ext>
              </a:extLst>
            </p:cNvPr>
            <p:cNvSpPr/>
            <p:nvPr/>
          </p:nvSpPr>
          <p:spPr>
            <a:xfrm>
              <a:off x="1326230" y="3839803"/>
              <a:ext cx="3636660" cy="368304"/>
            </a:xfrm>
            <a:prstGeom prst="chevron">
              <a:avLst/>
            </a:prstGeom>
            <a:gradFill flip="none" rotWithShape="1">
              <a:gsLst>
                <a:gs pos="0">
                  <a:schemeClr val="tx1">
                    <a:alpha val="2000"/>
                  </a:schemeClr>
                </a:gs>
                <a:gs pos="100000">
                  <a:srgbClr val="FFC00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b="1">
                  <a:solidFill>
                    <a:schemeClr val="bg1"/>
                  </a:solidFill>
                </a:rPr>
                <a:t>一秒吸睛，还能留下来</a:t>
              </a:r>
            </a:p>
          </p:txBody>
        </p:sp>
        <p:sp>
          <p:nvSpPr>
            <p:cNvPr id="117" name="箭头: V 形 116">
              <a:extLst>
                <a:ext uri="{FF2B5EF4-FFF2-40B4-BE49-F238E27FC236}">
                  <a16:creationId xmlns:a16="http://schemas.microsoft.com/office/drawing/2014/main" id="{4140C88E-48EB-114F-7DC7-7B83900FC410}"/>
                </a:ext>
              </a:extLst>
            </p:cNvPr>
            <p:cNvSpPr/>
            <p:nvPr/>
          </p:nvSpPr>
          <p:spPr>
            <a:xfrm>
              <a:off x="4835466" y="3839802"/>
              <a:ext cx="3572171" cy="368304"/>
            </a:xfrm>
            <a:prstGeom prst="chevron">
              <a:avLst/>
            </a:prstGeom>
            <a:gradFill>
              <a:gsLst>
                <a:gs pos="0">
                  <a:schemeClr val="tx1">
                    <a:alpha val="18000"/>
                  </a:schemeClr>
                </a:gs>
                <a:gs pos="100000">
                  <a:srgbClr val="00B050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b="1">
                  <a:solidFill>
                    <a:schemeClr val="bg1"/>
                  </a:solidFill>
                </a:rPr>
                <a:t>有点意思，加个关注下次还来</a:t>
              </a:r>
            </a:p>
          </p:txBody>
        </p:sp>
        <p:sp>
          <p:nvSpPr>
            <p:cNvPr id="118" name="箭头: V 形 117">
              <a:extLst>
                <a:ext uri="{FF2B5EF4-FFF2-40B4-BE49-F238E27FC236}">
                  <a16:creationId xmlns:a16="http://schemas.microsoft.com/office/drawing/2014/main" id="{AEDC3C71-1258-D108-35C6-81BCDDFDD08F}"/>
                </a:ext>
              </a:extLst>
            </p:cNvPr>
            <p:cNvSpPr/>
            <p:nvPr/>
          </p:nvSpPr>
          <p:spPr>
            <a:xfrm>
              <a:off x="8296700" y="3839801"/>
              <a:ext cx="3429955" cy="368304"/>
            </a:xfrm>
            <a:prstGeom prst="chevron">
              <a:avLst/>
            </a:prstGeom>
            <a:gradFill>
              <a:gsLst>
                <a:gs pos="0">
                  <a:schemeClr val="tx1">
                    <a:alpha val="18000"/>
                  </a:schemeClr>
                </a:gs>
                <a:gs pos="100000">
                  <a:srgbClr val="0070C0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b="1">
                  <a:solidFill>
                    <a:schemeClr val="bg1"/>
                  </a:solidFill>
                </a:rPr>
                <a:t>心动了，赶紧买</a:t>
              </a:r>
            </a:p>
          </p:txBody>
        </p:sp>
        <p:grpSp>
          <p:nvGrpSpPr>
            <p:cNvPr id="120" name="组合 119">
              <a:extLst>
                <a:ext uri="{FF2B5EF4-FFF2-40B4-BE49-F238E27FC236}">
                  <a16:creationId xmlns:a16="http://schemas.microsoft.com/office/drawing/2014/main" id="{4D74FD07-BFDA-EDCC-3E75-C34093AF7493}"/>
                </a:ext>
              </a:extLst>
            </p:cNvPr>
            <p:cNvGrpSpPr/>
            <p:nvPr/>
          </p:nvGrpSpPr>
          <p:grpSpPr>
            <a:xfrm>
              <a:off x="412567" y="4637084"/>
              <a:ext cx="794962" cy="1200329"/>
              <a:chOff x="970978" y="1865278"/>
              <a:chExt cx="794962" cy="1200329"/>
            </a:xfrm>
          </p:grpSpPr>
          <p:sp>
            <p:nvSpPr>
              <p:cNvPr id="121" name="任意多边形: 形状 120">
                <a:extLst>
                  <a:ext uri="{FF2B5EF4-FFF2-40B4-BE49-F238E27FC236}">
                    <a16:creationId xmlns:a16="http://schemas.microsoft.com/office/drawing/2014/main" id="{9131F7E5-2DCF-6FF5-D308-7C206F52CA10}"/>
                  </a:ext>
                </a:extLst>
              </p:cNvPr>
              <p:cNvSpPr/>
              <p:nvPr/>
            </p:nvSpPr>
            <p:spPr>
              <a:xfrm rot="10800000">
                <a:off x="1475295" y="2084183"/>
                <a:ext cx="290645" cy="762520"/>
              </a:xfrm>
              <a:custGeom>
                <a:avLst/>
                <a:gdLst>
                  <a:gd name="T0" fmla="*/ 2898 w 4591"/>
                  <a:gd name="T1" fmla="*/ 4369 h 4369"/>
                  <a:gd name="T2" fmla="*/ 2898 w 4591"/>
                  <a:gd name="T3" fmla="*/ 3093 h 4369"/>
                  <a:gd name="T4" fmla="*/ 4591 w 4591"/>
                  <a:gd name="T5" fmla="*/ 4369 h 4369"/>
                  <a:gd name="T6" fmla="*/ 4591 w 4591"/>
                  <a:gd name="T7" fmla="*/ 0 h 4369"/>
                  <a:gd name="T8" fmla="*/ 2898 w 4591"/>
                  <a:gd name="T9" fmla="*/ 1276 h 4369"/>
                  <a:gd name="T10" fmla="*/ 2898 w 4591"/>
                  <a:gd name="T11" fmla="*/ 0 h 4369"/>
                  <a:gd name="T12" fmla="*/ 0 w 4591"/>
                  <a:gd name="T13" fmla="*/ 2185 h 43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91" h="4369">
                    <a:moveTo>
                      <a:pt x="2898" y="4369"/>
                    </a:moveTo>
                    <a:lnTo>
                      <a:pt x="2898" y="3093"/>
                    </a:lnTo>
                    <a:lnTo>
                      <a:pt x="4591" y="4369"/>
                    </a:lnTo>
                    <a:lnTo>
                      <a:pt x="4591" y="0"/>
                    </a:lnTo>
                    <a:lnTo>
                      <a:pt x="2898" y="1276"/>
                    </a:lnTo>
                    <a:lnTo>
                      <a:pt x="2898" y="0"/>
                    </a:lnTo>
                    <a:lnTo>
                      <a:pt x="0" y="2185"/>
                    </a:lnTo>
                  </a:path>
                </a:pathLst>
              </a:custGeom>
              <a:gradFill>
                <a:gsLst>
                  <a:gs pos="52900">
                    <a:schemeClr val="bg1"/>
                  </a:gs>
                  <a:gs pos="0">
                    <a:schemeClr val="accent4"/>
                  </a:gs>
                  <a:gs pos="100000">
                    <a:srgbClr val="FFC000"/>
                  </a:gs>
                </a:gsLst>
                <a:lin ang="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2" name="文本框 121">
                <a:extLst>
                  <a:ext uri="{FF2B5EF4-FFF2-40B4-BE49-F238E27FC236}">
                    <a16:creationId xmlns:a16="http://schemas.microsoft.com/office/drawing/2014/main" id="{D5E7D87D-EC9D-2A6C-A2DC-D8DA92541F08}"/>
                  </a:ext>
                </a:extLst>
              </p:cNvPr>
              <p:cNvSpPr txBox="1"/>
              <p:nvPr/>
            </p:nvSpPr>
            <p:spPr>
              <a:xfrm>
                <a:off x="970978" y="1865278"/>
                <a:ext cx="504316" cy="120032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zh-CN" altLang="en-US" b="1">
                    <a:latin typeface="Arial" panose="020B0604020202020204" pitchFamily="34" charset="0"/>
                    <a:ea typeface="微软雅黑" panose="020B0503020204020204" pitchFamily="34" charset="-122"/>
                  </a:rPr>
                  <a:t>核心指标</a:t>
                </a:r>
              </a:p>
            </p:txBody>
          </p:sp>
        </p:grpSp>
        <p:grpSp>
          <p:nvGrpSpPr>
            <p:cNvPr id="131" name="组合 130">
              <a:extLst>
                <a:ext uri="{FF2B5EF4-FFF2-40B4-BE49-F238E27FC236}">
                  <a16:creationId xmlns:a16="http://schemas.microsoft.com/office/drawing/2014/main" id="{9288DC3B-E331-E35B-132B-ABD7BE0747AE}"/>
                </a:ext>
              </a:extLst>
            </p:cNvPr>
            <p:cNvGrpSpPr/>
            <p:nvPr/>
          </p:nvGrpSpPr>
          <p:grpSpPr>
            <a:xfrm>
              <a:off x="2617344" y="4637084"/>
              <a:ext cx="1872878" cy="308033"/>
              <a:chOff x="1902459" y="4549539"/>
              <a:chExt cx="1872878" cy="308033"/>
            </a:xfrm>
          </p:grpSpPr>
          <p:sp>
            <p:nvSpPr>
              <p:cNvPr id="123" name="矩形: 圆角 122">
                <a:extLst>
                  <a:ext uri="{FF2B5EF4-FFF2-40B4-BE49-F238E27FC236}">
                    <a16:creationId xmlns:a16="http://schemas.microsoft.com/office/drawing/2014/main" id="{99D71DB1-4913-AFF1-2CEF-97E1FB5759A0}"/>
                  </a:ext>
                </a:extLst>
              </p:cNvPr>
              <p:cNvSpPr/>
              <p:nvPr/>
            </p:nvSpPr>
            <p:spPr>
              <a:xfrm>
                <a:off x="1902459" y="4549539"/>
                <a:ext cx="1872878" cy="308033"/>
              </a:xfrm>
              <a:prstGeom prst="roundRect">
                <a:avLst>
                  <a:gd name="adj" fmla="val 50000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200" b="1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看播时长</a:t>
                </a:r>
              </a:p>
            </p:txBody>
          </p:sp>
          <p:sp>
            <p:nvSpPr>
              <p:cNvPr id="126" name="任意多边形: 形状 125">
                <a:extLst>
                  <a:ext uri="{FF2B5EF4-FFF2-40B4-BE49-F238E27FC236}">
                    <a16:creationId xmlns:a16="http://schemas.microsoft.com/office/drawing/2014/main" id="{CE62B193-B0A7-68B5-9554-100B90593E85}"/>
                  </a:ext>
                </a:extLst>
              </p:cNvPr>
              <p:cNvSpPr/>
              <p:nvPr/>
            </p:nvSpPr>
            <p:spPr>
              <a:xfrm>
                <a:off x="3191682" y="4637084"/>
                <a:ext cx="119929" cy="147237"/>
              </a:xfrm>
              <a:custGeom>
                <a:avLst/>
                <a:gdLst>
                  <a:gd name="T0" fmla="*/ 2234 w 3560"/>
                  <a:gd name="T1" fmla="*/ 0 h 4508"/>
                  <a:gd name="T2" fmla="*/ 908 w 3560"/>
                  <a:gd name="T3" fmla="*/ 1744 h 4508"/>
                  <a:gd name="T4" fmla="*/ 1605 w 3560"/>
                  <a:gd name="T5" fmla="*/ 1744 h 4508"/>
                  <a:gd name="T6" fmla="*/ 0 w 3560"/>
                  <a:gd name="T7" fmla="*/ 4504 h 4508"/>
                  <a:gd name="T8" fmla="*/ 2853 w 3560"/>
                  <a:gd name="T9" fmla="*/ 1744 h 4508"/>
                  <a:gd name="T10" fmla="*/ 3560 w 3560"/>
                  <a:gd name="T11" fmla="*/ 1744 h 4508"/>
                  <a:gd name="T12" fmla="*/ 2234 w 3560"/>
                  <a:gd name="T13" fmla="*/ 0 h 4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60" h="4508">
                    <a:moveTo>
                      <a:pt x="2234" y="0"/>
                    </a:moveTo>
                    <a:lnTo>
                      <a:pt x="908" y="1744"/>
                    </a:lnTo>
                    <a:lnTo>
                      <a:pt x="1605" y="1744"/>
                    </a:lnTo>
                    <a:cubicBezTo>
                      <a:pt x="1720" y="2943"/>
                      <a:pt x="1261" y="4094"/>
                      <a:pt x="0" y="4504"/>
                    </a:cubicBezTo>
                    <a:cubicBezTo>
                      <a:pt x="1622" y="4508"/>
                      <a:pt x="2541" y="3172"/>
                      <a:pt x="2853" y="1744"/>
                    </a:cubicBezTo>
                    <a:lnTo>
                      <a:pt x="3560" y="1744"/>
                    </a:lnTo>
                    <a:lnTo>
                      <a:pt x="2234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30" name="组合 129">
              <a:extLst>
                <a:ext uri="{FF2B5EF4-FFF2-40B4-BE49-F238E27FC236}">
                  <a16:creationId xmlns:a16="http://schemas.microsoft.com/office/drawing/2014/main" id="{B77BA00D-479E-88BA-6901-B56947B5EEFC}"/>
                </a:ext>
              </a:extLst>
            </p:cNvPr>
            <p:cNvGrpSpPr/>
            <p:nvPr/>
          </p:nvGrpSpPr>
          <p:grpSpPr>
            <a:xfrm>
              <a:off x="5433970" y="4644230"/>
              <a:ext cx="1872878" cy="308033"/>
              <a:chOff x="6391516" y="4697642"/>
              <a:chExt cx="1872878" cy="308033"/>
            </a:xfrm>
          </p:grpSpPr>
          <p:sp>
            <p:nvSpPr>
              <p:cNvPr id="124" name="矩形: 圆角 123">
                <a:extLst>
                  <a:ext uri="{FF2B5EF4-FFF2-40B4-BE49-F238E27FC236}">
                    <a16:creationId xmlns:a16="http://schemas.microsoft.com/office/drawing/2014/main" id="{6843DD64-531D-561E-0A34-BD69D5071EE6}"/>
                  </a:ext>
                </a:extLst>
              </p:cNvPr>
              <p:cNvSpPr/>
              <p:nvPr/>
            </p:nvSpPr>
            <p:spPr>
              <a:xfrm>
                <a:off x="6391516" y="4697642"/>
                <a:ext cx="1872878" cy="308033"/>
              </a:xfrm>
              <a:prstGeom prst="roundRect">
                <a:avLst>
                  <a:gd name="adj" fmla="val 50000"/>
                </a:avLst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200" b="1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交易池</a:t>
                </a:r>
              </a:p>
            </p:txBody>
          </p:sp>
          <p:sp>
            <p:nvSpPr>
              <p:cNvPr id="127" name="任意多边形: 形状 126">
                <a:extLst>
                  <a:ext uri="{FF2B5EF4-FFF2-40B4-BE49-F238E27FC236}">
                    <a16:creationId xmlns:a16="http://schemas.microsoft.com/office/drawing/2014/main" id="{CF4109F1-A90E-EDEF-1F22-58E5A639E8FD}"/>
                  </a:ext>
                </a:extLst>
              </p:cNvPr>
              <p:cNvSpPr/>
              <p:nvPr/>
            </p:nvSpPr>
            <p:spPr>
              <a:xfrm>
                <a:off x="7667647" y="4784321"/>
                <a:ext cx="119929" cy="147237"/>
              </a:xfrm>
              <a:custGeom>
                <a:avLst/>
                <a:gdLst>
                  <a:gd name="T0" fmla="*/ 2234 w 3560"/>
                  <a:gd name="T1" fmla="*/ 0 h 4508"/>
                  <a:gd name="T2" fmla="*/ 908 w 3560"/>
                  <a:gd name="T3" fmla="*/ 1744 h 4508"/>
                  <a:gd name="T4" fmla="*/ 1605 w 3560"/>
                  <a:gd name="T5" fmla="*/ 1744 h 4508"/>
                  <a:gd name="T6" fmla="*/ 0 w 3560"/>
                  <a:gd name="T7" fmla="*/ 4504 h 4508"/>
                  <a:gd name="T8" fmla="*/ 2853 w 3560"/>
                  <a:gd name="T9" fmla="*/ 1744 h 4508"/>
                  <a:gd name="T10" fmla="*/ 3560 w 3560"/>
                  <a:gd name="T11" fmla="*/ 1744 h 4508"/>
                  <a:gd name="T12" fmla="*/ 2234 w 3560"/>
                  <a:gd name="T13" fmla="*/ 0 h 4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60" h="4508">
                    <a:moveTo>
                      <a:pt x="2234" y="0"/>
                    </a:moveTo>
                    <a:lnTo>
                      <a:pt x="908" y="1744"/>
                    </a:lnTo>
                    <a:lnTo>
                      <a:pt x="1605" y="1744"/>
                    </a:lnTo>
                    <a:cubicBezTo>
                      <a:pt x="1720" y="2943"/>
                      <a:pt x="1261" y="4094"/>
                      <a:pt x="0" y="4504"/>
                    </a:cubicBezTo>
                    <a:cubicBezTo>
                      <a:pt x="1622" y="4508"/>
                      <a:pt x="2541" y="3172"/>
                      <a:pt x="2853" y="1744"/>
                    </a:cubicBezTo>
                    <a:lnTo>
                      <a:pt x="3560" y="1744"/>
                    </a:lnTo>
                    <a:lnTo>
                      <a:pt x="223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29" name="组合 128">
              <a:extLst>
                <a:ext uri="{FF2B5EF4-FFF2-40B4-BE49-F238E27FC236}">
                  <a16:creationId xmlns:a16="http://schemas.microsoft.com/office/drawing/2014/main" id="{1316FB35-5162-7C78-B505-CEB1FD9CCEEE}"/>
                </a:ext>
              </a:extLst>
            </p:cNvPr>
            <p:cNvGrpSpPr/>
            <p:nvPr/>
          </p:nvGrpSpPr>
          <p:grpSpPr>
            <a:xfrm>
              <a:off x="8339153" y="4650930"/>
              <a:ext cx="1485747" cy="308033"/>
              <a:chOff x="9441948" y="4697641"/>
              <a:chExt cx="1485747" cy="308033"/>
            </a:xfrm>
          </p:grpSpPr>
          <p:sp>
            <p:nvSpPr>
              <p:cNvPr id="125" name="矩形: 圆角 124">
                <a:extLst>
                  <a:ext uri="{FF2B5EF4-FFF2-40B4-BE49-F238E27FC236}">
                    <a16:creationId xmlns:a16="http://schemas.microsoft.com/office/drawing/2014/main" id="{06D5005C-982E-D3DF-620E-3DF7AB681AA6}"/>
                  </a:ext>
                </a:extLst>
              </p:cNvPr>
              <p:cNvSpPr/>
              <p:nvPr/>
            </p:nvSpPr>
            <p:spPr>
              <a:xfrm>
                <a:off x="9441948" y="4697641"/>
                <a:ext cx="1485747" cy="308033"/>
              </a:xfrm>
              <a:prstGeom prst="roundRect">
                <a:avLst>
                  <a:gd name="adj" fmla="val 50000"/>
                </a:avLst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200" b="1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广告池</a:t>
                </a:r>
              </a:p>
            </p:txBody>
          </p:sp>
          <p:sp>
            <p:nvSpPr>
              <p:cNvPr id="128" name="任意多边形: 形状 127">
                <a:extLst>
                  <a:ext uri="{FF2B5EF4-FFF2-40B4-BE49-F238E27FC236}">
                    <a16:creationId xmlns:a16="http://schemas.microsoft.com/office/drawing/2014/main" id="{54C5A7A6-6AB9-6FCE-8CB9-90E0A508A178}"/>
                  </a:ext>
                </a:extLst>
              </p:cNvPr>
              <p:cNvSpPr/>
              <p:nvPr/>
            </p:nvSpPr>
            <p:spPr>
              <a:xfrm>
                <a:off x="10514386" y="4778038"/>
                <a:ext cx="119929" cy="147237"/>
              </a:xfrm>
              <a:custGeom>
                <a:avLst/>
                <a:gdLst>
                  <a:gd name="T0" fmla="*/ 2234 w 3560"/>
                  <a:gd name="T1" fmla="*/ 0 h 4508"/>
                  <a:gd name="T2" fmla="*/ 908 w 3560"/>
                  <a:gd name="T3" fmla="*/ 1744 h 4508"/>
                  <a:gd name="T4" fmla="*/ 1605 w 3560"/>
                  <a:gd name="T5" fmla="*/ 1744 h 4508"/>
                  <a:gd name="T6" fmla="*/ 0 w 3560"/>
                  <a:gd name="T7" fmla="*/ 4504 h 4508"/>
                  <a:gd name="T8" fmla="*/ 2853 w 3560"/>
                  <a:gd name="T9" fmla="*/ 1744 h 4508"/>
                  <a:gd name="T10" fmla="*/ 3560 w 3560"/>
                  <a:gd name="T11" fmla="*/ 1744 h 4508"/>
                  <a:gd name="T12" fmla="*/ 2234 w 3560"/>
                  <a:gd name="T13" fmla="*/ 0 h 4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60" h="4508">
                    <a:moveTo>
                      <a:pt x="2234" y="0"/>
                    </a:moveTo>
                    <a:lnTo>
                      <a:pt x="908" y="1744"/>
                    </a:lnTo>
                    <a:lnTo>
                      <a:pt x="1605" y="1744"/>
                    </a:lnTo>
                    <a:cubicBezTo>
                      <a:pt x="1720" y="2943"/>
                      <a:pt x="1261" y="4094"/>
                      <a:pt x="0" y="4504"/>
                    </a:cubicBezTo>
                    <a:cubicBezTo>
                      <a:pt x="1622" y="4508"/>
                      <a:pt x="2541" y="3172"/>
                      <a:pt x="2853" y="1744"/>
                    </a:cubicBezTo>
                    <a:lnTo>
                      <a:pt x="3560" y="1744"/>
                    </a:lnTo>
                    <a:lnTo>
                      <a:pt x="223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33" name="文本框 132">
              <a:extLst>
                <a:ext uri="{FF2B5EF4-FFF2-40B4-BE49-F238E27FC236}">
                  <a16:creationId xmlns:a16="http://schemas.microsoft.com/office/drawing/2014/main" id="{5EB24193-6942-54CC-88A0-86511B678610}"/>
                </a:ext>
              </a:extLst>
            </p:cNvPr>
            <p:cNvSpPr txBox="1"/>
            <p:nvPr/>
          </p:nvSpPr>
          <p:spPr>
            <a:xfrm>
              <a:off x="1765941" y="5117447"/>
              <a:ext cx="3062546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b="1"/>
                <a:t>进房率|短期看播时长│长期看播时长</a:t>
              </a:r>
            </a:p>
          </p:txBody>
        </p:sp>
        <p:sp>
          <p:nvSpPr>
            <p:cNvPr id="134" name="文本框 133">
              <a:extLst>
                <a:ext uri="{FF2B5EF4-FFF2-40B4-BE49-F238E27FC236}">
                  <a16:creationId xmlns:a16="http://schemas.microsoft.com/office/drawing/2014/main" id="{C953A966-11BE-8B5D-4685-2480F285C4BF}"/>
                </a:ext>
              </a:extLst>
            </p:cNvPr>
            <p:cNvSpPr txBox="1"/>
            <p:nvPr/>
          </p:nvSpPr>
          <p:spPr>
            <a:xfrm>
              <a:off x="4828486" y="5117446"/>
              <a:ext cx="3496459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b="1"/>
                <a:t>关注率|3S跳过率低│dislike率|调研满意度</a:t>
              </a:r>
            </a:p>
          </p:txBody>
        </p:sp>
        <p:sp>
          <p:nvSpPr>
            <p:cNvPr id="136" name="文本框 135">
              <a:extLst>
                <a:ext uri="{FF2B5EF4-FFF2-40B4-BE49-F238E27FC236}">
                  <a16:creationId xmlns:a16="http://schemas.microsoft.com/office/drawing/2014/main" id="{F318D289-5C55-1D4D-7CBA-CAE7D6A4D08E}"/>
                </a:ext>
              </a:extLst>
            </p:cNvPr>
            <p:cNvSpPr txBox="1"/>
            <p:nvPr/>
          </p:nvSpPr>
          <p:spPr>
            <a:xfrm>
              <a:off x="8020992" y="5123576"/>
              <a:ext cx="2186532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b="1"/>
                <a:t>评论│点赞│分享</a:t>
              </a:r>
              <a:endParaRPr lang="zh-CN" altLang="en-US" sz="1200"/>
            </a:p>
          </p:txBody>
        </p:sp>
        <p:sp>
          <p:nvSpPr>
            <p:cNvPr id="137" name="梯形 136">
              <a:extLst>
                <a:ext uri="{FF2B5EF4-FFF2-40B4-BE49-F238E27FC236}">
                  <a16:creationId xmlns:a16="http://schemas.microsoft.com/office/drawing/2014/main" id="{B2891C13-6383-6976-43F1-4D3FC3EA966D}"/>
                </a:ext>
              </a:extLst>
            </p:cNvPr>
            <p:cNvSpPr/>
            <p:nvPr/>
          </p:nvSpPr>
          <p:spPr>
            <a:xfrm>
              <a:off x="1326229" y="5655673"/>
              <a:ext cx="8515983" cy="283698"/>
            </a:xfrm>
            <a:prstGeom prst="trapezoid">
              <a:avLst>
                <a:gd name="adj" fmla="val 140608"/>
              </a:avLst>
            </a:prstGeom>
            <a:gradFill flip="none" rotWithShape="1">
              <a:gsLst>
                <a:gs pos="0">
                  <a:schemeClr val="tx1">
                    <a:alpha val="2000"/>
                  </a:schemeClr>
                </a:gs>
                <a:gs pos="100000">
                  <a:srgbClr val="FFC00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8" name="矩形: 圆角 137">
              <a:extLst>
                <a:ext uri="{FF2B5EF4-FFF2-40B4-BE49-F238E27FC236}">
                  <a16:creationId xmlns:a16="http://schemas.microsoft.com/office/drawing/2014/main" id="{C7CB71FF-C3A1-5BAA-C285-596DEDAEBF28}"/>
                </a:ext>
              </a:extLst>
            </p:cNvPr>
            <p:cNvSpPr/>
            <p:nvPr/>
          </p:nvSpPr>
          <p:spPr>
            <a:xfrm>
              <a:off x="10078532" y="4632509"/>
              <a:ext cx="1485747" cy="308033"/>
            </a:xfrm>
            <a:prstGeom prst="roundRect">
              <a:avLst>
                <a:gd name="adj" fmla="val 50000"/>
              </a:avLst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2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GPM</a:t>
              </a:r>
              <a:endParaRPr lang="zh-CN" altLang="en-US" sz="1200" b="1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39" name="矩形: 圆角 138">
              <a:extLst>
                <a:ext uri="{FF2B5EF4-FFF2-40B4-BE49-F238E27FC236}">
                  <a16:creationId xmlns:a16="http://schemas.microsoft.com/office/drawing/2014/main" id="{4A013080-B48C-22B4-A20D-B7F502AFD13A}"/>
                </a:ext>
              </a:extLst>
            </p:cNvPr>
            <p:cNvSpPr/>
            <p:nvPr/>
          </p:nvSpPr>
          <p:spPr>
            <a:xfrm>
              <a:off x="10078531" y="5086412"/>
              <a:ext cx="1485747" cy="308033"/>
            </a:xfrm>
            <a:prstGeom prst="roundRect">
              <a:avLst>
                <a:gd name="adj" fmla="val 50000"/>
              </a:avLst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2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开播勤奋度</a:t>
              </a:r>
            </a:p>
          </p:txBody>
        </p:sp>
        <p:sp>
          <p:nvSpPr>
            <p:cNvPr id="140" name="梯形 139">
              <a:extLst>
                <a:ext uri="{FF2B5EF4-FFF2-40B4-BE49-F238E27FC236}">
                  <a16:creationId xmlns:a16="http://schemas.microsoft.com/office/drawing/2014/main" id="{3603D119-5363-CE93-ABFD-434F3D5D13B1}"/>
                </a:ext>
              </a:extLst>
            </p:cNvPr>
            <p:cNvSpPr/>
            <p:nvPr/>
          </p:nvSpPr>
          <p:spPr>
            <a:xfrm>
              <a:off x="10078531" y="5662371"/>
              <a:ext cx="1586975" cy="276999"/>
            </a:xfrm>
            <a:prstGeom prst="trapezoid">
              <a:avLst>
                <a:gd name="adj" fmla="val 58654"/>
              </a:avLst>
            </a:prstGeom>
            <a:gradFill flip="none" rotWithShape="1">
              <a:gsLst>
                <a:gs pos="0">
                  <a:schemeClr val="tx1">
                    <a:alpha val="2000"/>
                  </a:schemeClr>
                </a:gs>
                <a:gs pos="100000">
                  <a:srgbClr val="FFC00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1" name="文本框 140">
              <a:extLst>
                <a:ext uri="{FF2B5EF4-FFF2-40B4-BE49-F238E27FC236}">
                  <a16:creationId xmlns:a16="http://schemas.microsoft.com/office/drawing/2014/main" id="{5D8C6E94-6470-501C-FA68-099C4B769D39}"/>
                </a:ext>
              </a:extLst>
            </p:cNvPr>
            <p:cNvSpPr txBox="1"/>
            <p:nvPr/>
          </p:nvSpPr>
          <p:spPr>
            <a:xfrm>
              <a:off x="3644697" y="6055969"/>
              <a:ext cx="3496459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b="1">
                  <a:solidFill>
                    <a:srgbClr val="FFC000"/>
                  </a:solidFill>
                </a:rPr>
                <a:t>内容流量指标</a:t>
              </a:r>
            </a:p>
          </p:txBody>
        </p:sp>
        <p:sp>
          <p:nvSpPr>
            <p:cNvPr id="142" name="文本框 141">
              <a:extLst>
                <a:ext uri="{FF2B5EF4-FFF2-40B4-BE49-F238E27FC236}">
                  <a16:creationId xmlns:a16="http://schemas.microsoft.com/office/drawing/2014/main" id="{BBB08EFF-A5F2-F3CA-4630-1C54C62E38A4}"/>
                </a:ext>
              </a:extLst>
            </p:cNvPr>
            <p:cNvSpPr txBox="1"/>
            <p:nvPr/>
          </p:nvSpPr>
          <p:spPr>
            <a:xfrm>
              <a:off x="10018915" y="6055969"/>
              <a:ext cx="1646592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b="1">
                  <a:solidFill>
                    <a:schemeClr val="accent6">
                      <a:lumMod val="25000"/>
                    </a:schemeClr>
                  </a:solidFill>
                </a:rPr>
                <a:t>交易流量指标</a:t>
              </a:r>
            </a:p>
          </p:txBody>
        </p:sp>
        <p:grpSp>
          <p:nvGrpSpPr>
            <p:cNvPr id="159" name="组合 158">
              <a:extLst>
                <a:ext uri="{FF2B5EF4-FFF2-40B4-BE49-F238E27FC236}">
                  <a16:creationId xmlns:a16="http://schemas.microsoft.com/office/drawing/2014/main" id="{50A75601-FB6B-D8FC-3D2F-6925D0B6B120}"/>
                </a:ext>
              </a:extLst>
            </p:cNvPr>
            <p:cNvGrpSpPr/>
            <p:nvPr/>
          </p:nvGrpSpPr>
          <p:grpSpPr>
            <a:xfrm>
              <a:off x="1344741" y="1586664"/>
              <a:ext cx="1152000" cy="1731585"/>
              <a:chOff x="2231218" y="1586664"/>
              <a:chExt cx="1152000" cy="1731585"/>
            </a:xfrm>
          </p:grpSpPr>
          <p:grpSp>
            <p:nvGrpSpPr>
              <p:cNvPr id="54" name="组合 53">
                <a:extLst>
                  <a:ext uri="{FF2B5EF4-FFF2-40B4-BE49-F238E27FC236}">
                    <a16:creationId xmlns:a16="http://schemas.microsoft.com/office/drawing/2014/main" id="{F7AC546D-5F69-AE2C-A4BA-E93694536A2A}"/>
                  </a:ext>
                </a:extLst>
              </p:cNvPr>
              <p:cNvGrpSpPr/>
              <p:nvPr/>
            </p:nvGrpSpPr>
            <p:grpSpPr>
              <a:xfrm>
                <a:off x="2231218" y="1586664"/>
                <a:ext cx="1152000" cy="1731585"/>
                <a:chOff x="2084638" y="1586664"/>
                <a:chExt cx="1152000" cy="1731585"/>
              </a:xfrm>
            </p:grpSpPr>
            <p:grpSp>
              <p:nvGrpSpPr>
                <p:cNvPr id="28" name="组合 27">
                  <a:extLst>
                    <a:ext uri="{FF2B5EF4-FFF2-40B4-BE49-F238E27FC236}">
                      <a16:creationId xmlns:a16="http://schemas.microsoft.com/office/drawing/2014/main" id="{1AE529A1-914A-AD89-4BF4-DA1CC94FF9C9}"/>
                    </a:ext>
                  </a:extLst>
                </p:cNvPr>
                <p:cNvGrpSpPr/>
                <p:nvPr/>
              </p:nvGrpSpPr>
              <p:grpSpPr>
                <a:xfrm>
                  <a:off x="2084638" y="1586664"/>
                  <a:ext cx="1152000" cy="1152000"/>
                  <a:chOff x="3415001" y="3741849"/>
                  <a:chExt cx="1152000" cy="1152000"/>
                </a:xfrm>
              </p:grpSpPr>
              <p:sp>
                <p:nvSpPr>
                  <p:cNvPr id="24" name="椭圆 23">
                    <a:extLst>
                      <a:ext uri="{FF2B5EF4-FFF2-40B4-BE49-F238E27FC236}">
                        <a16:creationId xmlns:a16="http://schemas.microsoft.com/office/drawing/2014/main" id="{16FAD1E3-690E-3A49-223F-AB116C3C1532}"/>
                      </a:ext>
                    </a:extLst>
                  </p:cNvPr>
                  <p:cNvSpPr/>
                  <p:nvPr/>
                </p:nvSpPr>
                <p:spPr>
                  <a:xfrm>
                    <a:off x="3415001" y="3741849"/>
                    <a:ext cx="1152000" cy="1152000"/>
                  </a:xfrm>
                  <a:prstGeom prst="ellipse">
                    <a:avLst/>
                  </a:prstGeom>
                  <a:noFill/>
                  <a:ln w="28575">
                    <a:solidFill>
                      <a:srgbClr val="FFC000"/>
                    </a:solidFill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25" name="椭圆 24">
                    <a:extLst>
                      <a:ext uri="{FF2B5EF4-FFF2-40B4-BE49-F238E27FC236}">
                        <a16:creationId xmlns:a16="http://schemas.microsoft.com/office/drawing/2014/main" id="{37767C5B-5F03-68EF-112C-1D43EE4D525E}"/>
                      </a:ext>
                    </a:extLst>
                  </p:cNvPr>
                  <p:cNvSpPr/>
                  <p:nvPr/>
                </p:nvSpPr>
                <p:spPr>
                  <a:xfrm>
                    <a:off x="3487001" y="3813849"/>
                    <a:ext cx="1008000" cy="1008000"/>
                  </a:xfrm>
                  <a:prstGeom prst="ellipse">
                    <a:avLst/>
                  </a:prstGeom>
                  <a:gradFill flip="none" rotWithShape="1">
                    <a:gsLst>
                      <a:gs pos="36000">
                        <a:schemeClr val="tx1"/>
                      </a:gs>
                      <a:gs pos="100000">
                        <a:srgbClr val="FFC000"/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>
                    <a:solidFill>
                      <a:srgbClr val="FFC000"/>
                    </a:solidFill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27" name="文本框 26">
                    <a:extLst>
                      <a:ext uri="{FF2B5EF4-FFF2-40B4-BE49-F238E27FC236}">
                        <a16:creationId xmlns:a16="http://schemas.microsoft.com/office/drawing/2014/main" id="{5E108923-5E60-2371-AC2D-DC0043C38429}"/>
                      </a:ext>
                    </a:extLst>
                  </p:cNvPr>
                  <p:cNvSpPr txBox="1"/>
                  <p:nvPr/>
                </p:nvSpPr>
                <p:spPr>
                  <a:xfrm>
                    <a:off x="3676953" y="4465434"/>
                    <a:ext cx="628095" cy="261610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 algn="ctr"/>
                    <a:r>
                      <a:rPr lang="zh-CN" altLang="en-US" sz="1100" b="1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</a:rPr>
                      <a:t>刷到了</a:t>
                    </a:r>
                  </a:p>
                </p:txBody>
              </p:sp>
            </p:grpSp>
            <p:sp>
              <p:nvSpPr>
                <p:cNvPr id="53" name="文本框 52">
                  <a:extLst>
                    <a:ext uri="{FF2B5EF4-FFF2-40B4-BE49-F238E27FC236}">
                      <a16:creationId xmlns:a16="http://schemas.microsoft.com/office/drawing/2014/main" id="{B37FFC86-D3B7-2265-9D0F-6A23957DA582}"/>
                    </a:ext>
                  </a:extLst>
                </p:cNvPr>
                <p:cNvSpPr txBox="1"/>
                <p:nvPr/>
              </p:nvSpPr>
              <p:spPr>
                <a:xfrm>
                  <a:off x="2084638" y="2887362"/>
                  <a:ext cx="1152000" cy="430887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100" b="1">
                      <a:solidFill>
                        <a:srgbClr val="ED79A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刷到</a:t>
                  </a:r>
                  <a:r>
                    <a:rPr lang="zh-CN" altLang="en-US" sz="1100" b="1"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一条</a:t>
                  </a:r>
                  <a:endParaRPr lang="en-US" altLang="zh-CN" sz="1100" b="1">
                    <a:latin typeface="Arial" panose="020B0604020202020204" pitchFamily="34" charset="0"/>
                    <a:ea typeface="微软雅黑" panose="020B0503020204020204" pitchFamily="34" charset="-122"/>
                  </a:endParaRPr>
                </a:p>
                <a:p>
                  <a:pPr algn="ctr"/>
                  <a:r>
                    <a:rPr lang="zh-CN" altLang="en-US" sz="1100" b="1"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短视频/直播间</a:t>
                  </a:r>
                </a:p>
              </p:txBody>
            </p:sp>
          </p:grpSp>
          <p:sp>
            <p:nvSpPr>
              <p:cNvPr id="144" name="任意多边形: 形状 143">
                <a:extLst>
                  <a:ext uri="{FF2B5EF4-FFF2-40B4-BE49-F238E27FC236}">
                    <a16:creationId xmlns:a16="http://schemas.microsoft.com/office/drawing/2014/main" id="{5AFE831C-6F8F-4462-1F95-1B26E5B3ED7C}"/>
                  </a:ext>
                </a:extLst>
              </p:cNvPr>
              <p:cNvSpPr/>
              <p:nvPr/>
            </p:nvSpPr>
            <p:spPr>
              <a:xfrm>
                <a:off x="2661308" y="1960205"/>
                <a:ext cx="291818" cy="255239"/>
              </a:xfrm>
              <a:custGeom>
                <a:avLst/>
                <a:gdLst>
                  <a:gd name="T0" fmla="*/ 1209 w 2299"/>
                  <a:gd name="T1" fmla="*/ 907 h 2405"/>
                  <a:gd name="T2" fmla="*/ 269 w 2299"/>
                  <a:gd name="T3" fmla="*/ 907 h 2405"/>
                  <a:gd name="T4" fmla="*/ 269 w 2299"/>
                  <a:gd name="T5" fmla="*/ 830 h 2405"/>
                  <a:gd name="T6" fmla="*/ 1209 w 2299"/>
                  <a:gd name="T7" fmla="*/ 830 h 2405"/>
                  <a:gd name="T8" fmla="*/ 1209 w 2299"/>
                  <a:gd name="T9" fmla="*/ 907 h 2405"/>
                  <a:gd name="T10" fmla="*/ 269 w 2299"/>
                  <a:gd name="T11" fmla="*/ 1248 h 2405"/>
                  <a:gd name="T12" fmla="*/ 993 w 2299"/>
                  <a:gd name="T13" fmla="*/ 1248 h 2405"/>
                  <a:gd name="T14" fmla="*/ 993 w 2299"/>
                  <a:gd name="T15" fmla="*/ 1171 h 2405"/>
                  <a:gd name="T16" fmla="*/ 269 w 2299"/>
                  <a:gd name="T17" fmla="*/ 1171 h 2405"/>
                  <a:gd name="T18" fmla="*/ 269 w 2299"/>
                  <a:gd name="T19" fmla="*/ 1248 h 2405"/>
                  <a:gd name="T20" fmla="*/ 269 w 2299"/>
                  <a:gd name="T21" fmla="*/ 1512 h 2405"/>
                  <a:gd name="T22" fmla="*/ 269 w 2299"/>
                  <a:gd name="T23" fmla="*/ 1589 h 2405"/>
                  <a:gd name="T24" fmla="*/ 993 w 2299"/>
                  <a:gd name="T25" fmla="*/ 1589 h 2405"/>
                  <a:gd name="T26" fmla="*/ 993 w 2299"/>
                  <a:gd name="T27" fmla="*/ 1512 h 2405"/>
                  <a:gd name="T28" fmla="*/ 269 w 2299"/>
                  <a:gd name="T29" fmla="*/ 1512 h 2405"/>
                  <a:gd name="T30" fmla="*/ 269 w 2299"/>
                  <a:gd name="T31" fmla="*/ 1930 h 2405"/>
                  <a:gd name="T32" fmla="*/ 1209 w 2299"/>
                  <a:gd name="T33" fmla="*/ 1930 h 2405"/>
                  <a:gd name="T34" fmla="*/ 1209 w 2299"/>
                  <a:gd name="T35" fmla="*/ 1853 h 2405"/>
                  <a:gd name="T36" fmla="*/ 269 w 2299"/>
                  <a:gd name="T37" fmla="*/ 1853 h 2405"/>
                  <a:gd name="T38" fmla="*/ 269 w 2299"/>
                  <a:gd name="T39" fmla="*/ 1930 h 2405"/>
                  <a:gd name="T40" fmla="*/ 1536 w 2299"/>
                  <a:gd name="T41" fmla="*/ 2144 h 2405"/>
                  <a:gd name="T42" fmla="*/ 1645 w 2299"/>
                  <a:gd name="T43" fmla="*/ 2035 h 2405"/>
                  <a:gd name="T44" fmla="*/ 1536 w 2299"/>
                  <a:gd name="T45" fmla="*/ 2019 h 2405"/>
                  <a:gd name="T46" fmla="*/ 1536 w 2299"/>
                  <a:gd name="T47" fmla="*/ 2144 h 2405"/>
                  <a:gd name="T48" fmla="*/ 89 w 2299"/>
                  <a:gd name="T49" fmla="*/ 1861 h 2405"/>
                  <a:gd name="T50" fmla="*/ 89 w 2299"/>
                  <a:gd name="T51" fmla="*/ 338 h 2405"/>
                  <a:gd name="T52" fmla="*/ 338 w 2299"/>
                  <a:gd name="T53" fmla="*/ 90 h 2405"/>
                  <a:gd name="T54" fmla="*/ 1522 w 2299"/>
                  <a:gd name="T55" fmla="*/ 90 h 2405"/>
                  <a:gd name="T56" fmla="*/ 1771 w 2299"/>
                  <a:gd name="T57" fmla="*/ 338 h 2405"/>
                  <a:gd name="T58" fmla="*/ 1771 w 2299"/>
                  <a:gd name="T59" fmla="*/ 835 h 2405"/>
                  <a:gd name="T60" fmla="*/ 1861 w 2299"/>
                  <a:gd name="T61" fmla="*/ 857 h 2405"/>
                  <a:gd name="T62" fmla="*/ 1861 w 2299"/>
                  <a:gd name="T63" fmla="*/ 338 h 2405"/>
                  <a:gd name="T64" fmla="*/ 1522 w 2299"/>
                  <a:gd name="T65" fmla="*/ 0 h 2405"/>
                  <a:gd name="T66" fmla="*/ 338 w 2299"/>
                  <a:gd name="T67" fmla="*/ 0 h 2405"/>
                  <a:gd name="T68" fmla="*/ 0 w 2299"/>
                  <a:gd name="T69" fmla="*/ 338 h 2405"/>
                  <a:gd name="T70" fmla="*/ 0 w 2299"/>
                  <a:gd name="T71" fmla="*/ 1861 h 2405"/>
                  <a:gd name="T72" fmla="*/ 338 w 2299"/>
                  <a:gd name="T73" fmla="*/ 2199 h 2405"/>
                  <a:gd name="T74" fmla="*/ 1480 w 2299"/>
                  <a:gd name="T75" fmla="*/ 2199 h 2405"/>
                  <a:gd name="T76" fmla="*/ 1480 w 2299"/>
                  <a:gd name="T77" fmla="*/ 2110 h 2405"/>
                  <a:gd name="T78" fmla="*/ 338 w 2299"/>
                  <a:gd name="T79" fmla="*/ 2110 h 2405"/>
                  <a:gd name="T80" fmla="*/ 89 w 2299"/>
                  <a:gd name="T81" fmla="*/ 1861 h 2405"/>
                  <a:gd name="T82" fmla="*/ 1935 w 2299"/>
                  <a:gd name="T83" fmla="*/ 1883 h 2405"/>
                  <a:gd name="T84" fmla="*/ 1222 w 2299"/>
                  <a:gd name="T85" fmla="*/ 1692 h 2405"/>
                  <a:gd name="T86" fmla="*/ 1413 w 2299"/>
                  <a:gd name="T87" fmla="*/ 979 h 2405"/>
                  <a:gd name="T88" fmla="*/ 2127 w 2299"/>
                  <a:gd name="T89" fmla="*/ 1170 h 2405"/>
                  <a:gd name="T90" fmla="*/ 1935 w 2299"/>
                  <a:gd name="T91" fmla="*/ 1883 h 2405"/>
                  <a:gd name="T92" fmla="*/ 1892 w 2299"/>
                  <a:gd name="T93" fmla="*/ 1809 h 2405"/>
                  <a:gd name="T94" fmla="*/ 2052 w 2299"/>
                  <a:gd name="T95" fmla="*/ 1213 h 2405"/>
                  <a:gd name="T96" fmla="*/ 1456 w 2299"/>
                  <a:gd name="T97" fmla="*/ 1054 h 2405"/>
                  <a:gd name="T98" fmla="*/ 1297 w 2299"/>
                  <a:gd name="T99" fmla="*/ 1649 h 2405"/>
                  <a:gd name="T100" fmla="*/ 1892 w 2299"/>
                  <a:gd name="T101" fmla="*/ 1809 h 2405"/>
                  <a:gd name="T102" fmla="*/ 2067 w 2299"/>
                  <a:gd name="T103" fmla="*/ 1851 h 2405"/>
                  <a:gd name="T104" fmla="*/ 1842 w 2299"/>
                  <a:gd name="T105" fmla="*/ 1981 h 2405"/>
                  <a:gd name="T106" fmla="*/ 2015 w 2299"/>
                  <a:gd name="T107" fmla="*/ 2280 h 2405"/>
                  <a:gd name="T108" fmla="*/ 2240 w 2299"/>
                  <a:gd name="T109" fmla="*/ 2150 h 2405"/>
                  <a:gd name="T110" fmla="*/ 2067 w 2299"/>
                  <a:gd name="T111" fmla="*/ 1851 h 2405"/>
                  <a:gd name="T112" fmla="*/ 2263 w 2299"/>
                  <a:gd name="T113" fmla="*/ 2191 h 2405"/>
                  <a:gd name="T114" fmla="*/ 2038 w 2299"/>
                  <a:gd name="T115" fmla="*/ 2321 h 2405"/>
                  <a:gd name="T116" fmla="*/ 2216 w 2299"/>
                  <a:gd name="T117" fmla="*/ 2369 h 2405"/>
                  <a:gd name="T118" fmla="*/ 2263 w 2299"/>
                  <a:gd name="T119" fmla="*/ 2191 h 2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299" h="2405">
                    <a:moveTo>
                      <a:pt x="1209" y="907"/>
                    </a:moveTo>
                    <a:lnTo>
                      <a:pt x="269" y="907"/>
                    </a:lnTo>
                    <a:lnTo>
                      <a:pt x="269" y="830"/>
                    </a:lnTo>
                    <a:lnTo>
                      <a:pt x="1209" y="830"/>
                    </a:lnTo>
                    <a:lnTo>
                      <a:pt x="1209" y="907"/>
                    </a:lnTo>
                    <a:close/>
                    <a:moveTo>
                      <a:pt x="269" y="1248"/>
                    </a:moveTo>
                    <a:lnTo>
                      <a:pt x="993" y="1248"/>
                    </a:lnTo>
                    <a:lnTo>
                      <a:pt x="993" y="1171"/>
                    </a:lnTo>
                    <a:lnTo>
                      <a:pt x="269" y="1171"/>
                    </a:lnTo>
                    <a:lnTo>
                      <a:pt x="269" y="1248"/>
                    </a:lnTo>
                    <a:close/>
                    <a:moveTo>
                      <a:pt x="269" y="1512"/>
                    </a:moveTo>
                    <a:lnTo>
                      <a:pt x="269" y="1589"/>
                    </a:lnTo>
                    <a:lnTo>
                      <a:pt x="993" y="1589"/>
                    </a:lnTo>
                    <a:lnTo>
                      <a:pt x="993" y="1512"/>
                    </a:lnTo>
                    <a:lnTo>
                      <a:pt x="269" y="1512"/>
                    </a:lnTo>
                    <a:close/>
                    <a:moveTo>
                      <a:pt x="269" y="1930"/>
                    </a:moveTo>
                    <a:lnTo>
                      <a:pt x="1209" y="1930"/>
                    </a:lnTo>
                    <a:lnTo>
                      <a:pt x="1209" y="1853"/>
                    </a:lnTo>
                    <a:lnTo>
                      <a:pt x="269" y="1853"/>
                    </a:lnTo>
                    <a:lnTo>
                      <a:pt x="269" y="1930"/>
                    </a:lnTo>
                    <a:close/>
                    <a:moveTo>
                      <a:pt x="1536" y="2144"/>
                    </a:moveTo>
                    <a:lnTo>
                      <a:pt x="1645" y="2035"/>
                    </a:lnTo>
                    <a:cubicBezTo>
                      <a:pt x="1608" y="2033"/>
                      <a:pt x="1571" y="2028"/>
                      <a:pt x="1536" y="2019"/>
                    </a:cubicBezTo>
                    <a:lnTo>
                      <a:pt x="1536" y="2144"/>
                    </a:lnTo>
                    <a:close/>
                    <a:moveTo>
                      <a:pt x="89" y="1861"/>
                    </a:moveTo>
                    <a:lnTo>
                      <a:pt x="89" y="338"/>
                    </a:lnTo>
                    <a:cubicBezTo>
                      <a:pt x="89" y="108"/>
                      <a:pt x="108" y="90"/>
                      <a:pt x="338" y="90"/>
                    </a:cubicBezTo>
                    <a:lnTo>
                      <a:pt x="1522" y="90"/>
                    </a:lnTo>
                    <a:cubicBezTo>
                      <a:pt x="1753" y="90"/>
                      <a:pt x="1771" y="108"/>
                      <a:pt x="1771" y="338"/>
                    </a:cubicBezTo>
                    <a:lnTo>
                      <a:pt x="1771" y="835"/>
                    </a:lnTo>
                    <a:cubicBezTo>
                      <a:pt x="1802" y="840"/>
                      <a:pt x="1832" y="847"/>
                      <a:pt x="1861" y="857"/>
                    </a:cubicBezTo>
                    <a:lnTo>
                      <a:pt x="1861" y="338"/>
                    </a:lnTo>
                    <a:cubicBezTo>
                      <a:pt x="1861" y="59"/>
                      <a:pt x="1801" y="0"/>
                      <a:pt x="1522" y="0"/>
                    </a:cubicBezTo>
                    <a:lnTo>
                      <a:pt x="338" y="0"/>
                    </a:lnTo>
                    <a:cubicBezTo>
                      <a:pt x="59" y="0"/>
                      <a:pt x="0" y="59"/>
                      <a:pt x="0" y="338"/>
                    </a:cubicBezTo>
                    <a:lnTo>
                      <a:pt x="0" y="1861"/>
                    </a:lnTo>
                    <a:cubicBezTo>
                      <a:pt x="0" y="2140"/>
                      <a:pt x="59" y="2199"/>
                      <a:pt x="338" y="2199"/>
                    </a:cubicBezTo>
                    <a:lnTo>
                      <a:pt x="1480" y="2199"/>
                    </a:lnTo>
                    <a:lnTo>
                      <a:pt x="1480" y="2110"/>
                    </a:lnTo>
                    <a:lnTo>
                      <a:pt x="338" y="2110"/>
                    </a:lnTo>
                    <a:cubicBezTo>
                      <a:pt x="108" y="2110"/>
                      <a:pt x="89" y="2091"/>
                      <a:pt x="89" y="1861"/>
                    </a:cubicBezTo>
                    <a:close/>
                    <a:moveTo>
                      <a:pt x="1935" y="1883"/>
                    </a:moveTo>
                    <a:cubicBezTo>
                      <a:pt x="1686" y="2027"/>
                      <a:pt x="1366" y="1942"/>
                      <a:pt x="1222" y="1692"/>
                    </a:cubicBezTo>
                    <a:cubicBezTo>
                      <a:pt x="1078" y="1443"/>
                      <a:pt x="1164" y="1123"/>
                      <a:pt x="1413" y="979"/>
                    </a:cubicBezTo>
                    <a:cubicBezTo>
                      <a:pt x="1662" y="835"/>
                      <a:pt x="1983" y="920"/>
                      <a:pt x="2127" y="1170"/>
                    </a:cubicBezTo>
                    <a:cubicBezTo>
                      <a:pt x="2271" y="1419"/>
                      <a:pt x="2185" y="1740"/>
                      <a:pt x="1935" y="1883"/>
                    </a:cubicBezTo>
                    <a:close/>
                    <a:moveTo>
                      <a:pt x="1892" y="1809"/>
                    </a:moveTo>
                    <a:cubicBezTo>
                      <a:pt x="2100" y="1688"/>
                      <a:pt x="2172" y="1421"/>
                      <a:pt x="2052" y="1213"/>
                    </a:cubicBezTo>
                    <a:cubicBezTo>
                      <a:pt x="1932" y="1005"/>
                      <a:pt x="1665" y="934"/>
                      <a:pt x="1456" y="1054"/>
                    </a:cubicBezTo>
                    <a:cubicBezTo>
                      <a:pt x="1248" y="1174"/>
                      <a:pt x="1176" y="1441"/>
                      <a:pt x="1297" y="1649"/>
                    </a:cubicBezTo>
                    <a:cubicBezTo>
                      <a:pt x="1417" y="1857"/>
                      <a:pt x="1684" y="1929"/>
                      <a:pt x="1892" y="1809"/>
                    </a:cubicBezTo>
                    <a:close/>
                    <a:moveTo>
                      <a:pt x="2067" y="1851"/>
                    </a:moveTo>
                    <a:lnTo>
                      <a:pt x="1842" y="1981"/>
                    </a:lnTo>
                    <a:lnTo>
                      <a:pt x="2015" y="2280"/>
                    </a:lnTo>
                    <a:lnTo>
                      <a:pt x="2240" y="2150"/>
                    </a:lnTo>
                    <a:lnTo>
                      <a:pt x="2067" y="1851"/>
                    </a:lnTo>
                    <a:close/>
                    <a:moveTo>
                      <a:pt x="2263" y="2191"/>
                    </a:moveTo>
                    <a:lnTo>
                      <a:pt x="2038" y="2321"/>
                    </a:lnTo>
                    <a:cubicBezTo>
                      <a:pt x="2074" y="2383"/>
                      <a:pt x="2154" y="2405"/>
                      <a:pt x="2216" y="2369"/>
                    </a:cubicBezTo>
                    <a:cubicBezTo>
                      <a:pt x="2278" y="2333"/>
                      <a:pt x="2299" y="2254"/>
                      <a:pt x="2263" y="219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58" name="组合 157">
              <a:extLst>
                <a:ext uri="{FF2B5EF4-FFF2-40B4-BE49-F238E27FC236}">
                  <a16:creationId xmlns:a16="http://schemas.microsoft.com/office/drawing/2014/main" id="{9C281AB2-3BF1-0292-E7B0-E256503B043F}"/>
                </a:ext>
              </a:extLst>
            </p:cNvPr>
            <p:cNvGrpSpPr/>
            <p:nvPr/>
          </p:nvGrpSpPr>
          <p:grpSpPr>
            <a:xfrm>
              <a:off x="2862009" y="1586664"/>
              <a:ext cx="1152000" cy="1731585"/>
              <a:chOff x="3748486" y="1586664"/>
              <a:chExt cx="1152000" cy="1731585"/>
            </a:xfrm>
          </p:grpSpPr>
          <p:grpSp>
            <p:nvGrpSpPr>
              <p:cNvPr id="55" name="组合 54">
                <a:extLst>
                  <a:ext uri="{FF2B5EF4-FFF2-40B4-BE49-F238E27FC236}">
                    <a16:creationId xmlns:a16="http://schemas.microsoft.com/office/drawing/2014/main" id="{B153CFAA-EC78-718F-DA7A-FF2302F9F26C}"/>
                  </a:ext>
                </a:extLst>
              </p:cNvPr>
              <p:cNvGrpSpPr/>
              <p:nvPr/>
            </p:nvGrpSpPr>
            <p:grpSpPr>
              <a:xfrm>
                <a:off x="3748486" y="1586664"/>
                <a:ext cx="1152000" cy="1731585"/>
                <a:chOff x="2084638" y="1586664"/>
                <a:chExt cx="1152000" cy="1731585"/>
              </a:xfrm>
            </p:grpSpPr>
            <p:grpSp>
              <p:nvGrpSpPr>
                <p:cNvPr id="56" name="组合 55">
                  <a:extLst>
                    <a:ext uri="{FF2B5EF4-FFF2-40B4-BE49-F238E27FC236}">
                      <a16:creationId xmlns:a16="http://schemas.microsoft.com/office/drawing/2014/main" id="{6FC939AF-AC0F-3FA8-94C7-726B01268DE5}"/>
                    </a:ext>
                  </a:extLst>
                </p:cNvPr>
                <p:cNvGrpSpPr/>
                <p:nvPr/>
              </p:nvGrpSpPr>
              <p:grpSpPr>
                <a:xfrm>
                  <a:off x="2084638" y="1586664"/>
                  <a:ext cx="1152000" cy="1152000"/>
                  <a:chOff x="3415001" y="3741849"/>
                  <a:chExt cx="1152000" cy="1152000"/>
                </a:xfrm>
              </p:grpSpPr>
              <p:sp>
                <p:nvSpPr>
                  <p:cNvPr id="58" name="椭圆 57">
                    <a:extLst>
                      <a:ext uri="{FF2B5EF4-FFF2-40B4-BE49-F238E27FC236}">
                        <a16:creationId xmlns:a16="http://schemas.microsoft.com/office/drawing/2014/main" id="{67158CC3-DFA0-8204-3562-3B2124605DAB}"/>
                      </a:ext>
                    </a:extLst>
                  </p:cNvPr>
                  <p:cNvSpPr/>
                  <p:nvPr/>
                </p:nvSpPr>
                <p:spPr>
                  <a:xfrm>
                    <a:off x="3415001" y="3741849"/>
                    <a:ext cx="1152000" cy="1152000"/>
                  </a:xfrm>
                  <a:prstGeom prst="ellipse">
                    <a:avLst/>
                  </a:prstGeom>
                  <a:noFill/>
                  <a:ln w="28575">
                    <a:solidFill>
                      <a:srgbClr val="FFC000"/>
                    </a:solidFill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59" name="椭圆 58">
                    <a:extLst>
                      <a:ext uri="{FF2B5EF4-FFF2-40B4-BE49-F238E27FC236}">
                        <a16:creationId xmlns:a16="http://schemas.microsoft.com/office/drawing/2014/main" id="{BA24F868-70D7-B0D0-B5FD-C90B86336BB4}"/>
                      </a:ext>
                    </a:extLst>
                  </p:cNvPr>
                  <p:cNvSpPr/>
                  <p:nvPr/>
                </p:nvSpPr>
                <p:spPr>
                  <a:xfrm>
                    <a:off x="3487001" y="3813849"/>
                    <a:ext cx="1008000" cy="1008000"/>
                  </a:xfrm>
                  <a:prstGeom prst="ellipse">
                    <a:avLst/>
                  </a:prstGeom>
                  <a:gradFill flip="none" rotWithShape="1">
                    <a:gsLst>
                      <a:gs pos="36000">
                        <a:schemeClr val="tx1"/>
                      </a:gs>
                      <a:gs pos="100000">
                        <a:srgbClr val="FFC000"/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>
                    <a:solidFill>
                      <a:srgbClr val="FFC000"/>
                    </a:solidFill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0" name="文本框 59">
                    <a:extLst>
                      <a:ext uri="{FF2B5EF4-FFF2-40B4-BE49-F238E27FC236}">
                        <a16:creationId xmlns:a16="http://schemas.microsoft.com/office/drawing/2014/main" id="{1C0CC72D-854F-E4E8-85DF-5CEED6200261}"/>
                      </a:ext>
                    </a:extLst>
                  </p:cNvPr>
                  <p:cNvSpPr txBox="1"/>
                  <p:nvPr/>
                </p:nvSpPr>
                <p:spPr>
                  <a:xfrm>
                    <a:off x="3676953" y="4465434"/>
                    <a:ext cx="628095" cy="261610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 algn="ctr"/>
                    <a:r>
                      <a:rPr lang="zh-CN" altLang="en-US" sz="1100" b="1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</a:rPr>
                      <a:t>点进去</a:t>
                    </a:r>
                  </a:p>
                </p:txBody>
              </p:sp>
            </p:grpSp>
            <p:sp>
              <p:nvSpPr>
                <p:cNvPr id="57" name="文本框 56">
                  <a:extLst>
                    <a:ext uri="{FF2B5EF4-FFF2-40B4-BE49-F238E27FC236}">
                      <a16:creationId xmlns:a16="http://schemas.microsoft.com/office/drawing/2014/main" id="{00F6472E-7217-36B8-CE5D-68C27A4F12AB}"/>
                    </a:ext>
                  </a:extLst>
                </p:cNvPr>
                <p:cNvSpPr txBox="1"/>
                <p:nvPr/>
              </p:nvSpPr>
              <p:spPr>
                <a:xfrm>
                  <a:off x="2084638" y="2887362"/>
                  <a:ext cx="1152000" cy="430887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100" b="1"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感兴趣</a:t>
                  </a:r>
                  <a:endParaRPr lang="en-US" altLang="zh-CN" sz="1100" b="1">
                    <a:latin typeface="Arial" panose="020B0604020202020204" pitchFamily="34" charset="0"/>
                    <a:ea typeface="微软雅黑" panose="020B0503020204020204" pitchFamily="34" charset="-122"/>
                  </a:endParaRPr>
                </a:p>
                <a:p>
                  <a:pPr algn="ctr"/>
                  <a:r>
                    <a:rPr lang="zh-CN" altLang="en-US" sz="1100" b="1">
                      <a:solidFill>
                        <a:srgbClr val="ED79A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点进去</a:t>
                  </a:r>
                  <a:r>
                    <a:rPr lang="zh-CN" altLang="en-US" sz="1100" b="1"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看看</a:t>
                  </a:r>
                </a:p>
              </p:txBody>
            </p:sp>
          </p:grpSp>
          <p:grpSp>
            <p:nvGrpSpPr>
              <p:cNvPr id="145" name="组合 144">
                <a:extLst>
                  <a:ext uri="{FF2B5EF4-FFF2-40B4-BE49-F238E27FC236}">
                    <a16:creationId xmlns:a16="http://schemas.microsoft.com/office/drawing/2014/main" id="{B3472E86-34EE-D7D9-C936-7C25D6BAA397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4241009" y="1903297"/>
                <a:ext cx="162254" cy="280279"/>
                <a:chOff x="5857912" y="3009900"/>
                <a:chExt cx="481927" cy="832484"/>
              </a:xfrm>
              <a:solidFill>
                <a:schemeClr val="bg1"/>
              </a:solidFill>
            </p:grpSpPr>
            <p:sp>
              <p:nvSpPr>
                <p:cNvPr id="146" name="任意多边形: 形状 145">
                  <a:extLst>
                    <a:ext uri="{FF2B5EF4-FFF2-40B4-BE49-F238E27FC236}">
                      <a16:creationId xmlns:a16="http://schemas.microsoft.com/office/drawing/2014/main" id="{A3366D7D-5DE3-B6ED-C0F7-EE5D90DC4A6F}"/>
                    </a:ext>
                  </a:extLst>
                </p:cNvPr>
                <p:cNvSpPr/>
                <p:nvPr/>
              </p:nvSpPr>
              <p:spPr>
                <a:xfrm>
                  <a:off x="5916930" y="3067050"/>
                  <a:ext cx="209550" cy="181927"/>
                </a:xfrm>
                <a:custGeom>
                  <a:avLst/>
                  <a:gdLst>
                    <a:gd name="connsiteX0" fmla="*/ 209550 w 209550"/>
                    <a:gd name="connsiteY0" fmla="*/ 104775 h 181927"/>
                    <a:gd name="connsiteX1" fmla="*/ 104775 w 209550"/>
                    <a:gd name="connsiteY1" fmla="*/ 0 h 181927"/>
                    <a:gd name="connsiteX2" fmla="*/ 0 w 209550"/>
                    <a:gd name="connsiteY2" fmla="*/ 104775 h 181927"/>
                    <a:gd name="connsiteX3" fmla="*/ 33338 w 209550"/>
                    <a:gd name="connsiteY3" fmla="*/ 181928 h 181927"/>
                    <a:gd name="connsiteX4" fmla="*/ 33338 w 209550"/>
                    <a:gd name="connsiteY4" fmla="*/ 131445 h 181927"/>
                    <a:gd name="connsiteX5" fmla="*/ 78105 w 209550"/>
                    <a:gd name="connsiteY5" fmla="*/ 33338 h 181927"/>
                    <a:gd name="connsiteX6" fmla="*/ 176213 w 209550"/>
                    <a:gd name="connsiteY6" fmla="*/ 78105 h 181927"/>
                    <a:gd name="connsiteX7" fmla="*/ 176213 w 209550"/>
                    <a:gd name="connsiteY7" fmla="*/ 131445 h 181927"/>
                    <a:gd name="connsiteX8" fmla="*/ 176213 w 209550"/>
                    <a:gd name="connsiteY8" fmla="*/ 180975 h 181927"/>
                    <a:gd name="connsiteX9" fmla="*/ 209550 w 209550"/>
                    <a:gd name="connsiteY9" fmla="*/ 104775 h 18192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209550" h="181927">
                      <a:moveTo>
                        <a:pt x="209550" y="104775"/>
                      </a:moveTo>
                      <a:cubicBezTo>
                        <a:pt x="209550" y="46672"/>
                        <a:pt x="162877" y="0"/>
                        <a:pt x="104775" y="0"/>
                      </a:cubicBezTo>
                      <a:cubicBezTo>
                        <a:pt x="46672" y="0"/>
                        <a:pt x="0" y="46672"/>
                        <a:pt x="0" y="104775"/>
                      </a:cubicBezTo>
                      <a:cubicBezTo>
                        <a:pt x="0" y="134303"/>
                        <a:pt x="12382" y="161925"/>
                        <a:pt x="33338" y="181928"/>
                      </a:cubicBezTo>
                      <a:lnTo>
                        <a:pt x="33338" y="131445"/>
                      </a:lnTo>
                      <a:cubicBezTo>
                        <a:pt x="19050" y="92393"/>
                        <a:pt x="39052" y="48578"/>
                        <a:pt x="78105" y="33338"/>
                      </a:cubicBezTo>
                      <a:cubicBezTo>
                        <a:pt x="117157" y="18097"/>
                        <a:pt x="160972" y="39053"/>
                        <a:pt x="176213" y="78105"/>
                      </a:cubicBezTo>
                      <a:cubicBezTo>
                        <a:pt x="182880" y="95250"/>
                        <a:pt x="182880" y="114300"/>
                        <a:pt x="176213" y="131445"/>
                      </a:cubicBezTo>
                      <a:lnTo>
                        <a:pt x="176213" y="180975"/>
                      </a:lnTo>
                      <a:cubicBezTo>
                        <a:pt x="197168" y="161925"/>
                        <a:pt x="209550" y="133350"/>
                        <a:pt x="209550" y="104775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47" name="任意多边形: 形状 146">
                  <a:extLst>
                    <a:ext uri="{FF2B5EF4-FFF2-40B4-BE49-F238E27FC236}">
                      <a16:creationId xmlns:a16="http://schemas.microsoft.com/office/drawing/2014/main" id="{46013314-9041-626E-A06F-0E0779AC3701}"/>
                    </a:ext>
                  </a:extLst>
                </p:cNvPr>
                <p:cNvSpPr/>
                <p:nvPr/>
              </p:nvSpPr>
              <p:spPr>
                <a:xfrm>
                  <a:off x="5859780" y="3009900"/>
                  <a:ext cx="324003" cy="307657"/>
                </a:xfrm>
                <a:custGeom>
                  <a:avLst/>
                  <a:gdLst>
                    <a:gd name="connsiteX0" fmla="*/ 161925 w 324003"/>
                    <a:gd name="connsiteY0" fmla="*/ 0 h 307657"/>
                    <a:gd name="connsiteX1" fmla="*/ 0 w 324003"/>
                    <a:gd name="connsiteY1" fmla="*/ 161925 h 307657"/>
                    <a:gd name="connsiteX2" fmla="*/ 90488 w 324003"/>
                    <a:gd name="connsiteY2" fmla="*/ 307658 h 307657"/>
                    <a:gd name="connsiteX3" fmla="*/ 90488 w 324003"/>
                    <a:gd name="connsiteY3" fmla="*/ 275273 h 307657"/>
                    <a:gd name="connsiteX4" fmla="*/ 49530 w 324003"/>
                    <a:gd name="connsiteY4" fmla="*/ 91440 h 307657"/>
                    <a:gd name="connsiteX5" fmla="*/ 233363 w 324003"/>
                    <a:gd name="connsiteY5" fmla="*/ 49530 h 307657"/>
                    <a:gd name="connsiteX6" fmla="*/ 274320 w 324003"/>
                    <a:gd name="connsiteY6" fmla="*/ 233363 h 307657"/>
                    <a:gd name="connsiteX7" fmla="*/ 233363 w 324003"/>
                    <a:gd name="connsiteY7" fmla="*/ 274320 h 307657"/>
                    <a:gd name="connsiteX8" fmla="*/ 233363 w 324003"/>
                    <a:gd name="connsiteY8" fmla="*/ 306705 h 307657"/>
                    <a:gd name="connsiteX9" fmla="*/ 307658 w 324003"/>
                    <a:gd name="connsiteY9" fmla="*/ 90488 h 307657"/>
                    <a:gd name="connsiteX10" fmla="*/ 161925 w 324003"/>
                    <a:gd name="connsiteY10" fmla="*/ 0 h 30765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324003" h="307657">
                      <a:moveTo>
                        <a:pt x="161925" y="0"/>
                      </a:moveTo>
                      <a:cubicBezTo>
                        <a:pt x="72390" y="0"/>
                        <a:pt x="0" y="72390"/>
                        <a:pt x="0" y="161925"/>
                      </a:cubicBezTo>
                      <a:cubicBezTo>
                        <a:pt x="0" y="223838"/>
                        <a:pt x="35242" y="280035"/>
                        <a:pt x="90488" y="307658"/>
                      </a:cubicBezTo>
                      <a:lnTo>
                        <a:pt x="90488" y="275273"/>
                      </a:lnTo>
                      <a:cubicBezTo>
                        <a:pt x="28575" y="236220"/>
                        <a:pt x="9525" y="153353"/>
                        <a:pt x="49530" y="91440"/>
                      </a:cubicBezTo>
                      <a:cubicBezTo>
                        <a:pt x="89535" y="29528"/>
                        <a:pt x="170497" y="9525"/>
                        <a:pt x="233363" y="49530"/>
                      </a:cubicBezTo>
                      <a:cubicBezTo>
                        <a:pt x="296228" y="89535"/>
                        <a:pt x="314325" y="171450"/>
                        <a:pt x="274320" y="233363"/>
                      </a:cubicBezTo>
                      <a:cubicBezTo>
                        <a:pt x="263843" y="249555"/>
                        <a:pt x="249555" y="263843"/>
                        <a:pt x="233363" y="274320"/>
                      </a:cubicBezTo>
                      <a:lnTo>
                        <a:pt x="233363" y="306705"/>
                      </a:lnTo>
                      <a:cubicBezTo>
                        <a:pt x="313372" y="267653"/>
                        <a:pt x="346710" y="170498"/>
                        <a:pt x="307658" y="90488"/>
                      </a:cubicBezTo>
                      <a:cubicBezTo>
                        <a:pt x="280035" y="35243"/>
                        <a:pt x="222885" y="0"/>
                        <a:pt x="161925" y="0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48" name="任意多边形: 形状 147">
                  <a:extLst>
                    <a:ext uri="{FF2B5EF4-FFF2-40B4-BE49-F238E27FC236}">
                      <a16:creationId xmlns:a16="http://schemas.microsoft.com/office/drawing/2014/main" id="{CF2A29D8-62DD-E836-3981-78F45019758B}"/>
                    </a:ext>
                  </a:extLst>
                </p:cNvPr>
                <p:cNvSpPr/>
                <p:nvPr/>
              </p:nvSpPr>
              <p:spPr>
                <a:xfrm>
                  <a:off x="5857912" y="3128962"/>
                  <a:ext cx="481927" cy="713422"/>
                </a:xfrm>
                <a:custGeom>
                  <a:avLst/>
                  <a:gdLst>
                    <a:gd name="connsiteX0" fmla="*/ 120930 w 481927"/>
                    <a:gd name="connsiteY0" fmla="*/ 42863 h 713422"/>
                    <a:gd name="connsiteX1" fmla="*/ 120930 w 481927"/>
                    <a:gd name="connsiteY1" fmla="*/ 459105 h 713422"/>
                    <a:gd name="connsiteX2" fmla="*/ 120930 w 481927"/>
                    <a:gd name="connsiteY2" fmla="*/ 459105 h 713422"/>
                    <a:gd name="connsiteX3" fmla="*/ 84735 w 481927"/>
                    <a:gd name="connsiteY3" fmla="*/ 300038 h 713422"/>
                    <a:gd name="connsiteX4" fmla="*/ 33300 w 481927"/>
                    <a:gd name="connsiteY4" fmla="*/ 267653 h 713422"/>
                    <a:gd name="connsiteX5" fmla="*/ 915 w 481927"/>
                    <a:gd name="connsiteY5" fmla="*/ 318135 h 713422"/>
                    <a:gd name="connsiteX6" fmla="*/ 52350 w 481927"/>
                    <a:gd name="connsiteY6" fmla="*/ 550545 h 713422"/>
                    <a:gd name="connsiteX7" fmla="*/ 68542 w 481927"/>
                    <a:gd name="connsiteY7" fmla="*/ 575310 h 713422"/>
                    <a:gd name="connsiteX8" fmla="*/ 163792 w 481927"/>
                    <a:gd name="connsiteY8" fmla="*/ 648653 h 713422"/>
                    <a:gd name="connsiteX9" fmla="*/ 163792 w 481927"/>
                    <a:gd name="connsiteY9" fmla="*/ 713423 h 713422"/>
                    <a:gd name="connsiteX10" fmla="*/ 413347 w 481927"/>
                    <a:gd name="connsiteY10" fmla="*/ 713423 h 713422"/>
                    <a:gd name="connsiteX11" fmla="*/ 413347 w 481927"/>
                    <a:gd name="connsiteY11" fmla="*/ 671513 h 713422"/>
                    <a:gd name="connsiteX12" fmla="*/ 481927 w 481927"/>
                    <a:gd name="connsiteY12" fmla="*/ 490538 h 713422"/>
                    <a:gd name="connsiteX13" fmla="*/ 481927 w 481927"/>
                    <a:gd name="connsiteY13" fmla="*/ 335280 h 713422"/>
                    <a:gd name="connsiteX14" fmla="*/ 430492 w 481927"/>
                    <a:gd name="connsiteY14" fmla="*/ 283845 h 713422"/>
                    <a:gd name="connsiteX15" fmla="*/ 395250 w 481927"/>
                    <a:gd name="connsiteY15" fmla="*/ 297180 h 713422"/>
                    <a:gd name="connsiteX16" fmla="*/ 395250 w 481927"/>
                    <a:gd name="connsiteY16" fmla="*/ 292418 h 713422"/>
                    <a:gd name="connsiteX17" fmla="*/ 343815 w 481927"/>
                    <a:gd name="connsiteY17" fmla="*/ 240983 h 713422"/>
                    <a:gd name="connsiteX18" fmla="*/ 307620 w 481927"/>
                    <a:gd name="connsiteY18" fmla="*/ 255270 h 713422"/>
                    <a:gd name="connsiteX19" fmla="*/ 245707 w 481927"/>
                    <a:gd name="connsiteY19" fmla="*/ 216218 h 713422"/>
                    <a:gd name="connsiteX20" fmla="*/ 205702 w 481927"/>
                    <a:gd name="connsiteY20" fmla="*/ 265748 h 713422"/>
                    <a:gd name="connsiteX21" fmla="*/ 204750 w 481927"/>
                    <a:gd name="connsiteY21" fmla="*/ 265748 h 713422"/>
                    <a:gd name="connsiteX22" fmla="*/ 204750 w 481927"/>
                    <a:gd name="connsiteY22" fmla="*/ 42863 h 713422"/>
                    <a:gd name="connsiteX23" fmla="*/ 161887 w 481927"/>
                    <a:gd name="connsiteY23" fmla="*/ 0 h 713422"/>
                    <a:gd name="connsiteX24" fmla="*/ 120930 w 481927"/>
                    <a:gd name="connsiteY24" fmla="*/ 42863 h 71342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</a:cxnLst>
                  <a:rect l="l" t="t" r="r" b="b"/>
                  <a:pathLst>
                    <a:path w="481927" h="713422">
                      <a:moveTo>
                        <a:pt x="120930" y="42863"/>
                      </a:moveTo>
                      <a:lnTo>
                        <a:pt x="120930" y="459105"/>
                      </a:lnTo>
                      <a:lnTo>
                        <a:pt x="120930" y="459105"/>
                      </a:lnTo>
                      <a:lnTo>
                        <a:pt x="84735" y="300038"/>
                      </a:lnTo>
                      <a:cubicBezTo>
                        <a:pt x="79020" y="277178"/>
                        <a:pt x="56160" y="262890"/>
                        <a:pt x="33300" y="267653"/>
                      </a:cubicBezTo>
                      <a:cubicBezTo>
                        <a:pt x="10440" y="273368"/>
                        <a:pt x="-3848" y="295275"/>
                        <a:pt x="915" y="318135"/>
                      </a:cubicBezTo>
                      <a:lnTo>
                        <a:pt x="52350" y="550545"/>
                      </a:lnTo>
                      <a:cubicBezTo>
                        <a:pt x="54255" y="560070"/>
                        <a:pt x="59970" y="569595"/>
                        <a:pt x="68542" y="575310"/>
                      </a:cubicBezTo>
                      <a:lnTo>
                        <a:pt x="163792" y="648653"/>
                      </a:lnTo>
                      <a:lnTo>
                        <a:pt x="163792" y="713423"/>
                      </a:lnTo>
                      <a:lnTo>
                        <a:pt x="413347" y="713423"/>
                      </a:lnTo>
                      <a:lnTo>
                        <a:pt x="413347" y="671513"/>
                      </a:lnTo>
                      <a:cubicBezTo>
                        <a:pt x="413347" y="610553"/>
                        <a:pt x="481927" y="605790"/>
                        <a:pt x="481927" y="490538"/>
                      </a:cubicBezTo>
                      <a:lnTo>
                        <a:pt x="481927" y="335280"/>
                      </a:lnTo>
                      <a:cubicBezTo>
                        <a:pt x="481927" y="306705"/>
                        <a:pt x="459067" y="283845"/>
                        <a:pt x="430492" y="283845"/>
                      </a:cubicBezTo>
                      <a:cubicBezTo>
                        <a:pt x="417157" y="283845"/>
                        <a:pt x="404775" y="288608"/>
                        <a:pt x="395250" y="297180"/>
                      </a:cubicBezTo>
                      <a:cubicBezTo>
                        <a:pt x="395250" y="295275"/>
                        <a:pt x="395250" y="294323"/>
                        <a:pt x="395250" y="292418"/>
                      </a:cubicBezTo>
                      <a:cubicBezTo>
                        <a:pt x="395250" y="263843"/>
                        <a:pt x="372390" y="240983"/>
                        <a:pt x="343815" y="240983"/>
                      </a:cubicBezTo>
                      <a:cubicBezTo>
                        <a:pt x="330480" y="240983"/>
                        <a:pt x="317145" y="245745"/>
                        <a:pt x="307620" y="255270"/>
                      </a:cubicBezTo>
                      <a:cubicBezTo>
                        <a:pt x="300952" y="227648"/>
                        <a:pt x="273330" y="209550"/>
                        <a:pt x="245707" y="216218"/>
                      </a:cubicBezTo>
                      <a:cubicBezTo>
                        <a:pt x="221895" y="221933"/>
                        <a:pt x="205702" y="241935"/>
                        <a:pt x="205702" y="265748"/>
                      </a:cubicBezTo>
                      <a:lnTo>
                        <a:pt x="204750" y="265748"/>
                      </a:lnTo>
                      <a:lnTo>
                        <a:pt x="204750" y="42863"/>
                      </a:lnTo>
                      <a:cubicBezTo>
                        <a:pt x="204750" y="19050"/>
                        <a:pt x="185700" y="0"/>
                        <a:pt x="161887" y="0"/>
                      </a:cubicBezTo>
                      <a:cubicBezTo>
                        <a:pt x="139980" y="0"/>
                        <a:pt x="120930" y="19050"/>
                        <a:pt x="120930" y="42863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157" name="组合 156">
              <a:extLst>
                <a:ext uri="{FF2B5EF4-FFF2-40B4-BE49-F238E27FC236}">
                  <a16:creationId xmlns:a16="http://schemas.microsoft.com/office/drawing/2014/main" id="{DAF1A428-F30B-143B-E30A-6C4C2004D3F2}"/>
                </a:ext>
              </a:extLst>
            </p:cNvPr>
            <p:cNvGrpSpPr/>
            <p:nvPr/>
          </p:nvGrpSpPr>
          <p:grpSpPr>
            <a:xfrm>
              <a:off x="4403932" y="1586664"/>
              <a:ext cx="1152000" cy="1731585"/>
              <a:chOff x="5290409" y="1586664"/>
              <a:chExt cx="1152000" cy="1731585"/>
            </a:xfrm>
          </p:grpSpPr>
          <p:grpSp>
            <p:nvGrpSpPr>
              <p:cNvPr id="61" name="组合 60">
                <a:extLst>
                  <a:ext uri="{FF2B5EF4-FFF2-40B4-BE49-F238E27FC236}">
                    <a16:creationId xmlns:a16="http://schemas.microsoft.com/office/drawing/2014/main" id="{A7895447-557C-A955-8302-C1A63DC422E2}"/>
                  </a:ext>
                </a:extLst>
              </p:cNvPr>
              <p:cNvGrpSpPr/>
              <p:nvPr/>
            </p:nvGrpSpPr>
            <p:grpSpPr>
              <a:xfrm>
                <a:off x="5290409" y="1586664"/>
                <a:ext cx="1152000" cy="1731585"/>
                <a:chOff x="2084638" y="1586664"/>
                <a:chExt cx="1152000" cy="1731585"/>
              </a:xfrm>
            </p:grpSpPr>
            <p:grpSp>
              <p:nvGrpSpPr>
                <p:cNvPr id="65" name="组合 64">
                  <a:extLst>
                    <a:ext uri="{FF2B5EF4-FFF2-40B4-BE49-F238E27FC236}">
                      <a16:creationId xmlns:a16="http://schemas.microsoft.com/office/drawing/2014/main" id="{320DA9A5-C464-F138-18F9-ED51DA9B067A}"/>
                    </a:ext>
                  </a:extLst>
                </p:cNvPr>
                <p:cNvGrpSpPr/>
                <p:nvPr/>
              </p:nvGrpSpPr>
              <p:grpSpPr>
                <a:xfrm>
                  <a:off x="2084638" y="1586664"/>
                  <a:ext cx="1152000" cy="1152000"/>
                  <a:chOff x="3415001" y="3741849"/>
                  <a:chExt cx="1152000" cy="1152000"/>
                </a:xfrm>
              </p:grpSpPr>
              <p:sp>
                <p:nvSpPr>
                  <p:cNvPr id="69" name="椭圆 68">
                    <a:extLst>
                      <a:ext uri="{FF2B5EF4-FFF2-40B4-BE49-F238E27FC236}">
                        <a16:creationId xmlns:a16="http://schemas.microsoft.com/office/drawing/2014/main" id="{164C1700-F969-B6E2-B6C6-A37D09F57AC7}"/>
                      </a:ext>
                    </a:extLst>
                  </p:cNvPr>
                  <p:cNvSpPr/>
                  <p:nvPr/>
                </p:nvSpPr>
                <p:spPr>
                  <a:xfrm>
                    <a:off x="3415001" y="3741849"/>
                    <a:ext cx="1152000" cy="1152000"/>
                  </a:xfrm>
                  <a:prstGeom prst="ellipse">
                    <a:avLst/>
                  </a:prstGeom>
                  <a:noFill/>
                  <a:ln w="28575">
                    <a:solidFill>
                      <a:srgbClr val="FFC000"/>
                    </a:solidFill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71" name="椭圆 70">
                    <a:extLst>
                      <a:ext uri="{FF2B5EF4-FFF2-40B4-BE49-F238E27FC236}">
                        <a16:creationId xmlns:a16="http://schemas.microsoft.com/office/drawing/2014/main" id="{71241268-159B-93B9-44C9-2656262ADBA2}"/>
                      </a:ext>
                    </a:extLst>
                  </p:cNvPr>
                  <p:cNvSpPr/>
                  <p:nvPr/>
                </p:nvSpPr>
                <p:spPr>
                  <a:xfrm>
                    <a:off x="3487001" y="3813849"/>
                    <a:ext cx="1008000" cy="1008000"/>
                  </a:xfrm>
                  <a:prstGeom prst="ellipse">
                    <a:avLst/>
                  </a:prstGeom>
                  <a:gradFill flip="none" rotWithShape="1">
                    <a:gsLst>
                      <a:gs pos="36000">
                        <a:schemeClr val="tx1"/>
                      </a:gs>
                      <a:gs pos="100000">
                        <a:srgbClr val="FFC000"/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>
                    <a:solidFill>
                      <a:srgbClr val="FFC000"/>
                    </a:solidFill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76" name="文本框 75">
                    <a:extLst>
                      <a:ext uri="{FF2B5EF4-FFF2-40B4-BE49-F238E27FC236}">
                        <a16:creationId xmlns:a16="http://schemas.microsoft.com/office/drawing/2014/main" id="{5B836531-918C-917E-1C19-AD97BA7B96D7}"/>
                      </a:ext>
                    </a:extLst>
                  </p:cNvPr>
                  <p:cNvSpPr txBox="1"/>
                  <p:nvPr/>
                </p:nvSpPr>
                <p:spPr>
                  <a:xfrm>
                    <a:off x="3676953" y="4465434"/>
                    <a:ext cx="628095" cy="261610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 algn="ctr"/>
                    <a:r>
                      <a:rPr lang="zh-CN" altLang="en-US" sz="1100" b="1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</a:rPr>
                      <a:t>看会儿</a:t>
                    </a:r>
                  </a:p>
                </p:txBody>
              </p:sp>
            </p:grpSp>
            <p:sp>
              <p:nvSpPr>
                <p:cNvPr id="67" name="文本框 66">
                  <a:extLst>
                    <a:ext uri="{FF2B5EF4-FFF2-40B4-BE49-F238E27FC236}">
                      <a16:creationId xmlns:a16="http://schemas.microsoft.com/office/drawing/2014/main" id="{1DE904ED-E424-BCA9-C16C-88BAF8DFEA5F}"/>
                    </a:ext>
                  </a:extLst>
                </p:cNvPr>
                <p:cNvSpPr txBox="1"/>
                <p:nvPr/>
              </p:nvSpPr>
              <p:spPr>
                <a:xfrm>
                  <a:off x="2084638" y="2887362"/>
                  <a:ext cx="1152000" cy="430887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100" b="1"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内容有意思</a:t>
                  </a:r>
                  <a:endParaRPr lang="en-US" altLang="zh-CN" sz="1100" b="1">
                    <a:latin typeface="Arial" panose="020B0604020202020204" pitchFamily="34" charset="0"/>
                    <a:ea typeface="微软雅黑" panose="020B0503020204020204" pitchFamily="34" charset="-122"/>
                  </a:endParaRPr>
                </a:p>
                <a:p>
                  <a:pPr algn="ctr"/>
                  <a:r>
                    <a:rPr lang="zh-CN" altLang="en-US" sz="1100" b="1">
                      <a:solidFill>
                        <a:srgbClr val="ED79A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多看会儿</a:t>
                  </a:r>
                </a:p>
              </p:txBody>
            </p:sp>
          </p:grpSp>
          <p:sp>
            <p:nvSpPr>
              <p:cNvPr id="149" name="任意多边形: 形状 148">
                <a:extLst>
                  <a:ext uri="{FF2B5EF4-FFF2-40B4-BE49-F238E27FC236}">
                    <a16:creationId xmlns:a16="http://schemas.microsoft.com/office/drawing/2014/main" id="{54263F3C-D531-3B12-41E2-EA34870D7A53}"/>
                  </a:ext>
                </a:extLst>
              </p:cNvPr>
              <p:cNvSpPr/>
              <p:nvPr/>
            </p:nvSpPr>
            <p:spPr>
              <a:xfrm>
                <a:off x="5713985" y="1983789"/>
                <a:ext cx="304843" cy="145910"/>
              </a:xfrm>
              <a:custGeom>
                <a:avLst/>
                <a:gdLst>
                  <a:gd name="T0" fmla="*/ 6403 w 12806"/>
                  <a:gd name="T1" fmla="*/ 0 h 7319"/>
                  <a:gd name="T2" fmla="*/ 0 w 12806"/>
                  <a:gd name="T3" fmla="*/ 3659 h 7319"/>
                  <a:gd name="T4" fmla="*/ 6403 w 12806"/>
                  <a:gd name="T5" fmla="*/ 7319 h 7319"/>
                  <a:gd name="T6" fmla="*/ 12806 w 12806"/>
                  <a:gd name="T7" fmla="*/ 3701 h 7319"/>
                  <a:gd name="T8" fmla="*/ 6403 w 12806"/>
                  <a:gd name="T9" fmla="*/ 0 h 7319"/>
                  <a:gd name="T10" fmla="*/ 6403 w 12806"/>
                  <a:gd name="T11" fmla="*/ 6269 h 7319"/>
                  <a:gd name="T12" fmla="*/ 3842 w 12806"/>
                  <a:gd name="T13" fmla="*/ 3659 h 7319"/>
                  <a:gd name="T14" fmla="*/ 6403 w 12806"/>
                  <a:gd name="T15" fmla="*/ 1050 h 7319"/>
                  <a:gd name="T16" fmla="*/ 8965 w 12806"/>
                  <a:gd name="T17" fmla="*/ 3659 h 7319"/>
                  <a:gd name="T18" fmla="*/ 6403 w 12806"/>
                  <a:gd name="T19" fmla="*/ 6269 h 7319"/>
                  <a:gd name="T20" fmla="*/ 6403 w 12806"/>
                  <a:gd name="T21" fmla="*/ 6269 h 7319"/>
                  <a:gd name="T22" fmla="*/ 6403 w 12806"/>
                  <a:gd name="T23" fmla="*/ 2744 h 7319"/>
                  <a:gd name="T24" fmla="*/ 6621 w 12806"/>
                  <a:gd name="T25" fmla="*/ 2151 h 7319"/>
                  <a:gd name="T26" fmla="*/ 6403 w 12806"/>
                  <a:gd name="T27" fmla="*/ 2135 h 7319"/>
                  <a:gd name="T28" fmla="*/ 4908 w 12806"/>
                  <a:gd name="T29" fmla="*/ 3659 h 7319"/>
                  <a:gd name="T30" fmla="*/ 6403 w 12806"/>
                  <a:gd name="T31" fmla="*/ 5183 h 7319"/>
                  <a:gd name="T32" fmla="*/ 7898 w 12806"/>
                  <a:gd name="T33" fmla="*/ 3659 h 7319"/>
                  <a:gd name="T34" fmla="*/ 7886 w 12806"/>
                  <a:gd name="T35" fmla="*/ 3461 h 7319"/>
                  <a:gd name="T36" fmla="*/ 7319 w 12806"/>
                  <a:gd name="T37" fmla="*/ 3659 h 7319"/>
                  <a:gd name="T38" fmla="*/ 6403 w 12806"/>
                  <a:gd name="T39" fmla="*/ 2744 h 7319"/>
                  <a:gd name="T40" fmla="*/ 6403 w 12806"/>
                  <a:gd name="T41" fmla="*/ 2744 h 7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2806" h="7319">
                    <a:moveTo>
                      <a:pt x="6403" y="0"/>
                    </a:moveTo>
                    <a:cubicBezTo>
                      <a:pt x="4063" y="0"/>
                      <a:pt x="2238" y="1396"/>
                      <a:pt x="0" y="3659"/>
                    </a:cubicBezTo>
                    <a:cubicBezTo>
                      <a:pt x="1927" y="5593"/>
                      <a:pt x="3544" y="7319"/>
                      <a:pt x="6403" y="7319"/>
                    </a:cubicBezTo>
                    <a:cubicBezTo>
                      <a:pt x="9259" y="7319"/>
                      <a:pt x="11359" y="5135"/>
                      <a:pt x="12806" y="3701"/>
                    </a:cubicBezTo>
                    <a:cubicBezTo>
                      <a:pt x="11327" y="2020"/>
                      <a:pt x="9227" y="0"/>
                      <a:pt x="6403" y="0"/>
                    </a:cubicBezTo>
                    <a:close/>
                    <a:moveTo>
                      <a:pt x="6403" y="6269"/>
                    </a:moveTo>
                    <a:cubicBezTo>
                      <a:pt x="4991" y="6269"/>
                      <a:pt x="3842" y="5097"/>
                      <a:pt x="3842" y="3659"/>
                    </a:cubicBezTo>
                    <a:cubicBezTo>
                      <a:pt x="3842" y="2219"/>
                      <a:pt x="4991" y="1050"/>
                      <a:pt x="6403" y="1050"/>
                    </a:cubicBezTo>
                    <a:cubicBezTo>
                      <a:pt x="7815" y="1050"/>
                      <a:pt x="8965" y="2222"/>
                      <a:pt x="8965" y="3659"/>
                    </a:cubicBezTo>
                    <a:cubicBezTo>
                      <a:pt x="8965" y="5100"/>
                      <a:pt x="7815" y="6269"/>
                      <a:pt x="6403" y="6269"/>
                    </a:cubicBezTo>
                    <a:close/>
                    <a:moveTo>
                      <a:pt x="6403" y="6269"/>
                    </a:moveTo>
                    <a:close/>
                    <a:moveTo>
                      <a:pt x="6403" y="2744"/>
                    </a:moveTo>
                    <a:cubicBezTo>
                      <a:pt x="6403" y="2516"/>
                      <a:pt x="6487" y="2311"/>
                      <a:pt x="6621" y="2151"/>
                    </a:cubicBezTo>
                    <a:cubicBezTo>
                      <a:pt x="6550" y="2138"/>
                      <a:pt x="6477" y="2135"/>
                      <a:pt x="6403" y="2135"/>
                    </a:cubicBezTo>
                    <a:cubicBezTo>
                      <a:pt x="5580" y="2135"/>
                      <a:pt x="4908" y="2817"/>
                      <a:pt x="4908" y="3659"/>
                    </a:cubicBezTo>
                    <a:cubicBezTo>
                      <a:pt x="4908" y="4501"/>
                      <a:pt x="5580" y="5183"/>
                      <a:pt x="6403" y="5183"/>
                    </a:cubicBezTo>
                    <a:cubicBezTo>
                      <a:pt x="7226" y="5183"/>
                      <a:pt x="7898" y="4501"/>
                      <a:pt x="7898" y="3659"/>
                    </a:cubicBezTo>
                    <a:cubicBezTo>
                      <a:pt x="7898" y="3592"/>
                      <a:pt x="7892" y="3528"/>
                      <a:pt x="7886" y="3461"/>
                    </a:cubicBezTo>
                    <a:cubicBezTo>
                      <a:pt x="7729" y="3582"/>
                      <a:pt x="7533" y="3659"/>
                      <a:pt x="7319" y="3659"/>
                    </a:cubicBezTo>
                    <a:cubicBezTo>
                      <a:pt x="6813" y="3659"/>
                      <a:pt x="6403" y="3249"/>
                      <a:pt x="6403" y="2744"/>
                    </a:cubicBezTo>
                    <a:close/>
                    <a:moveTo>
                      <a:pt x="6403" y="2744"/>
                    </a:move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56" name="组合 155">
              <a:extLst>
                <a:ext uri="{FF2B5EF4-FFF2-40B4-BE49-F238E27FC236}">
                  <a16:creationId xmlns:a16="http://schemas.microsoft.com/office/drawing/2014/main" id="{3DE649E2-F999-04BE-5007-20CC4A308F73}"/>
                </a:ext>
              </a:extLst>
            </p:cNvPr>
            <p:cNvGrpSpPr/>
            <p:nvPr/>
          </p:nvGrpSpPr>
          <p:grpSpPr>
            <a:xfrm>
              <a:off x="5921200" y="1586664"/>
              <a:ext cx="1152000" cy="1731585"/>
              <a:chOff x="6807677" y="1586664"/>
              <a:chExt cx="1152000" cy="1731585"/>
            </a:xfrm>
          </p:grpSpPr>
          <p:grpSp>
            <p:nvGrpSpPr>
              <p:cNvPr id="77" name="组合 76">
                <a:extLst>
                  <a:ext uri="{FF2B5EF4-FFF2-40B4-BE49-F238E27FC236}">
                    <a16:creationId xmlns:a16="http://schemas.microsoft.com/office/drawing/2014/main" id="{9594F572-DEA4-640C-4142-BD69451BB32B}"/>
                  </a:ext>
                </a:extLst>
              </p:cNvPr>
              <p:cNvGrpSpPr/>
              <p:nvPr/>
            </p:nvGrpSpPr>
            <p:grpSpPr>
              <a:xfrm>
                <a:off x="6807677" y="1586664"/>
                <a:ext cx="1152000" cy="1731585"/>
                <a:chOff x="2084638" y="1586664"/>
                <a:chExt cx="1152000" cy="1731585"/>
              </a:xfrm>
            </p:grpSpPr>
            <p:grpSp>
              <p:nvGrpSpPr>
                <p:cNvPr id="83" name="组合 82">
                  <a:extLst>
                    <a:ext uri="{FF2B5EF4-FFF2-40B4-BE49-F238E27FC236}">
                      <a16:creationId xmlns:a16="http://schemas.microsoft.com/office/drawing/2014/main" id="{B5BF158B-2C85-FDDB-166C-6670B99EE56E}"/>
                    </a:ext>
                  </a:extLst>
                </p:cNvPr>
                <p:cNvGrpSpPr/>
                <p:nvPr/>
              </p:nvGrpSpPr>
              <p:grpSpPr>
                <a:xfrm>
                  <a:off x="2084638" y="1586664"/>
                  <a:ext cx="1152000" cy="1152000"/>
                  <a:chOff x="3415001" y="3741849"/>
                  <a:chExt cx="1152000" cy="1152000"/>
                </a:xfrm>
              </p:grpSpPr>
              <p:sp>
                <p:nvSpPr>
                  <p:cNvPr id="101" name="椭圆 100">
                    <a:extLst>
                      <a:ext uri="{FF2B5EF4-FFF2-40B4-BE49-F238E27FC236}">
                        <a16:creationId xmlns:a16="http://schemas.microsoft.com/office/drawing/2014/main" id="{A10113C4-CFE9-82AE-09FB-6F6F7545FDCF}"/>
                      </a:ext>
                    </a:extLst>
                  </p:cNvPr>
                  <p:cNvSpPr/>
                  <p:nvPr/>
                </p:nvSpPr>
                <p:spPr>
                  <a:xfrm>
                    <a:off x="3415001" y="3741849"/>
                    <a:ext cx="1152000" cy="1152000"/>
                  </a:xfrm>
                  <a:prstGeom prst="ellipse">
                    <a:avLst/>
                  </a:prstGeom>
                  <a:noFill/>
                  <a:ln w="28575">
                    <a:solidFill>
                      <a:srgbClr val="FFC000"/>
                    </a:solidFill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102" name="椭圆 101">
                    <a:extLst>
                      <a:ext uri="{FF2B5EF4-FFF2-40B4-BE49-F238E27FC236}">
                        <a16:creationId xmlns:a16="http://schemas.microsoft.com/office/drawing/2014/main" id="{9D983DE5-587E-9B5C-D6AB-26C1AFF29C32}"/>
                      </a:ext>
                    </a:extLst>
                  </p:cNvPr>
                  <p:cNvSpPr/>
                  <p:nvPr/>
                </p:nvSpPr>
                <p:spPr>
                  <a:xfrm>
                    <a:off x="3487001" y="3813849"/>
                    <a:ext cx="1008000" cy="1008000"/>
                  </a:xfrm>
                  <a:prstGeom prst="ellipse">
                    <a:avLst/>
                  </a:prstGeom>
                  <a:gradFill flip="none" rotWithShape="1">
                    <a:gsLst>
                      <a:gs pos="36000">
                        <a:schemeClr val="tx1"/>
                      </a:gs>
                      <a:gs pos="100000">
                        <a:srgbClr val="FFC000"/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>
                    <a:solidFill>
                      <a:srgbClr val="FFC000"/>
                    </a:solidFill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103" name="文本框 102">
                    <a:extLst>
                      <a:ext uri="{FF2B5EF4-FFF2-40B4-BE49-F238E27FC236}">
                        <a16:creationId xmlns:a16="http://schemas.microsoft.com/office/drawing/2014/main" id="{C57CCD2D-7A44-2E9A-C443-D1EEA90BF66F}"/>
                      </a:ext>
                    </a:extLst>
                  </p:cNvPr>
                  <p:cNvSpPr txBox="1"/>
                  <p:nvPr/>
                </p:nvSpPr>
                <p:spPr>
                  <a:xfrm>
                    <a:off x="3676953" y="4465434"/>
                    <a:ext cx="628095" cy="261610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 algn="ctr"/>
                    <a:r>
                      <a:rPr lang="zh-CN" altLang="en-US" sz="1100" b="1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</a:rPr>
                      <a:t>点关注</a:t>
                    </a:r>
                  </a:p>
                </p:txBody>
              </p:sp>
            </p:grpSp>
            <p:sp>
              <p:nvSpPr>
                <p:cNvPr id="100" name="文本框 99">
                  <a:extLst>
                    <a:ext uri="{FF2B5EF4-FFF2-40B4-BE49-F238E27FC236}">
                      <a16:creationId xmlns:a16="http://schemas.microsoft.com/office/drawing/2014/main" id="{7312C6C8-C501-EA90-7618-4DB096EC3A3D}"/>
                    </a:ext>
                  </a:extLst>
                </p:cNvPr>
                <p:cNvSpPr txBox="1"/>
                <p:nvPr/>
              </p:nvSpPr>
              <p:spPr>
                <a:xfrm>
                  <a:off x="2084638" y="2887362"/>
                  <a:ext cx="1152000" cy="430887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100" b="1"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主播讲的不错</a:t>
                  </a:r>
                  <a:endParaRPr lang="en-US" altLang="zh-CN" sz="1100" b="1">
                    <a:latin typeface="Arial" panose="020B0604020202020204" pitchFamily="34" charset="0"/>
                    <a:ea typeface="微软雅黑" panose="020B0503020204020204" pitchFamily="34" charset="-122"/>
                  </a:endParaRPr>
                </a:p>
                <a:p>
                  <a:pPr algn="ctr"/>
                  <a:r>
                    <a:rPr lang="zh-CN" altLang="en-US" sz="1100" b="1">
                      <a:solidFill>
                        <a:srgbClr val="ED79A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加个关注</a:t>
                  </a:r>
                </a:p>
              </p:txBody>
            </p:sp>
          </p:grpSp>
          <p:sp>
            <p:nvSpPr>
              <p:cNvPr id="150" name="任意多边形: 形状 149">
                <a:extLst>
                  <a:ext uri="{FF2B5EF4-FFF2-40B4-BE49-F238E27FC236}">
                    <a16:creationId xmlns:a16="http://schemas.microsoft.com/office/drawing/2014/main" id="{5F859AE4-3A48-298A-CDE6-C6BC1FC02DA6}"/>
                  </a:ext>
                </a:extLst>
              </p:cNvPr>
              <p:cNvSpPr/>
              <p:nvPr/>
            </p:nvSpPr>
            <p:spPr>
              <a:xfrm>
                <a:off x="7231254" y="1960544"/>
                <a:ext cx="304843" cy="236736"/>
              </a:xfrm>
              <a:custGeom>
                <a:avLst/>
                <a:gdLst>
                  <a:gd name="T0" fmla="*/ 5980 w 11064"/>
                  <a:gd name="T1" fmla="*/ 7962 h 10261"/>
                  <a:gd name="T2" fmla="*/ 4754 w 11064"/>
                  <a:gd name="T3" fmla="*/ 9088 h 10261"/>
                  <a:gd name="T4" fmla="*/ 3472 w 11064"/>
                  <a:gd name="T5" fmla="*/ 7917 h 10261"/>
                  <a:gd name="T6" fmla="*/ 806 w 11064"/>
                  <a:gd name="T7" fmla="*/ 4546 h 10261"/>
                  <a:gd name="T8" fmla="*/ 2418 w 11064"/>
                  <a:gd name="T9" fmla="*/ 2349 h 10261"/>
                  <a:gd name="T10" fmla="*/ 4091 w 11064"/>
                  <a:gd name="T11" fmla="*/ 3274 h 10261"/>
                  <a:gd name="T12" fmla="*/ 4766 w 11064"/>
                  <a:gd name="T13" fmla="*/ 4285 h 10261"/>
                  <a:gd name="T14" fmla="*/ 5418 w 11064"/>
                  <a:gd name="T15" fmla="*/ 3259 h 10261"/>
                  <a:gd name="T16" fmla="*/ 6525 w 11064"/>
                  <a:gd name="T17" fmla="*/ 2428 h 10261"/>
                  <a:gd name="T18" fmla="*/ 6525 w 11064"/>
                  <a:gd name="T19" fmla="*/ 1610 h 10261"/>
                  <a:gd name="T20" fmla="*/ 4750 w 11064"/>
                  <a:gd name="T21" fmla="*/ 2835 h 10261"/>
                  <a:gd name="T22" fmla="*/ 2418 w 11064"/>
                  <a:gd name="T23" fmla="*/ 1558 h 10261"/>
                  <a:gd name="T24" fmla="*/ 14 w 11064"/>
                  <a:gd name="T25" fmla="*/ 4540 h 10261"/>
                  <a:gd name="T26" fmla="*/ 4755 w 11064"/>
                  <a:gd name="T27" fmla="*/ 10261 h 10261"/>
                  <a:gd name="T28" fmla="*/ 9485 w 11064"/>
                  <a:gd name="T29" fmla="*/ 4539 h 10261"/>
                  <a:gd name="T30" fmla="*/ 8692 w 11064"/>
                  <a:gd name="T31" fmla="*/ 4539 h 10261"/>
                  <a:gd name="T32" fmla="*/ 5980 w 11064"/>
                  <a:gd name="T33" fmla="*/ 7962 h 10261"/>
                  <a:gd name="T34" fmla="*/ 5980 w 11064"/>
                  <a:gd name="T35" fmla="*/ 7962 h 10261"/>
                  <a:gd name="T36" fmla="*/ 9486 w 11064"/>
                  <a:gd name="T37" fmla="*/ 1579 h 10261"/>
                  <a:gd name="T38" fmla="*/ 9486 w 11064"/>
                  <a:gd name="T39" fmla="*/ 0 h 10261"/>
                  <a:gd name="T40" fmla="*/ 8696 w 11064"/>
                  <a:gd name="T41" fmla="*/ 0 h 10261"/>
                  <a:gd name="T42" fmla="*/ 8696 w 11064"/>
                  <a:gd name="T43" fmla="*/ 1579 h 10261"/>
                  <a:gd name="T44" fmla="*/ 7117 w 11064"/>
                  <a:gd name="T45" fmla="*/ 1579 h 10261"/>
                  <a:gd name="T46" fmla="*/ 7117 w 11064"/>
                  <a:gd name="T47" fmla="*/ 2368 h 10261"/>
                  <a:gd name="T48" fmla="*/ 8696 w 11064"/>
                  <a:gd name="T49" fmla="*/ 2368 h 10261"/>
                  <a:gd name="T50" fmla="*/ 8696 w 11064"/>
                  <a:gd name="T51" fmla="*/ 3947 h 10261"/>
                  <a:gd name="T52" fmla="*/ 9486 w 11064"/>
                  <a:gd name="T53" fmla="*/ 3947 h 10261"/>
                  <a:gd name="T54" fmla="*/ 9486 w 11064"/>
                  <a:gd name="T55" fmla="*/ 2368 h 10261"/>
                  <a:gd name="T56" fmla="*/ 11064 w 11064"/>
                  <a:gd name="T57" fmla="*/ 2368 h 10261"/>
                  <a:gd name="T58" fmla="*/ 11064 w 11064"/>
                  <a:gd name="T59" fmla="*/ 1579 h 10261"/>
                  <a:gd name="T60" fmla="*/ 9486 w 11064"/>
                  <a:gd name="T61" fmla="*/ 1579 h 10261"/>
                  <a:gd name="T62" fmla="*/ 9486 w 11064"/>
                  <a:gd name="T63" fmla="*/ 1579 h 10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064" h="10261">
                    <a:moveTo>
                      <a:pt x="5980" y="7962"/>
                    </a:moveTo>
                    <a:cubicBezTo>
                      <a:pt x="5544" y="8349"/>
                      <a:pt x="5122" y="8722"/>
                      <a:pt x="4754" y="9088"/>
                    </a:cubicBezTo>
                    <a:cubicBezTo>
                      <a:pt x="4369" y="8705"/>
                      <a:pt x="3928" y="8318"/>
                      <a:pt x="3472" y="7917"/>
                    </a:cubicBezTo>
                    <a:cubicBezTo>
                      <a:pt x="2219" y="6817"/>
                      <a:pt x="799" y="5570"/>
                      <a:pt x="806" y="4546"/>
                    </a:cubicBezTo>
                    <a:cubicBezTo>
                      <a:pt x="815" y="3170"/>
                      <a:pt x="1418" y="2349"/>
                      <a:pt x="2418" y="2349"/>
                    </a:cubicBezTo>
                    <a:cubicBezTo>
                      <a:pt x="3069" y="2349"/>
                      <a:pt x="3711" y="2704"/>
                      <a:pt x="4091" y="3274"/>
                    </a:cubicBezTo>
                    <a:lnTo>
                      <a:pt x="4766" y="4285"/>
                    </a:lnTo>
                    <a:lnTo>
                      <a:pt x="5418" y="3259"/>
                    </a:lnTo>
                    <a:cubicBezTo>
                      <a:pt x="5672" y="2861"/>
                      <a:pt x="6077" y="2564"/>
                      <a:pt x="6525" y="2428"/>
                    </a:cubicBezTo>
                    <a:lnTo>
                      <a:pt x="6525" y="1610"/>
                    </a:lnTo>
                    <a:cubicBezTo>
                      <a:pt x="5826" y="1758"/>
                      <a:pt x="5163" y="2185"/>
                      <a:pt x="4750" y="2835"/>
                    </a:cubicBezTo>
                    <a:cubicBezTo>
                      <a:pt x="4205" y="2018"/>
                      <a:pt x="3295" y="1558"/>
                      <a:pt x="2418" y="1558"/>
                    </a:cubicBezTo>
                    <a:cubicBezTo>
                      <a:pt x="1192" y="1558"/>
                      <a:pt x="29" y="2458"/>
                      <a:pt x="14" y="4540"/>
                    </a:cubicBezTo>
                    <a:cubicBezTo>
                      <a:pt x="0" y="6605"/>
                      <a:pt x="3396" y="8570"/>
                      <a:pt x="4755" y="10261"/>
                    </a:cubicBezTo>
                    <a:cubicBezTo>
                      <a:pt x="6050" y="8639"/>
                      <a:pt x="9476" y="6583"/>
                      <a:pt x="9485" y="4539"/>
                    </a:cubicBezTo>
                    <a:lnTo>
                      <a:pt x="8692" y="4539"/>
                    </a:lnTo>
                    <a:cubicBezTo>
                      <a:pt x="8686" y="5563"/>
                      <a:pt x="7186" y="6893"/>
                      <a:pt x="5980" y="7962"/>
                    </a:cubicBezTo>
                    <a:close/>
                    <a:moveTo>
                      <a:pt x="5980" y="7962"/>
                    </a:moveTo>
                    <a:close/>
                    <a:moveTo>
                      <a:pt x="9486" y="1579"/>
                    </a:moveTo>
                    <a:lnTo>
                      <a:pt x="9486" y="0"/>
                    </a:lnTo>
                    <a:lnTo>
                      <a:pt x="8696" y="0"/>
                    </a:lnTo>
                    <a:lnTo>
                      <a:pt x="8696" y="1579"/>
                    </a:lnTo>
                    <a:lnTo>
                      <a:pt x="7117" y="1579"/>
                    </a:lnTo>
                    <a:lnTo>
                      <a:pt x="7117" y="2368"/>
                    </a:lnTo>
                    <a:lnTo>
                      <a:pt x="8696" y="2368"/>
                    </a:lnTo>
                    <a:lnTo>
                      <a:pt x="8696" y="3947"/>
                    </a:lnTo>
                    <a:lnTo>
                      <a:pt x="9486" y="3947"/>
                    </a:lnTo>
                    <a:lnTo>
                      <a:pt x="9486" y="2368"/>
                    </a:lnTo>
                    <a:lnTo>
                      <a:pt x="11064" y="2368"/>
                    </a:lnTo>
                    <a:lnTo>
                      <a:pt x="11064" y="1579"/>
                    </a:lnTo>
                    <a:lnTo>
                      <a:pt x="9486" y="1579"/>
                    </a:lnTo>
                    <a:close/>
                    <a:moveTo>
                      <a:pt x="9486" y="1579"/>
                    </a:move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55" name="组合 154">
              <a:extLst>
                <a:ext uri="{FF2B5EF4-FFF2-40B4-BE49-F238E27FC236}">
                  <a16:creationId xmlns:a16="http://schemas.microsoft.com/office/drawing/2014/main" id="{12EADF83-53A3-8EA0-9C83-6AF4F38C1009}"/>
                </a:ext>
              </a:extLst>
            </p:cNvPr>
            <p:cNvGrpSpPr/>
            <p:nvPr/>
          </p:nvGrpSpPr>
          <p:grpSpPr>
            <a:xfrm>
              <a:off x="7438468" y="1586664"/>
              <a:ext cx="1152000" cy="1731585"/>
              <a:chOff x="8324945" y="1586664"/>
              <a:chExt cx="1152000" cy="1731585"/>
            </a:xfrm>
          </p:grpSpPr>
          <p:grpSp>
            <p:nvGrpSpPr>
              <p:cNvPr id="104" name="组合 103">
                <a:extLst>
                  <a:ext uri="{FF2B5EF4-FFF2-40B4-BE49-F238E27FC236}">
                    <a16:creationId xmlns:a16="http://schemas.microsoft.com/office/drawing/2014/main" id="{A66A049B-1A38-2E90-CF15-96DDBEB2C9C4}"/>
                  </a:ext>
                </a:extLst>
              </p:cNvPr>
              <p:cNvGrpSpPr/>
              <p:nvPr/>
            </p:nvGrpSpPr>
            <p:grpSpPr>
              <a:xfrm>
                <a:off x="8324945" y="1586664"/>
                <a:ext cx="1152000" cy="1731585"/>
                <a:chOff x="2084638" y="1586664"/>
                <a:chExt cx="1152000" cy="1731585"/>
              </a:xfrm>
            </p:grpSpPr>
            <p:grpSp>
              <p:nvGrpSpPr>
                <p:cNvPr id="105" name="组合 104">
                  <a:extLst>
                    <a:ext uri="{FF2B5EF4-FFF2-40B4-BE49-F238E27FC236}">
                      <a16:creationId xmlns:a16="http://schemas.microsoft.com/office/drawing/2014/main" id="{ED6BB437-6C0B-3F7B-B3F8-65F028D4165B}"/>
                    </a:ext>
                  </a:extLst>
                </p:cNvPr>
                <p:cNvGrpSpPr/>
                <p:nvPr/>
              </p:nvGrpSpPr>
              <p:grpSpPr>
                <a:xfrm>
                  <a:off x="2084638" y="1586664"/>
                  <a:ext cx="1152000" cy="1152000"/>
                  <a:chOff x="3415001" y="3741849"/>
                  <a:chExt cx="1152000" cy="1152000"/>
                </a:xfrm>
              </p:grpSpPr>
              <p:sp>
                <p:nvSpPr>
                  <p:cNvPr id="107" name="椭圆 106">
                    <a:extLst>
                      <a:ext uri="{FF2B5EF4-FFF2-40B4-BE49-F238E27FC236}">
                        <a16:creationId xmlns:a16="http://schemas.microsoft.com/office/drawing/2014/main" id="{75204052-155F-215C-F03B-04821681EFD3}"/>
                      </a:ext>
                    </a:extLst>
                  </p:cNvPr>
                  <p:cNvSpPr/>
                  <p:nvPr/>
                </p:nvSpPr>
                <p:spPr>
                  <a:xfrm>
                    <a:off x="3415001" y="3741849"/>
                    <a:ext cx="1152000" cy="1152000"/>
                  </a:xfrm>
                  <a:prstGeom prst="ellipse">
                    <a:avLst/>
                  </a:prstGeom>
                  <a:noFill/>
                  <a:ln w="28575">
                    <a:solidFill>
                      <a:srgbClr val="FFC000"/>
                    </a:solidFill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108" name="椭圆 107">
                    <a:extLst>
                      <a:ext uri="{FF2B5EF4-FFF2-40B4-BE49-F238E27FC236}">
                        <a16:creationId xmlns:a16="http://schemas.microsoft.com/office/drawing/2014/main" id="{7C92F633-DB53-3070-F43F-E073DA1F60DA}"/>
                      </a:ext>
                    </a:extLst>
                  </p:cNvPr>
                  <p:cNvSpPr/>
                  <p:nvPr/>
                </p:nvSpPr>
                <p:spPr>
                  <a:xfrm>
                    <a:off x="3487001" y="3813849"/>
                    <a:ext cx="1008000" cy="1008000"/>
                  </a:xfrm>
                  <a:prstGeom prst="ellipse">
                    <a:avLst/>
                  </a:prstGeom>
                  <a:gradFill flip="none" rotWithShape="1">
                    <a:gsLst>
                      <a:gs pos="36000">
                        <a:schemeClr val="tx1"/>
                      </a:gs>
                      <a:gs pos="100000">
                        <a:srgbClr val="FFC000"/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>
                    <a:solidFill>
                      <a:srgbClr val="FFC000"/>
                    </a:solidFill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109" name="文本框 108">
                    <a:extLst>
                      <a:ext uri="{FF2B5EF4-FFF2-40B4-BE49-F238E27FC236}">
                        <a16:creationId xmlns:a16="http://schemas.microsoft.com/office/drawing/2014/main" id="{4B97846F-729E-EB6C-32F2-8E6BDC2FD0F1}"/>
                      </a:ext>
                    </a:extLst>
                  </p:cNvPr>
                  <p:cNvSpPr txBox="1"/>
                  <p:nvPr/>
                </p:nvSpPr>
                <p:spPr>
                  <a:xfrm>
                    <a:off x="3676953" y="4465434"/>
                    <a:ext cx="628095" cy="261610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 algn="ctr"/>
                    <a:r>
                      <a:rPr lang="zh-CN" altLang="en-US" sz="1100" b="1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</a:rPr>
                      <a:t>选一选</a:t>
                    </a:r>
                  </a:p>
                </p:txBody>
              </p:sp>
            </p:grpSp>
            <p:sp>
              <p:nvSpPr>
                <p:cNvPr id="106" name="文本框 105">
                  <a:extLst>
                    <a:ext uri="{FF2B5EF4-FFF2-40B4-BE49-F238E27FC236}">
                      <a16:creationId xmlns:a16="http://schemas.microsoft.com/office/drawing/2014/main" id="{94599B5D-8E63-AAB7-C6DA-06B451EF3AAE}"/>
                    </a:ext>
                  </a:extLst>
                </p:cNvPr>
                <p:cNvSpPr txBox="1"/>
                <p:nvPr/>
              </p:nvSpPr>
              <p:spPr>
                <a:xfrm>
                  <a:off x="2084638" y="2887362"/>
                  <a:ext cx="1152000" cy="430887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100" b="1"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东西不错</a:t>
                  </a:r>
                  <a:endParaRPr lang="en-US" altLang="zh-CN" sz="1100" b="1">
                    <a:latin typeface="Arial" panose="020B0604020202020204" pitchFamily="34" charset="0"/>
                    <a:ea typeface="微软雅黑" panose="020B0503020204020204" pitchFamily="34" charset="-122"/>
                  </a:endParaRPr>
                </a:p>
                <a:p>
                  <a:pPr algn="ctr"/>
                  <a:r>
                    <a:rPr lang="zh-CN" altLang="en-US" sz="1100" b="1">
                      <a:solidFill>
                        <a:srgbClr val="ED79A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选个喜欢的</a:t>
                  </a:r>
                </a:p>
              </p:txBody>
            </p:sp>
          </p:grpSp>
          <p:sp>
            <p:nvSpPr>
              <p:cNvPr id="151" name="任意多边形: 形状 150">
                <a:extLst>
                  <a:ext uri="{FF2B5EF4-FFF2-40B4-BE49-F238E27FC236}">
                    <a16:creationId xmlns:a16="http://schemas.microsoft.com/office/drawing/2014/main" id="{766AC9A5-C5FE-DE08-50EF-B861BA7E44F5}"/>
                  </a:ext>
                </a:extLst>
              </p:cNvPr>
              <p:cNvSpPr/>
              <p:nvPr/>
            </p:nvSpPr>
            <p:spPr>
              <a:xfrm>
                <a:off x="8748522" y="1942510"/>
                <a:ext cx="304843" cy="255239"/>
              </a:xfrm>
              <a:custGeom>
                <a:avLst/>
                <a:gdLst>
                  <a:gd name="T0" fmla="*/ 6400 w 12800"/>
                  <a:gd name="T1" fmla="*/ 0 h 12800"/>
                  <a:gd name="T2" fmla="*/ 0 w 12800"/>
                  <a:gd name="T3" fmla="*/ 6400 h 12800"/>
                  <a:gd name="T4" fmla="*/ 6400 w 12800"/>
                  <a:gd name="T5" fmla="*/ 12800 h 12800"/>
                  <a:gd name="T6" fmla="*/ 12800 w 12800"/>
                  <a:gd name="T7" fmla="*/ 6400 h 12800"/>
                  <a:gd name="T8" fmla="*/ 6400 w 12800"/>
                  <a:gd name="T9" fmla="*/ 0 h 12800"/>
                  <a:gd name="T10" fmla="*/ 10620 w 12800"/>
                  <a:gd name="T11" fmla="*/ 4417 h 12800"/>
                  <a:gd name="T12" fmla="*/ 5802 w 12800"/>
                  <a:gd name="T13" fmla="*/ 9235 h 12800"/>
                  <a:gd name="T14" fmla="*/ 5376 w 12800"/>
                  <a:gd name="T15" fmla="*/ 9411 h 12800"/>
                  <a:gd name="T16" fmla="*/ 4950 w 12800"/>
                  <a:gd name="T17" fmla="*/ 9235 h 12800"/>
                  <a:gd name="T18" fmla="*/ 2180 w 12800"/>
                  <a:gd name="T19" fmla="*/ 6464 h 12800"/>
                  <a:gd name="T20" fmla="*/ 2180 w 12800"/>
                  <a:gd name="T21" fmla="*/ 5613 h 12800"/>
                  <a:gd name="T22" fmla="*/ 3031 w 12800"/>
                  <a:gd name="T23" fmla="*/ 5613 h 12800"/>
                  <a:gd name="T24" fmla="*/ 5376 w 12800"/>
                  <a:gd name="T25" fmla="*/ 7957 h 12800"/>
                  <a:gd name="T26" fmla="*/ 9768 w 12800"/>
                  <a:gd name="T27" fmla="*/ 3565 h 12800"/>
                  <a:gd name="T28" fmla="*/ 10620 w 12800"/>
                  <a:gd name="T29" fmla="*/ 3565 h 12800"/>
                  <a:gd name="T30" fmla="*/ 10620 w 12800"/>
                  <a:gd name="T31" fmla="*/ 4417 h 128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800" h="12800">
                    <a:moveTo>
                      <a:pt x="6400" y="0"/>
                    </a:moveTo>
                    <a:cubicBezTo>
                      <a:pt x="2865" y="0"/>
                      <a:pt x="0" y="2865"/>
                      <a:pt x="0" y="6400"/>
                    </a:cubicBezTo>
                    <a:cubicBezTo>
                      <a:pt x="0" y="9935"/>
                      <a:pt x="2865" y="12800"/>
                      <a:pt x="6400" y="12800"/>
                    </a:cubicBezTo>
                    <a:cubicBezTo>
                      <a:pt x="9935" y="12800"/>
                      <a:pt x="12800" y="9935"/>
                      <a:pt x="12800" y="6400"/>
                    </a:cubicBezTo>
                    <a:cubicBezTo>
                      <a:pt x="12800" y="2865"/>
                      <a:pt x="9935" y="0"/>
                      <a:pt x="6400" y="0"/>
                    </a:cubicBezTo>
                    <a:close/>
                    <a:moveTo>
                      <a:pt x="10620" y="4417"/>
                    </a:moveTo>
                    <a:lnTo>
                      <a:pt x="5802" y="9235"/>
                    </a:lnTo>
                    <a:cubicBezTo>
                      <a:pt x="5684" y="9353"/>
                      <a:pt x="5530" y="9411"/>
                      <a:pt x="5376" y="9411"/>
                    </a:cubicBezTo>
                    <a:cubicBezTo>
                      <a:pt x="5222" y="9411"/>
                      <a:pt x="5067" y="9353"/>
                      <a:pt x="4950" y="9235"/>
                    </a:cubicBezTo>
                    <a:lnTo>
                      <a:pt x="2180" y="6464"/>
                    </a:lnTo>
                    <a:cubicBezTo>
                      <a:pt x="1944" y="6229"/>
                      <a:pt x="1944" y="5848"/>
                      <a:pt x="2180" y="5613"/>
                    </a:cubicBezTo>
                    <a:cubicBezTo>
                      <a:pt x="2415" y="5377"/>
                      <a:pt x="2796" y="5377"/>
                      <a:pt x="3031" y="5613"/>
                    </a:cubicBezTo>
                    <a:lnTo>
                      <a:pt x="5376" y="7957"/>
                    </a:lnTo>
                    <a:lnTo>
                      <a:pt x="9768" y="3565"/>
                    </a:lnTo>
                    <a:cubicBezTo>
                      <a:pt x="10004" y="3330"/>
                      <a:pt x="10385" y="3330"/>
                      <a:pt x="10620" y="3565"/>
                    </a:cubicBezTo>
                    <a:cubicBezTo>
                      <a:pt x="10855" y="3800"/>
                      <a:pt x="10855" y="4181"/>
                      <a:pt x="10620" y="441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60" name="任意多边形: 形状 159">
              <a:extLst>
                <a:ext uri="{FF2B5EF4-FFF2-40B4-BE49-F238E27FC236}">
                  <a16:creationId xmlns:a16="http://schemas.microsoft.com/office/drawing/2014/main" id="{1DFE712F-9A74-9EE3-11BA-C70DE4BE7D1A}"/>
                </a:ext>
              </a:extLst>
            </p:cNvPr>
            <p:cNvSpPr/>
            <p:nvPr/>
          </p:nvSpPr>
          <p:spPr>
            <a:xfrm rot="10800000">
              <a:off x="2584135" y="2036218"/>
              <a:ext cx="174085" cy="341880"/>
            </a:xfrm>
            <a:custGeom>
              <a:avLst/>
              <a:gdLst>
                <a:gd name="T0" fmla="*/ 2898 w 4591"/>
                <a:gd name="T1" fmla="*/ 4369 h 4369"/>
                <a:gd name="T2" fmla="*/ 2898 w 4591"/>
                <a:gd name="T3" fmla="*/ 3093 h 4369"/>
                <a:gd name="T4" fmla="*/ 4591 w 4591"/>
                <a:gd name="T5" fmla="*/ 4369 h 4369"/>
                <a:gd name="T6" fmla="*/ 4591 w 4591"/>
                <a:gd name="T7" fmla="*/ 0 h 4369"/>
                <a:gd name="T8" fmla="*/ 2898 w 4591"/>
                <a:gd name="T9" fmla="*/ 1276 h 4369"/>
                <a:gd name="T10" fmla="*/ 2898 w 4591"/>
                <a:gd name="T11" fmla="*/ 0 h 4369"/>
                <a:gd name="T12" fmla="*/ 0 w 4591"/>
                <a:gd name="T13" fmla="*/ 2185 h 4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91" h="4369">
                  <a:moveTo>
                    <a:pt x="2898" y="4369"/>
                  </a:moveTo>
                  <a:lnTo>
                    <a:pt x="2898" y="3093"/>
                  </a:lnTo>
                  <a:lnTo>
                    <a:pt x="4591" y="4369"/>
                  </a:lnTo>
                  <a:lnTo>
                    <a:pt x="4591" y="0"/>
                  </a:lnTo>
                  <a:lnTo>
                    <a:pt x="2898" y="1276"/>
                  </a:lnTo>
                  <a:lnTo>
                    <a:pt x="2898" y="0"/>
                  </a:lnTo>
                  <a:lnTo>
                    <a:pt x="0" y="2185"/>
                  </a:lnTo>
                </a:path>
              </a:pathLst>
            </a:custGeom>
            <a:gradFill>
              <a:gsLst>
                <a:gs pos="52900">
                  <a:schemeClr val="bg1"/>
                </a:gs>
                <a:gs pos="0">
                  <a:schemeClr val="accent6">
                    <a:lumMod val="5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1" name="任意多边形: 形状 160">
              <a:extLst>
                <a:ext uri="{FF2B5EF4-FFF2-40B4-BE49-F238E27FC236}">
                  <a16:creationId xmlns:a16="http://schemas.microsoft.com/office/drawing/2014/main" id="{1EFCBAA1-1DBD-D023-F590-64E10B5FAE88}"/>
                </a:ext>
              </a:extLst>
            </p:cNvPr>
            <p:cNvSpPr/>
            <p:nvPr/>
          </p:nvSpPr>
          <p:spPr>
            <a:xfrm rot="10800000">
              <a:off x="4117324" y="2026340"/>
              <a:ext cx="174085" cy="341880"/>
            </a:xfrm>
            <a:custGeom>
              <a:avLst/>
              <a:gdLst>
                <a:gd name="T0" fmla="*/ 2898 w 4591"/>
                <a:gd name="T1" fmla="*/ 4369 h 4369"/>
                <a:gd name="T2" fmla="*/ 2898 w 4591"/>
                <a:gd name="T3" fmla="*/ 3093 h 4369"/>
                <a:gd name="T4" fmla="*/ 4591 w 4591"/>
                <a:gd name="T5" fmla="*/ 4369 h 4369"/>
                <a:gd name="T6" fmla="*/ 4591 w 4591"/>
                <a:gd name="T7" fmla="*/ 0 h 4369"/>
                <a:gd name="T8" fmla="*/ 2898 w 4591"/>
                <a:gd name="T9" fmla="*/ 1276 h 4369"/>
                <a:gd name="T10" fmla="*/ 2898 w 4591"/>
                <a:gd name="T11" fmla="*/ 0 h 4369"/>
                <a:gd name="T12" fmla="*/ 0 w 4591"/>
                <a:gd name="T13" fmla="*/ 2185 h 4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91" h="4369">
                  <a:moveTo>
                    <a:pt x="2898" y="4369"/>
                  </a:moveTo>
                  <a:lnTo>
                    <a:pt x="2898" y="3093"/>
                  </a:lnTo>
                  <a:lnTo>
                    <a:pt x="4591" y="4369"/>
                  </a:lnTo>
                  <a:lnTo>
                    <a:pt x="4591" y="0"/>
                  </a:lnTo>
                  <a:lnTo>
                    <a:pt x="2898" y="1276"/>
                  </a:lnTo>
                  <a:lnTo>
                    <a:pt x="2898" y="0"/>
                  </a:lnTo>
                  <a:lnTo>
                    <a:pt x="0" y="2185"/>
                  </a:lnTo>
                </a:path>
              </a:pathLst>
            </a:custGeom>
            <a:gradFill>
              <a:gsLst>
                <a:gs pos="52900">
                  <a:schemeClr val="bg1"/>
                </a:gs>
                <a:gs pos="0">
                  <a:schemeClr val="accent6">
                    <a:lumMod val="5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2" name="任意多边形: 形状 161">
              <a:extLst>
                <a:ext uri="{FF2B5EF4-FFF2-40B4-BE49-F238E27FC236}">
                  <a16:creationId xmlns:a16="http://schemas.microsoft.com/office/drawing/2014/main" id="{C7BD57F1-6C85-8ED3-4C18-D8B8E8540F12}"/>
                </a:ext>
              </a:extLst>
            </p:cNvPr>
            <p:cNvSpPr/>
            <p:nvPr/>
          </p:nvSpPr>
          <p:spPr>
            <a:xfrm rot="10800000">
              <a:off x="5657956" y="2036218"/>
              <a:ext cx="174085" cy="341880"/>
            </a:xfrm>
            <a:custGeom>
              <a:avLst/>
              <a:gdLst>
                <a:gd name="T0" fmla="*/ 2898 w 4591"/>
                <a:gd name="T1" fmla="*/ 4369 h 4369"/>
                <a:gd name="T2" fmla="*/ 2898 w 4591"/>
                <a:gd name="T3" fmla="*/ 3093 h 4369"/>
                <a:gd name="T4" fmla="*/ 4591 w 4591"/>
                <a:gd name="T5" fmla="*/ 4369 h 4369"/>
                <a:gd name="T6" fmla="*/ 4591 w 4591"/>
                <a:gd name="T7" fmla="*/ 0 h 4369"/>
                <a:gd name="T8" fmla="*/ 2898 w 4591"/>
                <a:gd name="T9" fmla="*/ 1276 h 4369"/>
                <a:gd name="T10" fmla="*/ 2898 w 4591"/>
                <a:gd name="T11" fmla="*/ 0 h 4369"/>
                <a:gd name="T12" fmla="*/ 0 w 4591"/>
                <a:gd name="T13" fmla="*/ 2185 h 4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91" h="4369">
                  <a:moveTo>
                    <a:pt x="2898" y="4369"/>
                  </a:moveTo>
                  <a:lnTo>
                    <a:pt x="2898" y="3093"/>
                  </a:lnTo>
                  <a:lnTo>
                    <a:pt x="4591" y="4369"/>
                  </a:lnTo>
                  <a:lnTo>
                    <a:pt x="4591" y="0"/>
                  </a:lnTo>
                  <a:lnTo>
                    <a:pt x="2898" y="1276"/>
                  </a:lnTo>
                  <a:lnTo>
                    <a:pt x="2898" y="0"/>
                  </a:lnTo>
                  <a:lnTo>
                    <a:pt x="0" y="2185"/>
                  </a:lnTo>
                </a:path>
              </a:pathLst>
            </a:custGeom>
            <a:gradFill>
              <a:gsLst>
                <a:gs pos="52900">
                  <a:schemeClr val="bg1"/>
                </a:gs>
                <a:gs pos="0">
                  <a:schemeClr val="accent6">
                    <a:lumMod val="5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3" name="任意多边形: 形状 162">
              <a:extLst>
                <a:ext uri="{FF2B5EF4-FFF2-40B4-BE49-F238E27FC236}">
                  <a16:creationId xmlns:a16="http://schemas.microsoft.com/office/drawing/2014/main" id="{E08AC492-8FCA-F453-544F-293E2AE8B949}"/>
                </a:ext>
              </a:extLst>
            </p:cNvPr>
            <p:cNvSpPr/>
            <p:nvPr/>
          </p:nvSpPr>
          <p:spPr>
            <a:xfrm rot="10800000">
              <a:off x="7191145" y="2026340"/>
              <a:ext cx="174085" cy="341880"/>
            </a:xfrm>
            <a:custGeom>
              <a:avLst/>
              <a:gdLst>
                <a:gd name="T0" fmla="*/ 2898 w 4591"/>
                <a:gd name="T1" fmla="*/ 4369 h 4369"/>
                <a:gd name="T2" fmla="*/ 2898 w 4591"/>
                <a:gd name="T3" fmla="*/ 3093 h 4369"/>
                <a:gd name="T4" fmla="*/ 4591 w 4591"/>
                <a:gd name="T5" fmla="*/ 4369 h 4369"/>
                <a:gd name="T6" fmla="*/ 4591 w 4591"/>
                <a:gd name="T7" fmla="*/ 0 h 4369"/>
                <a:gd name="T8" fmla="*/ 2898 w 4591"/>
                <a:gd name="T9" fmla="*/ 1276 h 4369"/>
                <a:gd name="T10" fmla="*/ 2898 w 4591"/>
                <a:gd name="T11" fmla="*/ 0 h 4369"/>
                <a:gd name="T12" fmla="*/ 0 w 4591"/>
                <a:gd name="T13" fmla="*/ 2185 h 4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91" h="4369">
                  <a:moveTo>
                    <a:pt x="2898" y="4369"/>
                  </a:moveTo>
                  <a:lnTo>
                    <a:pt x="2898" y="3093"/>
                  </a:lnTo>
                  <a:lnTo>
                    <a:pt x="4591" y="4369"/>
                  </a:lnTo>
                  <a:lnTo>
                    <a:pt x="4591" y="0"/>
                  </a:lnTo>
                  <a:lnTo>
                    <a:pt x="2898" y="1276"/>
                  </a:lnTo>
                  <a:lnTo>
                    <a:pt x="2898" y="0"/>
                  </a:lnTo>
                  <a:lnTo>
                    <a:pt x="0" y="2185"/>
                  </a:lnTo>
                </a:path>
              </a:pathLst>
            </a:custGeom>
            <a:gradFill>
              <a:gsLst>
                <a:gs pos="52900">
                  <a:schemeClr val="bg1"/>
                </a:gs>
                <a:gs pos="0">
                  <a:schemeClr val="accent6">
                    <a:lumMod val="5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4" name="任意多边形: 形状 163">
              <a:extLst>
                <a:ext uri="{FF2B5EF4-FFF2-40B4-BE49-F238E27FC236}">
                  <a16:creationId xmlns:a16="http://schemas.microsoft.com/office/drawing/2014/main" id="{78E99C11-2724-8DFD-A297-1F5BAD6D3E36}"/>
                </a:ext>
              </a:extLst>
            </p:cNvPr>
            <p:cNvSpPr/>
            <p:nvPr/>
          </p:nvSpPr>
          <p:spPr>
            <a:xfrm rot="10800000">
              <a:off x="8697457" y="2041158"/>
              <a:ext cx="174085" cy="341880"/>
            </a:xfrm>
            <a:custGeom>
              <a:avLst/>
              <a:gdLst>
                <a:gd name="T0" fmla="*/ 2898 w 4591"/>
                <a:gd name="T1" fmla="*/ 4369 h 4369"/>
                <a:gd name="T2" fmla="*/ 2898 w 4591"/>
                <a:gd name="T3" fmla="*/ 3093 h 4369"/>
                <a:gd name="T4" fmla="*/ 4591 w 4591"/>
                <a:gd name="T5" fmla="*/ 4369 h 4369"/>
                <a:gd name="T6" fmla="*/ 4591 w 4591"/>
                <a:gd name="T7" fmla="*/ 0 h 4369"/>
                <a:gd name="T8" fmla="*/ 2898 w 4591"/>
                <a:gd name="T9" fmla="*/ 1276 h 4369"/>
                <a:gd name="T10" fmla="*/ 2898 w 4591"/>
                <a:gd name="T11" fmla="*/ 0 h 4369"/>
                <a:gd name="T12" fmla="*/ 0 w 4591"/>
                <a:gd name="T13" fmla="*/ 2185 h 4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91" h="4369">
                  <a:moveTo>
                    <a:pt x="2898" y="4369"/>
                  </a:moveTo>
                  <a:lnTo>
                    <a:pt x="2898" y="3093"/>
                  </a:lnTo>
                  <a:lnTo>
                    <a:pt x="4591" y="4369"/>
                  </a:lnTo>
                  <a:lnTo>
                    <a:pt x="4591" y="0"/>
                  </a:lnTo>
                  <a:lnTo>
                    <a:pt x="2898" y="1276"/>
                  </a:lnTo>
                  <a:lnTo>
                    <a:pt x="2898" y="0"/>
                  </a:lnTo>
                  <a:lnTo>
                    <a:pt x="0" y="2185"/>
                  </a:lnTo>
                </a:path>
              </a:pathLst>
            </a:custGeom>
            <a:gradFill>
              <a:gsLst>
                <a:gs pos="52900">
                  <a:schemeClr val="bg1"/>
                </a:gs>
                <a:gs pos="0">
                  <a:schemeClr val="accent6">
                    <a:lumMod val="5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5" name="任意多边形: 形状 164">
              <a:extLst>
                <a:ext uri="{FF2B5EF4-FFF2-40B4-BE49-F238E27FC236}">
                  <a16:creationId xmlns:a16="http://schemas.microsoft.com/office/drawing/2014/main" id="{5B4580E8-FE49-5487-7AAE-6F165456F47E}"/>
                </a:ext>
              </a:extLst>
            </p:cNvPr>
            <p:cNvSpPr/>
            <p:nvPr/>
          </p:nvSpPr>
          <p:spPr>
            <a:xfrm rot="10800000">
              <a:off x="10230646" y="2031280"/>
              <a:ext cx="174085" cy="341880"/>
            </a:xfrm>
            <a:custGeom>
              <a:avLst/>
              <a:gdLst>
                <a:gd name="T0" fmla="*/ 2898 w 4591"/>
                <a:gd name="T1" fmla="*/ 4369 h 4369"/>
                <a:gd name="T2" fmla="*/ 2898 w 4591"/>
                <a:gd name="T3" fmla="*/ 3093 h 4369"/>
                <a:gd name="T4" fmla="*/ 4591 w 4591"/>
                <a:gd name="T5" fmla="*/ 4369 h 4369"/>
                <a:gd name="T6" fmla="*/ 4591 w 4591"/>
                <a:gd name="T7" fmla="*/ 0 h 4369"/>
                <a:gd name="T8" fmla="*/ 2898 w 4591"/>
                <a:gd name="T9" fmla="*/ 1276 h 4369"/>
                <a:gd name="T10" fmla="*/ 2898 w 4591"/>
                <a:gd name="T11" fmla="*/ 0 h 4369"/>
                <a:gd name="T12" fmla="*/ 0 w 4591"/>
                <a:gd name="T13" fmla="*/ 2185 h 4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91" h="4369">
                  <a:moveTo>
                    <a:pt x="2898" y="4369"/>
                  </a:moveTo>
                  <a:lnTo>
                    <a:pt x="2898" y="3093"/>
                  </a:lnTo>
                  <a:lnTo>
                    <a:pt x="4591" y="4369"/>
                  </a:lnTo>
                  <a:lnTo>
                    <a:pt x="4591" y="0"/>
                  </a:lnTo>
                  <a:lnTo>
                    <a:pt x="2898" y="1276"/>
                  </a:lnTo>
                  <a:lnTo>
                    <a:pt x="2898" y="0"/>
                  </a:lnTo>
                  <a:lnTo>
                    <a:pt x="0" y="2185"/>
                  </a:lnTo>
                </a:path>
              </a:pathLst>
            </a:custGeom>
            <a:gradFill>
              <a:gsLst>
                <a:gs pos="52900">
                  <a:schemeClr val="bg1"/>
                </a:gs>
                <a:gs pos="0">
                  <a:schemeClr val="accent6">
                    <a:lumMod val="5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66" name="组合 165">
              <a:extLst>
                <a:ext uri="{FF2B5EF4-FFF2-40B4-BE49-F238E27FC236}">
                  <a16:creationId xmlns:a16="http://schemas.microsoft.com/office/drawing/2014/main" id="{66E6833D-DB32-6D87-B0C0-646692707C76}"/>
                </a:ext>
              </a:extLst>
            </p:cNvPr>
            <p:cNvGrpSpPr/>
            <p:nvPr/>
          </p:nvGrpSpPr>
          <p:grpSpPr>
            <a:xfrm>
              <a:off x="10501980" y="1586664"/>
              <a:ext cx="1152000" cy="1731585"/>
              <a:chOff x="9842213" y="1586664"/>
              <a:chExt cx="1152000" cy="1731585"/>
            </a:xfrm>
          </p:grpSpPr>
          <p:grpSp>
            <p:nvGrpSpPr>
              <p:cNvPr id="167" name="组合 166">
                <a:extLst>
                  <a:ext uri="{FF2B5EF4-FFF2-40B4-BE49-F238E27FC236}">
                    <a16:creationId xmlns:a16="http://schemas.microsoft.com/office/drawing/2014/main" id="{458FC0FB-990D-E8A0-091E-1E7EB6F18861}"/>
                  </a:ext>
                </a:extLst>
              </p:cNvPr>
              <p:cNvGrpSpPr/>
              <p:nvPr/>
            </p:nvGrpSpPr>
            <p:grpSpPr>
              <a:xfrm>
                <a:off x="9842213" y="1586664"/>
                <a:ext cx="1152000" cy="1731585"/>
                <a:chOff x="2084638" y="1586664"/>
                <a:chExt cx="1152000" cy="1731585"/>
              </a:xfrm>
            </p:grpSpPr>
            <p:grpSp>
              <p:nvGrpSpPr>
                <p:cNvPr id="169" name="组合 168">
                  <a:extLst>
                    <a:ext uri="{FF2B5EF4-FFF2-40B4-BE49-F238E27FC236}">
                      <a16:creationId xmlns:a16="http://schemas.microsoft.com/office/drawing/2014/main" id="{B8FECD41-F1F6-9E48-875A-DD971810B59A}"/>
                    </a:ext>
                  </a:extLst>
                </p:cNvPr>
                <p:cNvGrpSpPr/>
                <p:nvPr/>
              </p:nvGrpSpPr>
              <p:grpSpPr>
                <a:xfrm>
                  <a:off x="2084638" y="1586664"/>
                  <a:ext cx="1152000" cy="1152000"/>
                  <a:chOff x="3415001" y="3741849"/>
                  <a:chExt cx="1152000" cy="1152000"/>
                </a:xfrm>
              </p:grpSpPr>
              <p:sp>
                <p:nvSpPr>
                  <p:cNvPr id="171" name="椭圆 170">
                    <a:extLst>
                      <a:ext uri="{FF2B5EF4-FFF2-40B4-BE49-F238E27FC236}">
                        <a16:creationId xmlns:a16="http://schemas.microsoft.com/office/drawing/2014/main" id="{54A47E30-07D7-7BFF-39E0-D0F4351113AC}"/>
                      </a:ext>
                    </a:extLst>
                  </p:cNvPr>
                  <p:cNvSpPr/>
                  <p:nvPr/>
                </p:nvSpPr>
                <p:spPr>
                  <a:xfrm>
                    <a:off x="3415001" y="3741849"/>
                    <a:ext cx="1152000" cy="1152000"/>
                  </a:xfrm>
                  <a:prstGeom prst="ellipse">
                    <a:avLst/>
                  </a:prstGeom>
                  <a:noFill/>
                  <a:ln w="28575">
                    <a:solidFill>
                      <a:srgbClr val="FFC000"/>
                    </a:solidFill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172" name="椭圆 171">
                    <a:extLst>
                      <a:ext uri="{FF2B5EF4-FFF2-40B4-BE49-F238E27FC236}">
                        <a16:creationId xmlns:a16="http://schemas.microsoft.com/office/drawing/2014/main" id="{78B1A703-B997-68AB-7371-B10D0D89E917}"/>
                      </a:ext>
                    </a:extLst>
                  </p:cNvPr>
                  <p:cNvSpPr/>
                  <p:nvPr/>
                </p:nvSpPr>
                <p:spPr>
                  <a:xfrm>
                    <a:off x="3487001" y="3813849"/>
                    <a:ext cx="1008000" cy="1008000"/>
                  </a:xfrm>
                  <a:prstGeom prst="ellipse">
                    <a:avLst/>
                  </a:prstGeom>
                  <a:gradFill flip="none" rotWithShape="1">
                    <a:gsLst>
                      <a:gs pos="36000">
                        <a:schemeClr val="tx1"/>
                      </a:gs>
                      <a:gs pos="100000">
                        <a:srgbClr val="FFC000"/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>
                    <a:solidFill>
                      <a:srgbClr val="FFC000"/>
                    </a:solidFill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173" name="文本框 172">
                    <a:extLst>
                      <a:ext uri="{FF2B5EF4-FFF2-40B4-BE49-F238E27FC236}">
                        <a16:creationId xmlns:a16="http://schemas.microsoft.com/office/drawing/2014/main" id="{FD328B20-0155-A10E-EB7C-E3D1FCBBFB50}"/>
                      </a:ext>
                    </a:extLst>
                  </p:cNvPr>
                  <p:cNvSpPr txBox="1"/>
                  <p:nvPr/>
                </p:nvSpPr>
                <p:spPr>
                  <a:xfrm>
                    <a:off x="3676953" y="4465434"/>
                    <a:ext cx="628095" cy="261610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 algn="ctr"/>
                    <a:r>
                      <a:rPr lang="zh-CN" altLang="en-US" sz="1100" b="1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</a:rPr>
                      <a:t>下一单</a:t>
                    </a:r>
                  </a:p>
                </p:txBody>
              </p:sp>
            </p:grpSp>
            <p:sp>
              <p:nvSpPr>
                <p:cNvPr id="170" name="文本框 169">
                  <a:extLst>
                    <a:ext uri="{FF2B5EF4-FFF2-40B4-BE49-F238E27FC236}">
                      <a16:creationId xmlns:a16="http://schemas.microsoft.com/office/drawing/2014/main" id="{430279C3-0CDE-DB24-85BE-408DAC699FFE}"/>
                    </a:ext>
                  </a:extLst>
                </p:cNvPr>
                <p:cNvSpPr txBox="1"/>
                <p:nvPr/>
              </p:nvSpPr>
              <p:spPr>
                <a:xfrm>
                  <a:off x="2084638" y="2887362"/>
                  <a:ext cx="1152000" cy="430887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100" b="1"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抢到优惠券</a:t>
                  </a:r>
                  <a:endParaRPr lang="en-US" altLang="zh-CN" sz="1100" b="1">
                    <a:latin typeface="Arial" panose="020B0604020202020204" pitchFamily="34" charset="0"/>
                    <a:ea typeface="微软雅黑" panose="020B0503020204020204" pitchFamily="34" charset="-122"/>
                  </a:endParaRPr>
                </a:p>
                <a:p>
                  <a:pPr algn="ctr"/>
                  <a:r>
                    <a:rPr lang="zh-CN" altLang="en-US" sz="1100" b="1">
                      <a:solidFill>
                        <a:srgbClr val="ED79A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赶紧下单</a:t>
                  </a:r>
                </a:p>
              </p:txBody>
            </p:sp>
          </p:grpSp>
          <p:sp>
            <p:nvSpPr>
              <p:cNvPr id="168" name="任意多边形: 形状 167">
                <a:extLst>
                  <a:ext uri="{FF2B5EF4-FFF2-40B4-BE49-F238E27FC236}">
                    <a16:creationId xmlns:a16="http://schemas.microsoft.com/office/drawing/2014/main" id="{87114C68-A488-EA93-8C56-5406092FD2F2}"/>
                  </a:ext>
                </a:extLst>
              </p:cNvPr>
              <p:cNvSpPr/>
              <p:nvPr/>
            </p:nvSpPr>
            <p:spPr>
              <a:xfrm>
                <a:off x="10262322" y="1988937"/>
                <a:ext cx="304843" cy="218221"/>
              </a:xfrm>
              <a:custGeom>
                <a:avLst/>
                <a:gdLst>
                  <a:gd name="connsiteX0" fmla="*/ 538560 w 605539"/>
                  <a:gd name="connsiteY0" fmla="*/ 428842 h 517718"/>
                  <a:gd name="connsiteX1" fmla="*/ 582998 w 605539"/>
                  <a:gd name="connsiteY1" fmla="*/ 473280 h 517718"/>
                  <a:gd name="connsiteX2" fmla="*/ 538560 w 605539"/>
                  <a:gd name="connsiteY2" fmla="*/ 517718 h 517718"/>
                  <a:gd name="connsiteX3" fmla="*/ 494122 w 605539"/>
                  <a:gd name="connsiteY3" fmla="*/ 473280 h 517718"/>
                  <a:gd name="connsiteX4" fmla="*/ 538560 w 605539"/>
                  <a:gd name="connsiteY4" fmla="*/ 428842 h 517718"/>
                  <a:gd name="connsiteX5" fmla="*/ 194722 w 605539"/>
                  <a:gd name="connsiteY5" fmla="*/ 428842 h 517718"/>
                  <a:gd name="connsiteX6" fmla="*/ 239160 w 605539"/>
                  <a:gd name="connsiteY6" fmla="*/ 473280 h 517718"/>
                  <a:gd name="connsiteX7" fmla="*/ 194722 w 605539"/>
                  <a:gd name="connsiteY7" fmla="*/ 517718 h 517718"/>
                  <a:gd name="connsiteX8" fmla="*/ 150284 w 605539"/>
                  <a:gd name="connsiteY8" fmla="*/ 473280 h 517718"/>
                  <a:gd name="connsiteX9" fmla="*/ 194722 w 605539"/>
                  <a:gd name="connsiteY9" fmla="*/ 428842 h 517718"/>
                  <a:gd name="connsiteX10" fmla="*/ 161477 w 605539"/>
                  <a:gd name="connsiteY10" fmla="*/ 180727 h 517718"/>
                  <a:gd name="connsiteX11" fmla="*/ 219609 w 605539"/>
                  <a:gd name="connsiteY11" fmla="*/ 370997 h 517718"/>
                  <a:gd name="connsiteX12" fmla="*/ 513497 w 605539"/>
                  <a:gd name="connsiteY12" fmla="*/ 370997 h 517718"/>
                  <a:gd name="connsiteX13" fmla="*/ 555481 w 605539"/>
                  <a:gd name="connsiteY13" fmla="*/ 180727 h 517718"/>
                  <a:gd name="connsiteX14" fmla="*/ 531260 w 605539"/>
                  <a:gd name="connsiteY14" fmla="*/ 180727 h 517718"/>
                  <a:gd name="connsiteX15" fmla="*/ 531260 w 605539"/>
                  <a:gd name="connsiteY15" fmla="*/ 195239 h 517718"/>
                  <a:gd name="connsiteX16" fmla="*/ 516727 w 605539"/>
                  <a:gd name="connsiteY16" fmla="*/ 209751 h 517718"/>
                  <a:gd name="connsiteX17" fmla="*/ 477972 w 605539"/>
                  <a:gd name="connsiteY17" fmla="*/ 209751 h 517718"/>
                  <a:gd name="connsiteX18" fmla="*/ 477972 w 605539"/>
                  <a:gd name="connsiteY18" fmla="*/ 335523 h 517718"/>
                  <a:gd name="connsiteX19" fmla="*/ 450521 w 605539"/>
                  <a:gd name="connsiteY19" fmla="*/ 361322 h 517718"/>
                  <a:gd name="connsiteX20" fmla="*/ 306807 w 605539"/>
                  <a:gd name="connsiteY20" fmla="*/ 361322 h 517718"/>
                  <a:gd name="connsiteX21" fmla="*/ 279356 w 605539"/>
                  <a:gd name="connsiteY21" fmla="*/ 335523 h 517718"/>
                  <a:gd name="connsiteX22" fmla="*/ 279356 w 605539"/>
                  <a:gd name="connsiteY22" fmla="*/ 192014 h 517718"/>
                  <a:gd name="connsiteX23" fmla="*/ 280970 w 605539"/>
                  <a:gd name="connsiteY23" fmla="*/ 185564 h 517718"/>
                  <a:gd name="connsiteX24" fmla="*/ 274511 w 605539"/>
                  <a:gd name="connsiteY24" fmla="*/ 193626 h 517718"/>
                  <a:gd name="connsiteX25" fmla="*/ 245445 w 605539"/>
                  <a:gd name="connsiteY25" fmla="*/ 198464 h 517718"/>
                  <a:gd name="connsiteX26" fmla="*/ 219609 w 605539"/>
                  <a:gd name="connsiteY26" fmla="*/ 180727 h 517718"/>
                  <a:gd name="connsiteX27" fmla="*/ 145330 w 605539"/>
                  <a:gd name="connsiteY27" fmla="*/ 125903 h 517718"/>
                  <a:gd name="connsiteX28" fmla="*/ 148559 w 605539"/>
                  <a:gd name="connsiteY28" fmla="*/ 137190 h 517718"/>
                  <a:gd name="connsiteX29" fmla="*/ 150174 w 605539"/>
                  <a:gd name="connsiteY29" fmla="*/ 137190 h 517718"/>
                  <a:gd name="connsiteX30" fmla="*/ 156633 w 605539"/>
                  <a:gd name="connsiteY30" fmla="*/ 137190 h 517718"/>
                  <a:gd name="connsiteX31" fmla="*/ 151789 w 605539"/>
                  <a:gd name="connsiteY31" fmla="*/ 132353 h 517718"/>
                  <a:gd name="connsiteX32" fmla="*/ 145330 w 605539"/>
                  <a:gd name="connsiteY32" fmla="*/ 125903 h 517718"/>
                  <a:gd name="connsiteX33" fmla="*/ 226472 w 605539"/>
                  <a:gd name="connsiteY33" fmla="*/ 534 h 517718"/>
                  <a:gd name="connsiteX34" fmla="*/ 242216 w 605539"/>
                  <a:gd name="connsiteY34" fmla="*/ 3356 h 517718"/>
                  <a:gd name="connsiteX35" fmla="*/ 335873 w 605539"/>
                  <a:gd name="connsiteY35" fmla="*/ 71079 h 517718"/>
                  <a:gd name="connsiteX36" fmla="*/ 340717 w 605539"/>
                  <a:gd name="connsiteY36" fmla="*/ 100104 h 517718"/>
                  <a:gd name="connsiteX37" fmla="*/ 316495 w 605539"/>
                  <a:gd name="connsiteY37" fmla="*/ 137190 h 517718"/>
                  <a:gd name="connsiteX38" fmla="*/ 423070 w 605539"/>
                  <a:gd name="connsiteY38" fmla="*/ 137190 h 517718"/>
                  <a:gd name="connsiteX39" fmla="*/ 423070 w 605539"/>
                  <a:gd name="connsiteY39" fmla="*/ 116228 h 517718"/>
                  <a:gd name="connsiteX40" fmla="*/ 437603 w 605539"/>
                  <a:gd name="connsiteY40" fmla="*/ 101716 h 517718"/>
                  <a:gd name="connsiteX41" fmla="*/ 516727 w 605539"/>
                  <a:gd name="connsiteY41" fmla="*/ 101716 h 517718"/>
                  <a:gd name="connsiteX42" fmla="*/ 531260 w 605539"/>
                  <a:gd name="connsiteY42" fmla="*/ 116228 h 517718"/>
                  <a:gd name="connsiteX43" fmla="*/ 531260 w 605539"/>
                  <a:gd name="connsiteY43" fmla="*/ 137190 h 517718"/>
                  <a:gd name="connsiteX44" fmla="*/ 582932 w 605539"/>
                  <a:gd name="connsiteY44" fmla="*/ 137190 h 517718"/>
                  <a:gd name="connsiteX45" fmla="*/ 586162 w 605539"/>
                  <a:gd name="connsiteY45" fmla="*/ 137190 h 517718"/>
                  <a:gd name="connsiteX46" fmla="*/ 587777 w 605539"/>
                  <a:gd name="connsiteY46" fmla="*/ 137190 h 517718"/>
                  <a:gd name="connsiteX47" fmla="*/ 591006 w 605539"/>
                  <a:gd name="connsiteY47" fmla="*/ 137190 h 517718"/>
                  <a:gd name="connsiteX48" fmla="*/ 594236 w 605539"/>
                  <a:gd name="connsiteY48" fmla="*/ 140415 h 517718"/>
                  <a:gd name="connsiteX49" fmla="*/ 597465 w 605539"/>
                  <a:gd name="connsiteY49" fmla="*/ 142028 h 517718"/>
                  <a:gd name="connsiteX50" fmla="*/ 600695 w 605539"/>
                  <a:gd name="connsiteY50" fmla="*/ 145252 h 517718"/>
                  <a:gd name="connsiteX51" fmla="*/ 603924 w 605539"/>
                  <a:gd name="connsiteY51" fmla="*/ 148477 h 517718"/>
                  <a:gd name="connsiteX52" fmla="*/ 603924 w 605539"/>
                  <a:gd name="connsiteY52" fmla="*/ 153315 h 517718"/>
                  <a:gd name="connsiteX53" fmla="*/ 605539 w 605539"/>
                  <a:gd name="connsiteY53" fmla="*/ 156540 h 517718"/>
                  <a:gd name="connsiteX54" fmla="*/ 605539 w 605539"/>
                  <a:gd name="connsiteY54" fmla="*/ 159765 h 517718"/>
                  <a:gd name="connsiteX55" fmla="*/ 605539 w 605539"/>
                  <a:gd name="connsiteY55" fmla="*/ 161377 h 517718"/>
                  <a:gd name="connsiteX56" fmla="*/ 605539 w 605539"/>
                  <a:gd name="connsiteY56" fmla="*/ 164602 h 517718"/>
                  <a:gd name="connsiteX57" fmla="*/ 553867 w 605539"/>
                  <a:gd name="connsiteY57" fmla="*/ 398409 h 517718"/>
                  <a:gd name="connsiteX58" fmla="*/ 531260 w 605539"/>
                  <a:gd name="connsiteY58" fmla="*/ 416146 h 517718"/>
                  <a:gd name="connsiteX59" fmla="*/ 201847 w 605539"/>
                  <a:gd name="connsiteY59" fmla="*/ 416146 h 517718"/>
                  <a:gd name="connsiteX60" fmla="*/ 180855 w 605539"/>
                  <a:gd name="connsiteY60" fmla="*/ 400021 h 517718"/>
                  <a:gd name="connsiteX61" fmla="*/ 95272 w 605539"/>
                  <a:gd name="connsiteY61" fmla="*/ 116228 h 517718"/>
                  <a:gd name="connsiteX62" fmla="*/ 22607 w 605539"/>
                  <a:gd name="connsiteY62" fmla="*/ 116228 h 517718"/>
                  <a:gd name="connsiteX63" fmla="*/ 0 w 605539"/>
                  <a:gd name="connsiteY63" fmla="*/ 93654 h 517718"/>
                  <a:gd name="connsiteX64" fmla="*/ 22607 w 605539"/>
                  <a:gd name="connsiteY64" fmla="*/ 71079 h 517718"/>
                  <a:gd name="connsiteX65" fmla="*/ 113034 w 605539"/>
                  <a:gd name="connsiteY65" fmla="*/ 71079 h 517718"/>
                  <a:gd name="connsiteX66" fmla="*/ 134026 w 605539"/>
                  <a:gd name="connsiteY66" fmla="*/ 87204 h 517718"/>
                  <a:gd name="connsiteX67" fmla="*/ 142100 w 605539"/>
                  <a:gd name="connsiteY67" fmla="*/ 116228 h 517718"/>
                  <a:gd name="connsiteX68" fmla="*/ 146944 w 605539"/>
                  <a:gd name="connsiteY68" fmla="*/ 103328 h 517718"/>
                  <a:gd name="connsiteX69" fmla="*/ 213150 w 605539"/>
                  <a:gd name="connsiteY69" fmla="*/ 9806 h 517718"/>
                  <a:gd name="connsiteX70" fmla="*/ 226472 w 605539"/>
                  <a:gd name="connsiteY70" fmla="*/ 534 h 5177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</a:cxnLst>
                <a:rect l="l" t="t" r="r" b="b"/>
                <a:pathLst>
                  <a:path w="605539" h="517718">
                    <a:moveTo>
                      <a:pt x="538560" y="428842"/>
                    </a:moveTo>
                    <a:cubicBezTo>
                      <a:pt x="563102" y="428842"/>
                      <a:pt x="582998" y="448738"/>
                      <a:pt x="582998" y="473280"/>
                    </a:cubicBezTo>
                    <a:cubicBezTo>
                      <a:pt x="582998" y="497822"/>
                      <a:pt x="563102" y="517718"/>
                      <a:pt x="538560" y="517718"/>
                    </a:cubicBezTo>
                    <a:cubicBezTo>
                      <a:pt x="514018" y="517718"/>
                      <a:pt x="494122" y="497822"/>
                      <a:pt x="494122" y="473280"/>
                    </a:cubicBezTo>
                    <a:cubicBezTo>
                      <a:pt x="494122" y="448738"/>
                      <a:pt x="514018" y="428842"/>
                      <a:pt x="538560" y="428842"/>
                    </a:cubicBezTo>
                    <a:close/>
                    <a:moveTo>
                      <a:pt x="194722" y="428842"/>
                    </a:moveTo>
                    <a:cubicBezTo>
                      <a:pt x="219264" y="428842"/>
                      <a:pt x="239160" y="448738"/>
                      <a:pt x="239160" y="473280"/>
                    </a:cubicBezTo>
                    <a:cubicBezTo>
                      <a:pt x="239160" y="497822"/>
                      <a:pt x="219264" y="517718"/>
                      <a:pt x="194722" y="517718"/>
                    </a:cubicBezTo>
                    <a:cubicBezTo>
                      <a:pt x="170180" y="517718"/>
                      <a:pt x="150284" y="497822"/>
                      <a:pt x="150284" y="473280"/>
                    </a:cubicBezTo>
                    <a:cubicBezTo>
                      <a:pt x="150284" y="448738"/>
                      <a:pt x="170180" y="428842"/>
                      <a:pt x="194722" y="428842"/>
                    </a:cubicBezTo>
                    <a:close/>
                    <a:moveTo>
                      <a:pt x="161477" y="180727"/>
                    </a:moveTo>
                    <a:lnTo>
                      <a:pt x="219609" y="370997"/>
                    </a:lnTo>
                    <a:lnTo>
                      <a:pt x="513497" y="370997"/>
                    </a:lnTo>
                    <a:lnTo>
                      <a:pt x="555481" y="180727"/>
                    </a:lnTo>
                    <a:lnTo>
                      <a:pt x="531260" y="180727"/>
                    </a:lnTo>
                    <a:lnTo>
                      <a:pt x="531260" y="195239"/>
                    </a:lnTo>
                    <a:cubicBezTo>
                      <a:pt x="531260" y="203301"/>
                      <a:pt x="524801" y="209751"/>
                      <a:pt x="516727" y="209751"/>
                    </a:cubicBezTo>
                    <a:lnTo>
                      <a:pt x="477972" y="209751"/>
                    </a:lnTo>
                    <a:lnTo>
                      <a:pt x="477972" y="335523"/>
                    </a:lnTo>
                    <a:cubicBezTo>
                      <a:pt x="477972" y="350035"/>
                      <a:pt x="465054" y="361322"/>
                      <a:pt x="450521" y="361322"/>
                    </a:cubicBezTo>
                    <a:lnTo>
                      <a:pt x="306807" y="361322"/>
                    </a:lnTo>
                    <a:cubicBezTo>
                      <a:pt x="292274" y="361322"/>
                      <a:pt x="279356" y="350035"/>
                      <a:pt x="279356" y="335523"/>
                    </a:cubicBezTo>
                    <a:lnTo>
                      <a:pt x="279356" y="192014"/>
                    </a:lnTo>
                    <a:cubicBezTo>
                      <a:pt x="279356" y="188789"/>
                      <a:pt x="280970" y="187176"/>
                      <a:pt x="280970" y="185564"/>
                    </a:cubicBezTo>
                    <a:lnTo>
                      <a:pt x="274511" y="193626"/>
                    </a:lnTo>
                    <a:cubicBezTo>
                      <a:pt x="268052" y="203301"/>
                      <a:pt x="255134" y="206526"/>
                      <a:pt x="245445" y="198464"/>
                    </a:cubicBezTo>
                    <a:lnTo>
                      <a:pt x="219609" y="180727"/>
                    </a:lnTo>
                    <a:close/>
                    <a:moveTo>
                      <a:pt x="145330" y="125903"/>
                    </a:moveTo>
                    <a:lnTo>
                      <a:pt x="148559" y="137190"/>
                    </a:lnTo>
                    <a:cubicBezTo>
                      <a:pt x="148559" y="137190"/>
                      <a:pt x="148559" y="137190"/>
                      <a:pt x="150174" y="137190"/>
                    </a:cubicBezTo>
                    <a:lnTo>
                      <a:pt x="156633" y="137190"/>
                    </a:lnTo>
                    <a:lnTo>
                      <a:pt x="151789" y="132353"/>
                    </a:lnTo>
                    <a:cubicBezTo>
                      <a:pt x="148559" y="130740"/>
                      <a:pt x="146944" y="129128"/>
                      <a:pt x="145330" y="125903"/>
                    </a:cubicBezTo>
                    <a:close/>
                    <a:moveTo>
                      <a:pt x="226472" y="534"/>
                    </a:moveTo>
                    <a:cubicBezTo>
                      <a:pt x="231720" y="-675"/>
                      <a:pt x="237372" y="131"/>
                      <a:pt x="242216" y="3356"/>
                    </a:cubicBezTo>
                    <a:lnTo>
                      <a:pt x="335873" y="71079"/>
                    </a:lnTo>
                    <a:cubicBezTo>
                      <a:pt x="345561" y="77529"/>
                      <a:pt x="348791" y="90429"/>
                      <a:pt x="340717" y="100104"/>
                    </a:cubicBezTo>
                    <a:lnTo>
                      <a:pt x="316495" y="137190"/>
                    </a:lnTo>
                    <a:lnTo>
                      <a:pt x="423070" y="137190"/>
                    </a:lnTo>
                    <a:lnTo>
                      <a:pt x="423070" y="116228"/>
                    </a:lnTo>
                    <a:cubicBezTo>
                      <a:pt x="423070" y="108166"/>
                      <a:pt x="429529" y="101716"/>
                      <a:pt x="437603" y="101716"/>
                    </a:cubicBezTo>
                    <a:lnTo>
                      <a:pt x="516727" y="101716"/>
                    </a:lnTo>
                    <a:cubicBezTo>
                      <a:pt x="524801" y="101716"/>
                      <a:pt x="531260" y="108166"/>
                      <a:pt x="531260" y="116228"/>
                    </a:cubicBezTo>
                    <a:lnTo>
                      <a:pt x="531260" y="137190"/>
                    </a:lnTo>
                    <a:lnTo>
                      <a:pt x="582932" y="137190"/>
                    </a:lnTo>
                    <a:cubicBezTo>
                      <a:pt x="584547" y="137190"/>
                      <a:pt x="584547" y="137190"/>
                      <a:pt x="586162" y="137190"/>
                    </a:cubicBezTo>
                    <a:cubicBezTo>
                      <a:pt x="586162" y="137190"/>
                      <a:pt x="587777" y="137190"/>
                      <a:pt x="587777" y="137190"/>
                    </a:cubicBezTo>
                    <a:cubicBezTo>
                      <a:pt x="589392" y="137190"/>
                      <a:pt x="589392" y="137190"/>
                      <a:pt x="591006" y="137190"/>
                    </a:cubicBezTo>
                    <a:cubicBezTo>
                      <a:pt x="591006" y="138803"/>
                      <a:pt x="592621" y="138803"/>
                      <a:pt x="594236" y="140415"/>
                    </a:cubicBezTo>
                    <a:cubicBezTo>
                      <a:pt x="595851" y="140415"/>
                      <a:pt x="597465" y="140415"/>
                      <a:pt x="597465" y="142028"/>
                    </a:cubicBezTo>
                    <a:cubicBezTo>
                      <a:pt x="599080" y="143640"/>
                      <a:pt x="600695" y="143640"/>
                      <a:pt x="600695" y="145252"/>
                    </a:cubicBezTo>
                    <a:cubicBezTo>
                      <a:pt x="602310" y="146865"/>
                      <a:pt x="602310" y="146865"/>
                      <a:pt x="603924" y="148477"/>
                    </a:cubicBezTo>
                    <a:cubicBezTo>
                      <a:pt x="603924" y="150090"/>
                      <a:pt x="603924" y="151702"/>
                      <a:pt x="603924" y="153315"/>
                    </a:cubicBezTo>
                    <a:cubicBezTo>
                      <a:pt x="605539" y="153315"/>
                      <a:pt x="605539" y="154927"/>
                      <a:pt x="605539" y="156540"/>
                    </a:cubicBezTo>
                    <a:cubicBezTo>
                      <a:pt x="605539" y="158152"/>
                      <a:pt x="605539" y="158152"/>
                      <a:pt x="605539" y="159765"/>
                    </a:cubicBezTo>
                    <a:cubicBezTo>
                      <a:pt x="605539" y="159765"/>
                      <a:pt x="605539" y="161377"/>
                      <a:pt x="605539" y="161377"/>
                    </a:cubicBezTo>
                    <a:cubicBezTo>
                      <a:pt x="605539" y="162990"/>
                      <a:pt x="605539" y="162990"/>
                      <a:pt x="605539" y="164602"/>
                    </a:cubicBezTo>
                    <a:lnTo>
                      <a:pt x="553867" y="398409"/>
                    </a:lnTo>
                    <a:cubicBezTo>
                      <a:pt x="550637" y="408084"/>
                      <a:pt x="542563" y="416146"/>
                      <a:pt x="531260" y="416146"/>
                    </a:cubicBezTo>
                    <a:lnTo>
                      <a:pt x="201847" y="416146"/>
                    </a:lnTo>
                    <a:cubicBezTo>
                      <a:pt x="192158" y="416146"/>
                      <a:pt x="184084" y="409696"/>
                      <a:pt x="180855" y="400021"/>
                    </a:cubicBezTo>
                    <a:lnTo>
                      <a:pt x="95272" y="116228"/>
                    </a:lnTo>
                    <a:lnTo>
                      <a:pt x="22607" y="116228"/>
                    </a:lnTo>
                    <a:cubicBezTo>
                      <a:pt x="9689" y="116228"/>
                      <a:pt x="0" y="106553"/>
                      <a:pt x="0" y="93654"/>
                    </a:cubicBezTo>
                    <a:cubicBezTo>
                      <a:pt x="0" y="82366"/>
                      <a:pt x="9689" y="71079"/>
                      <a:pt x="22607" y="71079"/>
                    </a:cubicBezTo>
                    <a:lnTo>
                      <a:pt x="113034" y="71079"/>
                    </a:lnTo>
                    <a:cubicBezTo>
                      <a:pt x="122723" y="71079"/>
                      <a:pt x="130797" y="77529"/>
                      <a:pt x="134026" y="87204"/>
                    </a:cubicBezTo>
                    <a:lnTo>
                      <a:pt x="142100" y="116228"/>
                    </a:lnTo>
                    <a:cubicBezTo>
                      <a:pt x="142100" y="111391"/>
                      <a:pt x="143715" y="106553"/>
                      <a:pt x="146944" y="103328"/>
                    </a:cubicBezTo>
                    <a:lnTo>
                      <a:pt x="213150" y="9806"/>
                    </a:lnTo>
                    <a:cubicBezTo>
                      <a:pt x="216380" y="4969"/>
                      <a:pt x="221224" y="1744"/>
                      <a:pt x="226472" y="53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74" name="组合 173">
              <a:extLst>
                <a:ext uri="{FF2B5EF4-FFF2-40B4-BE49-F238E27FC236}">
                  <a16:creationId xmlns:a16="http://schemas.microsoft.com/office/drawing/2014/main" id="{11A22FC8-6097-1442-1259-FC8CF4CD8A85}"/>
                </a:ext>
              </a:extLst>
            </p:cNvPr>
            <p:cNvGrpSpPr/>
            <p:nvPr/>
          </p:nvGrpSpPr>
          <p:grpSpPr>
            <a:xfrm>
              <a:off x="8955736" y="1586664"/>
              <a:ext cx="1152000" cy="1731585"/>
              <a:chOff x="8955736" y="1586664"/>
              <a:chExt cx="1152000" cy="1731585"/>
            </a:xfrm>
          </p:grpSpPr>
          <p:grpSp>
            <p:nvGrpSpPr>
              <p:cNvPr id="110" name="组合 109">
                <a:extLst>
                  <a:ext uri="{FF2B5EF4-FFF2-40B4-BE49-F238E27FC236}">
                    <a16:creationId xmlns:a16="http://schemas.microsoft.com/office/drawing/2014/main" id="{AEED1C13-235A-2556-6106-B800581065D1}"/>
                  </a:ext>
                </a:extLst>
              </p:cNvPr>
              <p:cNvGrpSpPr/>
              <p:nvPr/>
            </p:nvGrpSpPr>
            <p:grpSpPr>
              <a:xfrm>
                <a:off x="8955736" y="1586664"/>
                <a:ext cx="1152000" cy="1731585"/>
                <a:chOff x="2084638" y="1586664"/>
                <a:chExt cx="1152000" cy="1731585"/>
              </a:xfrm>
            </p:grpSpPr>
            <p:grpSp>
              <p:nvGrpSpPr>
                <p:cNvPr id="111" name="组合 110">
                  <a:extLst>
                    <a:ext uri="{FF2B5EF4-FFF2-40B4-BE49-F238E27FC236}">
                      <a16:creationId xmlns:a16="http://schemas.microsoft.com/office/drawing/2014/main" id="{23993C7F-554F-A451-8278-E5D1FBFE94BD}"/>
                    </a:ext>
                  </a:extLst>
                </p:cNvPr>
                <p:cNvGrpSpPr/>
                <p:nvPr/>
              </p:nvGrpSpPr>
              <p:grpSpPr>
                <a:xfrm>
                  <a:off x="2084638" y="1586664"/>
                  <a:ext cx="1152000" cy="1152000"/>
                  <a:chOff x="3415001" y="3741849"/>
                  <a:chExt cx="1152000" cy="1152000"/>
                </a:xfrm>
              </p:grpSpPr>
              <p:sp>
                <p:nvSpPr>
                  <p:cNvPr id="113" name="椭圆 112">
                    <a:extLst>
                      <a:ext uri="{FF2B5EF4-FFF2-40B4-BE49-F238E27FC236}">
                        <a16:creationId xmlns:a16="http://schemas.microsoft.com/office/drawing/2014/main" id="{8F07FB31-EB83-703A-739A-A6F80CCD6497}"/>
                      </a:ext>
                    </a:extLst>
                  </p:cNvPr>
                  <p:cNvSpPr/>
                  <p:nvPr/>
                </p:nvSpPr>
                <p:spPr>
                  <a:xfrm>
                    <a:off x="3415001" y="3741849"/>
                    <a:ext cx="1152000" cy="1152000"/>
                  </a:xfrm>
                  <a:prstGeom prst="ellipse">
                    <a:avLst/>
                  </a:prstGeom>
                  <a:noFill/>
                  <a:ln w="28575">
                    <a:solidFill>
                      <a:srgbClr val="FFC000"/>
                    </a:solidFill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114" name="椭圆 113">
                    <a:extLst>
                      <a:ext uri="{FF2B5EF4-FFF2-40B4-BE49-F238E27FC236}">
                        <a16:creationId xmlns:a16="http://schemas.microsoft.com/office/drawing/2014/main" id="{A7B29665-384D-D2E8-0737-79BDBBC189CE}"/>
                      </a:ext>
                    </a:extLst>
                  </p:cNvPr>
                  <p:cNvSpPr/>
                  <p:nvPr/>
                </p:nvSpPr>
                <p:spPr>
                  <a:xfrm>
                    <a:off x="3487001" y="3813849"/>
                    <a:ext cx="1008000" cy="1008000"/>
                  </a:xfrm>
                  <a:prstGeom prst="ellipse">
                    <a:avLst/>
                  </a:prstGeom>
                  <a:gradFill flip="none" rotWithShape="1">
                    <a:gsLst>
                      <a:gs pos="36000">
                        <a:schemeClr val="tx1"/>
                      </a:gs>
                      <a:gs pos="100000">
                        <a:srgbClr val="FFC000"/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>
                    <a:solidFill>
                      <a:srgbClr val="FFC000"/>
                    </a:solidFill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115" name="文本框 114">
                    <a:extLst>
                      <a:ext uri="{FF2B5EF4-FFF2-40B4-BE49-F238E27FC236}">
                        <a16:creationId xmlns:a16="http://schemas.microsoft.com/office/drawing/2014/main" id="{CA8786AA-F196-A148-EC55-E957589A79C1}"/>
                      </a:ext>
                    </a:extLst>
                  </p:cNvPr>
                  <p:cNvSpPr txBox="1"/>
                  <p:nvPr/>
                </p:nvSpPr>
                <p:spPr>
                  <a:xfrm>
                    <a:off x="3676953" y="4465434"/>
                    <a:ext cx="628095" cy="261610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 algn="ctr"/>
                    <a:r>
                      <a:rPr lang="zh-CN" altLang="en-US" sz="1100" b="1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</a:rPr>
                      <a:t>问一问</a:t>
                    </a:r>
                  </a:p>
                </p:txBody>
              </p:sp>
            </p:grpSp>
            <p:sp>
              <p:nvSpPr>
                <p:cNvPr id="112" name="文本框 111">
                  <a:extLst>
                    <a:ext uri="{FF2B5EF4-FFF2-40B4-BE49-F238E27FC236}">
                      <a16:creationId xmlns:a16="http://schemas.microsoft.com/office/drawing/2014/main" id="{C2B47973-5878-6407-0A7A-FA2E900B35BC}"/>
                    </a:ext>
                  </a:extLst>
                </p:cNvPr>
                <p:cNvSpPr txBox="1"/>
                <p:nvPr/>
              </p:nvSpPr>
              <p:spPr>
                <a:xfrm>
                  <a:off x="2084638" y="2887362"/>
                  <a:ext cx="1152000" cy="430887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100" b="1">
                      <a:solidFill>
                        <a:srgbClr val="ED79A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问问主播</a:t>
                  </a:r>
                  <a:endParaRPr lang="en-US" altLang="zh-CN" sz="1100" b="1">
                    <a:solidFill>
                      <a:srgbClr val="ED79A3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endParaRPr>
                </a:p>
                <a:p>
                  <a:pPr algn="ctr"/>
                  <a:r>
                    <a:rPr lang="zh-CN" altLang="en-US" sz="1100" b="1"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我适合哪个</a:t>
                  </a:r>
                </a:p>
              </p:txBody>
            </p:sp>
          </p:grpSp>
          <p:sp>
            <p:nvSpPr>
              <p:cNvPr id="152" name="任意多边形: 形状 151">
                <a:extLst>
                  <a:ext uri="{FF2B5EF4-FFF2-40B4-BE49-F238E27FC236}">
                    <a16:creationId xmlns:a16="http://schemas.microsoft.com/office/drawing/2014/main" id="{6A5B9739-AEC6-88EF-3E5D-3A5643306B62}"/>
                  </a:ext>
                </a:extLst>
              </p:cNvPr>
              <p:cNvSpPr/>
              <p:nvPr/>
            </p:nvSpPr>
            <p:spPr>
              <a:xfrm>
                <a:off x="9379098" y="2048453"/>
                <a:ext cx="304843" cy="194954"/>
              </a:xfrm>
              <a:custGeom>
                <a:avLst/>
                <a:gdLst>
                  <a:gd name="connsiteX0" fmla="*/ 485230 w 574281"/>
                  <a:gd name="connsiteY0" fmla="*/ 162077 h 438642"/>
                  <a:gd name="connsiteX1" fmla="*/ 574281 w 574281"/>
                  <a:gd name="connsiteY1" fmla="*/ 282448 h 438642"/>
                  <a:gd name="connsiteX2" fmla="*/ 532628 w 574281"/>
                  <a:gd name="connsiteY2" fmla="*/ 371292 h 438642"/>
                  <a:gd name="connsiteX3" fmla="*/ 545555 w 574281"/>
                  <a:gd name="connsiteY3" fmla="*/ 438642 h 438642"/>
                  <a:gd name="connsiteX4" fmla="*/ 480921 w 574281"/>
                  <a:gd name="connsiteY4" fmla="*/ 404251 h 438642"/>
                  <a:gd name="connsiteX5" fmla="*/ 393306 w 574281"/>
                  <a:gd name="connsiteY5" fmla="*/ 421446 h 438642"/>
                  <a:gd name="connsiteX6" fmla="*/ 266910 w 574281"/>
                  <a:gd name="connsiteY6" fmla="*/ 382756 h 438642"/>
                  <a:gd name="connsiteX7" fmla="*/ 312872 w 574281"/>
                  <a:gd name="connsiteY7" fmla="*/ 377024 h 438642"/>
                  <a:gd name="connsiteX8" fmla="*/ 393306 w 574281"/>
                  <a:gd name="connsiteY8" fmla="*/ 392787 h 438642"/>
                  <a:gd name="connsiteX9" fmla="*/ 505338 w 574281"/>
                  <a:gd name="connsiteY9" fmla="*/ 358395 h 438642"/>
                  <a:gd name="connsiteX10" fmla="*/ 546991 w 574281"/>
                  <a:gd name="connsiteY10" fmla="*/ 282448 h 438642"/>
                  <a:gd name="connsiteX11" fmla="*/ 505338 w 574281"/>
                  <a:gd name="connsiteY11" fmla="*/ 206500 h 438642"/>
                  <a:gd name="connsiteX12" fmla="*/ 489539 w 574281"/>
                  <a:gd name="connsiteY12" fmla="*/ 196469 h 438642"/>
                  <a:gd name="connsiteX13" fmla="*/ 485230 w 574281"/>
                  <a:gd name="connsiteY13" fmla="*/ 162077 h 438642"/>
                  <a:gd name="connsiteX14" fmla="*/ 347379 w 574281"/>
                  <a:gd name="connsiteY14" fmla="*/ 143322 h 438642"/>
                  <a:gd name="connsiteX15" fmla="*/ 312928 w 574281"/>
                  <a:gd name="connsiteY15" fmla="*/ 177719 h 438642"/>
                  <a:gd name="connsiteX16" fmla="*/ 347379 w 574281"/>
                  <a:gd name="connsiteY16" fmla="*/ 212117 h 438642"/>
                  <a:gd name="connsiteX17" fmla="*/ 381830 w 574281"/>
                  <a:gd name="connsiteY17" fmla="*/ 177719 h 438642"/>
                  <a:gd name="connsiteX18" fmla="*/ 347379 w 574281"/>
                  <a:gd name="connsiteY18" fmla="*/ 143322 h 438642"/>
                  <a:gd name="connsiteX19" fmla="*/ 235414 w 574281"/>
                  <a:gd name="connsiteY19" fmla="*/ 143322 h 438642"/>
                  <a:gd name="connsiteX20" fmla="*/ 200963 w 574281"/>
                  <a:gd name="connsiteY20" fmla="*/ 177719 h 438642"/>
                  <a:gd name="connsiteX21" fmla="*/ 235414 w 574281"/>
                  <a:gd name="connsiteY21" fmla="*/ 212117 h 438642"/>
                  <a:gd name="connsiteX22" fmla="*/ 269865 w 574281"/>
                  <a:gd name="connsiteY22" fmla="*/ 177719 h 438642"/>
                  <a:gd name="connsiteX23" fmla="*/ 235414 w 574281"/>
                  <a:gd name="connsiteY23" fmla="*/ 143322 h 438642"/>
                  <a:gd name="connsiteX24" fmla="*/ 124884 w 574281"/>
                  <a:gd name="connsiteY24" fmla="*/ 143322 h 438642"/>
                  <a:gd name="connsiteX25" fmla="*/ 90433 w 574281"/>
                  <a:gd name="connsiteY25" fmla="*/ 177719 h 438642"/>
                  <a:gd name="connsiteX26" fmla="*/ 124884 w 574281"/>
                  <a:gd name="connsiteY26" fmla="*/ 212117 h 438642"/>
                  <a:gd name="connsiteX27" fmla="*/ 159335 w 574281"/>
                  <a:gd name="connsiteY27" fmla="*/ 177719 h 438642"/>
                  <a:gd name="connsiteX28" fmla="*/ 124884 w 574281"/>
                  <a:gd name="connsiteY28" fmla="*/ 143322 h 438642"/>
                  <a:gd name="connsiteX29" fmla="*/ 235414 w 574281"/>
                  <a:gd name="connsiteY29" fmla="*/ 0 h 438642"/>
                  <a:gd name="connsiteX30" fmla="*/ 466522 w 574281"/>
                  <a:gd name="connsiteY30" fmla="*/ 143322 h 438642"/>
                  <a:gd name="connsiteX31" fmla="*/ 470828 w 574281"/>
                  <a:gd name="connsiteY31" fmla="*/ 177719 h 438642"/>
                  <a:gd name="connsiteX32" fmla="*/ 470828 w 574281"/>
                  <a:gd name="connsiteY32" fmla="*/ 182019 h 438642"/>
                  <a:gd name="connsiteX33" fmla="*/ 294268 w 574281"/>
                  <a:gd name="connsiteY33" fmla="*/ 358305 h 438642"/>
                  <a:gd name="connsiteX34" fmla="*/ 248333 w 574281"/>
                  <a:gd name="connsiteY34" fmla="*/ 362605 h 438642"/>
                  <a:gd name="connsiteX35" fmla="*/ 235414 w 574281"/>
                  <a:gd name="connsiteY35" fmla="*/ 364038 h 438642"/>
                  <a:gd name="connsiteX36" fmla="*/ 122013 w 574281"/>
                  <a:gd name="connsiteY36" fmla="*/ 341106 h 438642"/>
                  <a:gd name="connsiteX37" fmla="*/ 35886 w 574281"/>
                  <a:gd name="connsiteY37" fmla="*/ 385536 h 438642"/>
                  <a:gd name="connsiteX38" fmla="*/ 53112 w 574281"/>
                  <a:gd name="connsiteY38" fmla="*/ 298110 h 438642"/>
                  <a:gd name="connsiteX39" fmla="*/ 0 w 574281"/>
                  <a:gd name="connsiteY39" fmla="*/ 182019 h 438642"/>
                  <a:gd name="connsiteX40" fmla="*/ 235414 w 574281"/>
                  <a:gd name="connsiteY40" fmla="*/ 0 h 438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574281" h="438642">
                    <a:moveTo>
                      <a:pt x="485230" y="162077"/>
                    </a:moveTo>
                    <a:cubicBezTo>
                      <a:pt x="538373" y="186438"/>
                      <a:pt x="574281" y="230860"/>
                      <a:pt x="574281" y="282448"/>
                    </a:cubicBezTo>
                    <a:cubicBezTo>
                      <a:pt x="574281" y="315406"/>
                      <a:pt x="558482" y="346932"/>
                      <a:pt x="532628" y="371292"/>
                    </a:cubicBezTo>
                    <a:lnTo>
                      <a:pt x="545555" y="438642"/>
                    </a:lnTo>
                    <a:lnTo>
                      <a:pt x="480921" y="404251"/>
                    </a:lnTo>
                    <a:cubicBezTo>
                      <a:pt x="455067" y="415715"/>
                      <a:pt x="424905" y="421446"/>
                      <a:pt x="393306" y="421446"/>
                    </a:cubicBezTo>
                    <a:cubicBezTo>
                      <a:pt x="344471" y="421446"/>
                      <a:pt x="299945" y="407117"/>
                      <a:pt x="266910" y="382756"/>
                    </a:cubicBezTo>
                    <a:cubicBezTo>
                      <a:pt x="282710" y="381323"/>
                      <a:pt x="298509" y="379890"/>
                      <a:pt x="312872" y="377024"/>
                    </a:cubicBezTo>
                    <a:cubicBezTo>
                      <a:pt x="337289" y="387055"/>
                      <a:pt x="364579" y="392787"/>
                      <a:pt x="393306" y="392787"/>
                    </a:cubicBezTo>
                    <a:cubicBezTo>
                      <a:pt x="436395" y="392787"/>
                      <a:pt x="475175" y="379890"/>
                      <a:pt x="505338" y="358395"/>
                    </a:cubicBezTo>
                    <a:cubicBezTo>
                      <a:pt x="532628" y="336901"/>
                      <a:pt x="546991" y="309674"/>
                      <a:pt x="546991" y="282448"/>
                    </a:cubicBezTo>
                    <a:cubicBezTo>
                      <a:pt x="546991" y="255221"/>
                      <a:pt x="532628" y="227994"/>
                      <a:pt x="505338" y="206500"/>
                    </a:cubicBezTo>
                    <a:cubicBezTo>
                      <a:pt x="501029" y="203634"/>
                      <a:pt x="495284" y="199335"/>
                      <a:pt x="489539" y="196469"/>
                    </a:cubicBezTo>
                    <a:cubicBezTo>
                      <a:pt x="489539" y="185005"/>
                      <a:pt x="488102" y="173541"/>
                      <a:pt x="485230" y="162077"/>
                    </a:cubicBezTo>
                    <a:close/>
                    <a:moveTo>
                      <a:pt x="347379" y="143322"/>
                    </a:moveTo>
                    <a:cubicBezTo>
                      <a:pt x="327283" y="143322"/>
                      <a:pt x="312928" y="159088"/>
                      <a:pt x="312928" y="177719"/>
                    </a:cubicBezTo>
                    <a:cubicBezTo>
                      <a:pt x="312928" y="196351"/>
                      <a:pt x="327283" y="212117"/>
                      <a:pt x="347379" y="212117"/>
                    </a:cubicBezTo>
                    <a:cubicBezTo>
                      <a:pt x="366040" y="212117"/>
                      <a:pt x="381830" y="196351"/>
                      <a:pt x="381830" y="177719"/>
                    </a:cubicBezTo>
                    <a:cubicBezTo>
                      <a:pt x="381830" y="159088"/>
                      <a:pt x="366040" y="143322"/>
                      <a:pt x="347379" y="143322"/>
                    </a:cubicBezTo>
                    <a:close/>
                    <a:moveTo>
                      <a:pt x="235414" y="143322"/>
                    </a:moveTo>
                    <a:cubicBezTo>
                      <a:pt x="216753" y="143322"/>
                      <a:pt x="200963" y="159088"/>
                      <a:pt x="200963" y="177719"/>
                    </a:cubicBezTo>
                    <a:cubicBezTo>
                      <a:pt x="200963" y="196351"/>
                      <a:pt x="216753" y="212117"/>
                      <a:pt x="235414" y="212117"/>
                    </a:cubicBezTo>
                    <a:cubicBezTo>
                      <a:pt x="254075" y="212117"/>
                      <a:pt x="269865" y="196351"/>
                      <a:pt x="269865" y="177719"/>
                    </a:cubicBezTo>
                    <a:cubicBezTo>
                      <a:pt x="269865" y="159088"/>
                      <a:pt x="254075" y="143322"/>
                      <a:pt x="235414" y="143322"/>
                    </a:cubicBezTo>
                    <a:close/>
                    <a:moveTo>
                      <a:pt x="124884" y="143322"/>
                    </a:moveTo>
                    <a:cubicBezTo>
                      <a:pt x="106223" y="143322"/>
                      <a:pt x="90433" y="159088"/>
                      <a:pt x="90433" y="177719"/>
                    </a:cubicBezTo>
                    <a:cubicBezTo>
                      <a:pt x="90433" y="196351"/>
                      <a:pt x="106223" y="212117"/>
                      <a:pt x="124884" y="212117"/>
                    </a:cubicBezTo>
                    <a:cubicBezTo>
                      <a:pt x="143545" y="212117"/>
                      <a:pt x="159335" y="196351"/>
                      <a:pt x="159335" y="177719"/>
                    </a:cubicBezTo>
                    <a:cubicBezTo>
                      <a:pt x="159335" y="159088"/>
                      <a:pt x="143545" y="143322"/>
                      <a:pt x="124884" y="143322"/>
                    </a:cubicBezTo>
                    <a:close/>
                    <a:moveTo>
                      <a:pt x="235414" y="0"/>
                    </a:moveTo>
                    <a:cubicBezTo>
                      <a:pt x="348815" y="0"/>
                      <a:pt x="443555" y="61629"/>
                      <a:pt x="466522" y="143322"/>
                    </a:cubicBezTo>
                    <a:cubicBezTo>
                      <a:pt x="469393" y="154788"/>
                      <a:pt x="470828" y="166254"/>
                      <a:pt x="470828" y="177719"/>
                    </a:cubicBezTo>
                    <a:cubicBezTo>
                      <a:pt x="470828" y="179153"/>
                      <a:pt x="470828" y="180586"/>
                      <a:pt x="470828" y="182019"/>
                    </a:cubicBezTo>
                    <a:cubicBezTo>
                      <a:pt x="470828" y="266579"/>
                      <a:pt x="396185" y="338240"/>
                      <a:pt x="294268" y="358305"/>
                    </a:cubicBezTo>
                    <a:cubicBezTo>
                      <a:pt x="279913" y="361172"/>
                      <a:pt x="264123" y="362605"/>
                      <a:pt x="248333" y="362605"/>
                    </a:cubicBezTo>
                    <a:cubicBezTo>
                      <a:pt x="244027" y="364038"/>
                      <a:pt x="239720" y="364038"/>
                      <a:pt x="235414" y="364038"/>
                    </a:cubicBezTo>
                    <a:cubicBezTo>
                      <a:pt x="195221" y="364038"/>
                      <a:pt x="156464" y="355439"/>
                      <a:pt x="122013" y="341106"/>
                    </a:cubicBezTo>
                    <a:lnTo>
                      <a:pt x="35886" y="385536"/>
                    </a:lnTo>
                    <a:lnTo>
                      <a:pt x="53112" y="298110"/>
                    </a:lnTo>
                    <a:cubicBezTo>
                      <a:pt x="20096" y="266579"/>
                      <a:pt x="0" y="226449"/>
                      <a:pt x="0" y="182019"/>
                    </a:cubicBezTo>
                    <a:cubicBezTo>
                      <a:pt x="0" y="81694"/>
                      <a:pt x="106223" y="0"/>
                      <a:pt x="23541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176" name="文本框 175">
            <a:extLst>
              <a:ext uri="{FF2B5EF4-FFF2-40B4-BE49-F238E27FC236}">
                <a16:creationId xmlns:a16="http://schemas.microsoft.com/office/drawing/2014/main" id="{09133ADE-07BA-EFAA-98C9-D63B8BD3F971}"/>
              </a:ext>
            </a:extLst>
          </p:cNvPr>
          <p:cNvSpPr txBox="1"/>
          <p:nvPr/>
        </p:nvSpPr>
        <p:spPr>
          <a:xfrm>
            <a:off x="675911" y="1112427"/>
            <a:ext cx="1084017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28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优质内容可以通过</a:t>
            </a:r>
            <a:r>
              <a:rPr lang="zh-CN" altLang="en-US" sz="2800" b="1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核心指标</a:t>
            </a:r>
            <a:r>
              <a:rPr lang="zh-CN" altLang="en-US" sz="28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来衡量，本质还是用户路径</a:t>
            </a:r>
          </a:p>
        </p:txBody>
      </p:sp>
    </p:spTree>
    <p:extLst>
      <p:ext uri="{BB962C8B-B14F-4D97-AF65-F5344CB8AC3E}">
        <p14:creationId xmlns:p14="http://schemas.microsoft.com/office/powerpoint/2010/main" val="3473987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25DD19-59C2-1BE2-FCF6-677C971E96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5980FD5D-4356-7D5A-6761-6607F2742316}"/>
              </a:ext>
            </a:extLst>
          </p:cNvPr>
          <p:cNvSpPr txBox="1"/>
          <p:nvPr/>
        </p:nvSpPr>
        <p:spPr>
          <a:xfrm>
            <a:off x="753856" y="307903"/>
            <a:ext cx="59279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</a:defRPr>
            </a:lvl1pPr>
          </a:lstStyle>
          <a:p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防晒产品直播七大关键要素</a:t>
            </a: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思源黑体 CN Medium" panose="020B0600000000000000" pitchFamily="34" charset="-122"/>
            </a:endParaRPr>
          </a:p>
        </p:txBody>
      </p:sp>
      <p:sp>
        <p:nvSpPr>
          <p:cNvPr id="176" name="文本框 175">
            <a:extLst>
              <a:ext uri="{FF2B5EF4-FFF2-40B4-BE49-F238E27FC236}">
                <a16:creationId xmlns:a16="http://schemas.microsoft.com/office/drawing/2014/main" id="{66079C36-BA25-FA68-CB99-FE34E425DCAE}"/>
              </a:ext>
            </a:extLst>
          </p:cNvPr>
          <p:cNvSpPr txBox="1"/>
          <p:nvPr/>
        </p:nvSpPr>
        <p:spPr>
          <a:xfrm>
            <a:off x="675911" y="1179394"/>
            <a:ext cx="1084017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28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从用户路径出发，「内容流量」提升有</a:t>
            </a:r>
            <a:r>
              <a:rPr lang="zh-CN" altLang="en-US" sz="2800" b="1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七大关键要素</a:t>
            </a:r>
          </a:p>
        </p:txBody>
      </p:sp>
      <p:grpSp>
        <p:nvGrpSpPr>
          <p:cNvPr id="27" name="组合 26">
            <a:extLst>
              <a:ext uri="{FF2B5EF4-FFF2-40B4-BE49-F238E27FC236}">
                <a16:creationId xmlns:a16="http://schemas.microsoft.com/office/drawing/2014/main" id="{A87DF9AC-FA76-A5EF-E8F4-8DE6E5295463}"/>
              </a:ext>
            </a:extLst>
          </p:cNvPr>
          <p:cNvGrpSpPr/>
          <p:nvPr/>
        </p:nvGrpSpPr>
        <p:grpSpPr>
          <a:xfrm>
            <a:off x="415987" y="1976905"/>
            <a:ext cx="11360026" cy="4467416"/>
            <a:chOff x="415987" y="1976905"/>
            <a:chExt cx="11360026" cy="4467416"/>
          </a:xfrm>
        </p:grpSpPr>
        <p:sp>
          <p:nvSpPr>
            <p:cNvPr id="3" name="矩形: 圆角 2">
              <a:extLst>
                <a:ext uri="{FF2B5EF4-FFF2-40B4-BE49-F238E27FC236}">
                  <a16:creationId xmlns:a16="http://schemas.microsoft.com/office/drawing/2014/main" id="{5BF0751B-ED5D-198C-EA5B-D694279FA863}"/>
                </a:ext>
              </a:extLst>
            </p:cNvPr>
            <p:cNvSpPr/>
            <p:nvPr/>
          </p:nvSpPr>
          <p:spPr>
            <a:xfrm>
              <a:off x="614657" y="1976905"/>
              <a:ext cx="1098607" cy="308033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2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在哪播</a:t>
              </a:r>
            </a:p>
          </p:txBody>
        </p:sp>
        <p:sp>
          <p:nvSpPr>
            <p:cNvPr id="9" name="矩形: 圆角 8">
              <a:extLst>
                <a:ext uri="{FF2B5EF4-FFF2-40B4-BE49-F238E27FC236}">
                  <a16:creationId xmlns:a16="http://schemas.microsoft.com/office/drawing/2014/main" id="{9A485C35-58B5-F4D2-A411-A623E2877F8A}"/>
                </a:ext>
              </a:extLst>
            </p:cNvPr>
            <p:cNvSpPr/>
            <p:nvPr/>
          </p:nvSpPr>
          <p:spPr>
            <a:xfrm>
              <a:off x="536713" y="5165220"/>
              <a:ext cx="714522" cy="17590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FFC000">
                    <a:alpha val="78000"/>
                  </a:srgbClr>
                </a:gs>
                <a:gs pos="100000">
                  <a:schemeClr val="accent6">
                    <a:lumMod val="25000"/>
                    <a:alpha val="63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户外播</a:t>
              </a:r>
            </a:p>
          </p:txBody>
        </p:sp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id="{D806D705-FE27-F5BC-BA44-B536C25A4F3C}"/>
                </a:ext>
              </a:extLst>
            </p:cNvPr>
            <p:cNvSpPr txBox="1"/>
            <p:nvPr/>
          </p:nvSpPr>
          <p:spPr>
            <a:xfrm>
              <a:off x="415987" y="4715939"/>
              <a:ext cx="1495946" cy="30796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b="1">
                  <a:solidFill>
                    <a:srgbClr val="FFC00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“场景”够丰富</a:t>
              </a:r>
            </a:p>
          </p:txBody>
        </p:sp>
        <p:sp>
          <p:nvSpPr>
            <p:cNvPr id="12" name="矩形: 圆角 11">
              <a:extLst>
                <a:ext uri="{FF2B5EF4-FFF2-40B4-BE49-F238E27FC236}">
                  <a16:creationId xmlns:a16="http://schemas.microsoft.com/office/drawing/2014/main" id="{EE61BD23-9ED5-6D35-E106-68F9E926A0F3}"/>
                </a:ext>
              </a:extLst>
            </p:cNvPr>
            <p:cNvSpPr/>
            <p:nvPr/>
          </p:nvSpPr>
          <p:spPr>
            <a:xfrm>
              <a:off x="1040159" y="5308410"/>
              <a:ext cx="714522" cy="17590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FFC000">
                    <a:alpha val="78000"/>
                  </a:srgbClr>
                </a:gs>
                <a:gs pos="100000">
                  <a:schemeClr val="accent6">
                    <a:lumMod val="25000"/>
                    <a:alpha val="63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溯源播</a:t>
              </a:r>
            </a:p>
          </p:txBody>
        </p:sp>
        <p:sp>
          <p:nvSpPr>
            <p:cNvPr id="13" name="矩形: 圆角 12">
              <a:extLst>
                <a:ext uri="{FF2B5EF4-FFF2-40B4-BE49-F238E27FC236}">
                  <a16:creationId xmlns:a16="http://schemas.microsoft.com/office/drawing/2014/main" id="{6FF74EAA-DB25-61BD-DC2D-D38F57D318AE}"/>
                </a:ext>
              </a:extLst>
            </p:cNvPr>
            <p:cNvSpPr/>
            <p:nvPr/>
          </p:nvSpPr>
          <p:spPr>
            <a:xfrm>
              <a:off x="449438" y="5511680"/>
              <a:ext cx="714522" cy="17590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FFC000">
                    <a:alpha val="78000"/>
                  </a:srgbClr>
                </a:gs>
                <a:gs pos="100000">
                  <a:schemeClr val="accent6">
                    <a:lumMod val="25000"/>
                    <a:alpha val="63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工厂播</a:t>
              </a:r>
            </a:p>
          </p:txBody>
        </p:sp>
        <p:sp>
          <p:nvSpPr>
            <p:cNvPr id="14" name="矩形: 圆角 13">
              <a:extLst>
                <a:ext uri="{FF2B5EF4-FFF2-40B4-BE49-F238E27FC236}">
                  <a16:creationId xmlns:a16="http://schemas.microsoft.com/office/drawing/2014/main" id="{F5255C91-6BF2-667D-4F28-3D7C179F752D}"/>
                </a:ext>
              </a:extLst>
            </p:cNvPr>
            <p:cNvSpPr/>
            <p:nvPr/>
          </p:nvSpPr>
          <p:spPr>
            <a:xfrm>
              <a:off x="620174" y="5715347"/>
              <a:ext cx="714522" cy="17590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FFC000">
                    <a:alpha val="78000"/>
                  </a:srgbClr>
                </a:gs>
                <a:gs pos="100000">
                  <a:schemeClr val="accent6">
                    <a:lumMod val="25000"/>
                    <a:alpha val="63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秀场播</a:t>
              </a:r>
            </a:p>
          </p:txBody>
        </p:sp>
        <p:sp>
          <p:nvSpPr>
            <p:cNvPr id="15" name="矩形: 圆角 14">
              <a:extLst>
                <a:ext uri="{FF2B5EF4-FFF2-40B4-BE49-F238E27FC236}">
                  <a16:creationId xmlns:a16="http://schemas.microsoft.com/office/drawing/2014/main" id="{20E54BE2-9D0D-7447-578C-DDA77F6056C5}"/>
                </a:ext>
              </a:extLst>
            </p:cNvPr>
            <p:cNvSpPr/>
            <p:nvPr/>
          </p:nvSpPr>
          <p:spPr>
            <a:xfrm>
              <a:off x="1163960" y="5554567"/>
              <a:ext cx="714522" cy="17590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FFC000">
                    <a:alpha val="78000"/>
                  </a:srgbClr>
                </a:gs>
                <a:gs pos="100000">
                  <a:schemeClr val="accent6">
                    <a:lumMod val="25000"/>
                    <a:alpha val="63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展会播</a:t>
              </a:r>
            </a:p>
          </p:txBody>
        </p:sp>
        <p:cxnSp>
          <p:nvCxnSpPr>
            <p:cNvPr id="17" name="直接连接符 16">
              <a:extLst>
                <a:ext uri="{FF2B5EF4-FFF2-40B4-BE49-F238E27FC236}">
                  <a16:creationId xmlns:a16="http://schemas.microsoft.com/office/drawing/2014/main" id="{F41832DB-CD4F-E0DB-E0BD-86B36A3CEFC6}"/>
                </a:ext>
              </a:extLst>
            </p:cNvPr>
            <p:cNvCxnSpPr>
              <a:cxnSpLocks/>
            </p:cNvCxnSpPr>
            <p:nvPr/>
          </p:nvCxnSpPr>
          <p:spPr>
            <a:xfrm>
              <a:off x="1965863" y="5134993"/>
              <a:ext cx="0" cy="809238"/>
            </a:xfrm>
            <a:prstGeom prst="line">
              <a:avLst/>
            </a:prstGeom>
            <a:ln w="19050">
              <a:gradFill flip="none" rotWithShape="1">
                <a:gsLst>
                  <a:gs pos="55000">
                    <a:schemeClr val="accent4">
                      <a:lumMod val="75000"/>
                    </a:schemeClr>
                  </a:gs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20000"/>
                      <a:lumOff val="80000"/>
                    </a:schemeClr>
                  </a:gs>
                </a:gsLst>
                <a:lin ang="5400000" scaled="1"/>
                <a:tileRect/>
              </a:gra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矩形: 圆角 86">
              <a:extLst>
                <a:ext uri="{FF2B5EF4-FFF2-40B4-BE49-F238E27FC236}">
                  <a16:creationId xmlns:a16="http://schemas.microsoft.com/office/drawing/2014/main" id="{944D974A-E146-47B3-32F9-0EC6D138F28D}"/>
                </a:ext>
              </a:extLst>
            </p:cNvPr>
            <p:cNvSpPr/>
            <p:nvPr/>
          </p:nvSpPr>
          <p:spPr>
            <a:xfrm>
              <a:off x="2215350" y="1976905"/>
              <a:ext cx="1098607" cy="308033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2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播什么</a:t>
              </a:r>
            </a:p>
          </p:txBody>
        </p:sp>
        <p:sp>
          <p:nvSpPr>
            <p:cNvPr id="89" name="矩形: 圆角 88">
              <a:extLst>
                <a:ext uri="{FF2B5EF4-FFF2-40B4-BE49-F238E27FC236}">
                  <a16:creationId xmlns:a16="http://schemas.microsoft.com/office/drawing/2014/main" id="{0FE09A93-8B79-5048-DFD8-9B00D8DFD65A}"/>
                </a:ext>
              </a:extLst>
            </p:cNvPr>
            <p:cNvSpPr/>
            <p:nvPr/>
          </p:nvSpPr>
          <p:spPr>
            <a:xfrm>
              <a:off x="2122102" y="5205792"/>
              <a:ext cx="928429" cy="153646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FFC000">
                    <a:alpha val="78000"/>
                  </a:srgbClr>
                </a:gs>
                <a:gs pos="100000">
                  <a:schemeClr val="accent6">
                    <a:lumMod val="25000"/>
                    <a:alpha val="63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圈层兴趣主题</a:t>
              </a:r>
            </a:p>
          </p:txBody>
        </p:sp>
        <p:sp>
          <p:nvSpPr>
            <p:cNvPr id="90" name="文本框 89">
              <a:extLst>
                <a:ext uri="{FF2B5EF4-FFF2-40B4-BE49-F238E27FC236}">
                  <a16:creationId xmlns:a16="http://schemas.microsoft.com/office/drawing/2014/main" id="{F9F5A391-1898-37C1-D48E-A0C7947FC230}"/>
                </a:ext>
              </a:extLst>
            </p:cNvPr>
            <p:cNvSpPr txBox="1"/>
            <p:nvPr/>
          </p:nvSpPr>
          <p:spPr>
            <a:xfrm>
              <a:off x="2016680" y="4715939"/>
              <a:ext cx="1495946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b="1">
                  <a:solidFill>
                    <a:srgbClr val="FFC00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“主题”有热度</a:t>
              </a:r>
            </a:p>
          </p:txBody>
        </p:sp>
        <p:sp>
          <p:nvSpPr>
            <p:cNvPr id="91" name="矩形: 圆角 90">
              <a:extLst>
                <a:ext uri="{FF2B5EF4-FFF2-40B4-BE49-F238E27FC236}">
                  <a16:creationId xmlns:a16="http://schemas.microsoft.com/office/drawing/2014/main" id="{6A6579BC-1683-1FFC-836D-704286925CA6}"/>
                </a:ext>
              </a:extLst>
            </p:cNvPr>
            <p:cNvSpPr/>
            <p:nvPr/>
          </p:nvSpPr>
          <p:spPr>
            <a:xfrm>
              <a:off x="2689111" y="5050777"/>
              <a:ext cx="928430" cy="143497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FFC000">
                    <a:alpha val="78000"/>
                  </a:srgbClr>
                </a:gs>
                <a:gs pos="100000">
                  <a:schemeClr val="accent6">
                    <a:lumMod val="25000"/>
                    <a:alpha val="63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综艺影视主题</a:t>
              </a:r>
            </a:p>
          </p:txBody>
        </p:sp>
        <p:sp>
          <p:nvSpPr>
            <p:cNvPr id="92" name="矩形: 圆角 91">
              <a:extLst>
                <a:ext uri="{FF2B5EF4-FFF2-40B4-BE49-F238E27FC236}">
                  <a16:creationId xmlns:a16="http://schemas.microsoft.com/office/drawing/2014/main" id="{89AA08C3-5ABA-023F-454E-C082A00EC6B2}"/>
                </a:ext>
              </a:extLst>
            </p:cNvPr>
            <p:cNvSpPr/>
            <p:nvPr/>
          </p:nvSpPr>
          <p:spPr>
            <a:xfrm>
              <a:off x="2050130" y="5511680"/>
              <a:ext cx="801791" cy="17590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FFC000">
                    <a:alpha val="78000"/>
                  </a:srgbClr>
                </a:gs>
                <a:gs pos="100000">
                  <a:schemeClr val="accent6">
                    <a:lumMod val="25000"/>
                    <a:alpha val="63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运动赛事</a:t>
              </a:r>
            </a:p>
          </p:txBody>
        </p:sp>
        <p:sp>
          <p:nvSpPr>
            <p:cNvPr id="94" name="矩形: 圆角 93">
              <a:extLst>
                <a:ext uri="{FF2B5EF4-FFF2-40B4-BE49-F238E27FC236}">
                  <a16:creationId xmlns:a16="http://schemas.microsoft.com/office/drawing/2014/main" id="{A3D3677F-2A66-8612-8E15-A28EA68161D3}"/>
                </a:ext>
              </a:extLst>
            </p:cNvPr>
            <p:cNvSpPr/>
            <p:nvPr/>
          </p:nvSpPr>
          <p:spPr>
            <a:xfrm>
              <a:off x="2709667" y="5384628"/>
              <a:ext cx="801791" cy="163805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FFC000">
                    <a:alpha val="78000"/>
                  </a:srgbClr>
                </a:gs>
                <a:gs pos="100000">
                  <a:schemeClr val="accent6">
                    <a:lumMod val="25000"/>
                    <a:alpha val="63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热点主题</a:t>
              </a:r>
            </a:p>
          </p:txBody>
        </p:sp>
        <p:cxnSp>
          <p:nvCxnSpPr>
            <p:cNvPr id="95" name="直接连接符 94">
              <a:extLst>
                <a:ext uri="{FF2B5EF4-FFF2-40B4-BE49-F238E27FC236}">
                  <a16:creationId xmlns:a16="http://schemas.microsoft.com/office/drawing/2014/main" id="{FB6255D8-4B51-7BA2-13B5-2E61C3DA8153}"/>
                </a:ext>
              </a:extLst>
            </p:cNvPr>
            <p:cNvCxnSpPr>
              <a:cxnSpLocks/>
            </p:cNvCxnSpPr>
            <p:nvPr/>
          </p:nvCxnSpPr>
          <p:spPr>
            <a:xfrm>
              <a:off x="3585708" y="5134993"/>
              <a:ext cx="0" cy="809238"/>
            </a:xfrm>
            <a:prstGeom prst="line">
              <a:avLst/>
            </a:prstGeom>
            <a:ln w="19050">
              <a:gradFill flip="none" rotWithShape="1">
                <a:gsLst>
                  <a:gs pos="55000">
                    <a:srgbClr val="0070C0"/>
                  </a:gs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20000"/>
                      <a:lumOff val="80000"/>
                    </a:schemeClr>
                  </a:gs>
                </a:gsLst>
                <a:lin ang="5400000" scaled="1"/>
                <a:tileRect/>
              </a:gra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" name="矩形: 圆角 97">
              <a:extLst>
                <a:ext uri="{FF2B5EF4-FFF2-40B4-BE49-F238E27FC236}">
                  <a16:creationId xmlns:a16="http://schemas.microsoft.com/office/drawing/2014/main" id="{931A3E63-BFB7-B6D3-980D-6043D1BD0A77}"/>
                </a:ext>
              </a:extLst>
            </p:cNvPr>
            <p:cNvSpPr/>
            <p:nvPr/>
          </p:nvSpPr>
          <p:spPr>
            <a:xfrm>
              <a:off x="2775079" y="5713960"/>
              <a:ext cx="736379" cy="155091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FFC000">
                    <a:alpha val="78000"/>
                  </a:srgbClr>
                </a:gs>
                <a:gs pos="100000">
                  <a:schemeClr val="accent6">
                    <a:lumMod val="25000"/>
                    <a:alpha val="63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节庆主题</a:t>
              </a:r>
            </a:p>
          </p:txBody>
        </p:sp>
        <p:sp>
          <p:nvSpPr>
            <p:cNvPr id="99" name="矩形: 圆角 98">
              <a:extLst>
                <a:ext uri="{FF2B5EF4-FFF2-40B4-BE49-F238E27FC236}">
                  <a16:creationId xmlns:a16="http://schemas.microsoft.com/office/drawing/2014/main" id="{65A599B4-C251-B933-CAC7-6DE875D79665}"/>
                </a:ext>
              </a:extLst>
            </p:cNvPr>
            <p:cNvSpPr/>
            <p:nvPr/>
          </p:nvSpPr>
          <p:spPr>
            <a:xfrm>
              <a:off x="3768575" y="1976905"/>
              <a:ext cx="1098607" cy="308033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2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怎么播</a:t>
              </a:r>
            </a:p>
          </p:txBody>
        </p:sp>
        <p:sp>
          <p:nvSpPr>
            <p:cNvPr id="132" name="矩形: 圆角 131">
              <a:extLst>
                <a:ext uri="{FF2B5EF4-FFF2-40B4-BE49-F238E27FC236}">
                  <a16:creationId xmlns:a16="http://schemas.microsoft.com/office/drawing/2014/main" id="{EEDE089F-2F19-3704-E77D-AB14C655EEA7}"/>
                </a:ext>
              </a:extLst>
            </p:cNvPr>
            <p:cNvSpPr/>
            <p:nvPr/>
          </p:nvSpPr>
          <p:spPr>
            <a:xfrm>
              <a:off x="3690630" y="5165220"/>
              <a:ext cx="735193" cy="15535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FFC000">
                    <a:alpha val="78000"/>
                  </a:srgbClr>
                </a:gs>
                <a:gs pos="100000">
                  <a:schemeClr val="accent6">
                    <a:lumMod val="25000"/>
                    <a:alpha val="63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现场连麦</a:t>
              </a:r>
            </a:p>
          </p:txBody>
        </p:sp>
        <p:sp>
          <p:nvSpPr>
            <p:cNvPr id="135" name="文本框 134">
              <a:extLst>
                <a:ext uri="{FF2B5EF4-FFF2-40B4-BE49-F238E27FC236}">
                  <a16:creationId xmlns:a16="http://schemas.microsoft.com/office/drawing/2014/main" id="{546BC299-86CC-4588-8D6C-5023E80F575D}"/>
                </a:ext>
              </a:extLst>
            </p:cNvPr>
            <p:cNvSpPr txBox="1"/>
            <p:nvPr/>
          </p:nvSpPr>
          <p:spPr>
            <a:xfrm>
              <a:off x="3569905" y="4715939"/>
              <a:ext cx="1495946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b="1">
                  <a:solidFill>
                    <a:srgbClr val="FFC00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“形式”做创新</a:t>
              </a:r>
            </a:p>
          </p:txBody>
        </p:sp>
        <p:sp>
          <p:nvSpPr>
            <p:cNvPr id="143" name="矩形: 圆角 142">
              <a:extLst>
                <a:ext uri="{FF2B5EF4-FFF2-40B4-BE49-F238E27FC236}">
                  <a16:creationId xmlns:a16="http://schemas.microsoft.com/office/drawing/2014/main" id="{6EB1ED83-B469-215C-3B38-B9F1221F74BA}"/>
                </a:ext>
              </a:extLst>
            </p:cNvPr>
            <p:cNvSpPr/>
            <p:nvPr/>
          </p:nvSpPr>
          <p:spPr>
            <a:xfrm>
              <a:off x="4408055" y="5238243"/>
              <a:ext cx="883854" cy="177568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FFC000">
                    <a:alpha val="78000"/>
                  </a:srgbClr>
                </a:gs>
                <a:gs pos="100000">
                  <a:schemeClr val="accent6">
                    <a:lumMod val="25000"/>
                    <a:alpha val="63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才艺表演</a:t>
              </a:r>
            </a:p>
          </p:txBody>
        </p:sp>
        <p:sp>
          <p:nvSpPr>
            <p:cNvPr id="153" name="矩形: 圆角 152">
              <a:extLst>
                <a:ext uri="{FF2B5EF4-FFF2-40B4-BE49-F238E27FC236}">
                  <a16:creationId xmlns:a16="http://schemas.microsoft.com/office/drawing/2014/main" id="{9B4E1F7C-00DC-5C16-CC78-BB6447E75161}"/>
                </a:ext>
              </a:extLst>
            </p:cNvPr>
            <p:cNvSpPr/>
            <p:nvPr/>
          </p:nvSpPr>
          <p:spPr>
            <a:xfrm>
              <a:off x="3665501" y="5511680"/>
              <a:ext cx="801791" cy="17590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FFC000">
                    <a:alpha val="78000"/>
                  </a:srgbClr>
                </a:gs>
                <a:gs pos="100000">
                  <a:schemeClr val="accent6">
                    <a:lumMod val="25000"/>
                    <a:alpha val="63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硬核测试</a:t>
              </a:r>
            </a:p>
          </p:txBody>
        </p:sp>
        <p:sp>
          <p:nvSpPr>
            <p:cNvPr id="177" name="矩形: 圆角 176">
              <a:extLst>
                <a:ext uri="{FF2B5EF4-FFF2-40B4-BE49-F238E27FC236}">
                  <a16:creationId xmlns:a16="http://schemas.microsoft.com/office/drawing/2014/main" id="{9ECF052A-21E8-5D7A-5868-DBBA8EF8EB14}"/>
                </a:ext>
              </a:extLst>
            </p:cNvPr>
            <p:cNvSpPr/>
            <p:nvPr/>
          </p:nvSpPr>
          <p:spPr>
            <a:xfrm>
              <a:off x="4361406" y="5501949"/>
              <a:ext cx="940504" cy="195938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FFC000">
                    <a:alpha val="78000"/>
                  </a:srgbClr>
                </a:gs>
                <a:gs pos="100000">
                  <a:schemeClr val="accent6">
                    <a:lumMod val="25000"/>
                    <a:alpha val="63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脱口秀</a:t>
              </a:r>
              <a:r>
                <a:rPr lang="en-US" altLang="zh-CN"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/</a:t>
              </a:r>
              <a:r>
                <a:rPr lang="zh-CN" altLang="en-US"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访谈</a:t>
              </a:r>
            </a:p>
          </p:txBody>
        </p:sp>
        <p:sp>
          <p:nvSpPr>
            <p:cNvPr id="180" name="矩形: 圆角 179">
              <a:extLst>
                <a:ext uri="{FF2B5EF4-FFF2-40B4-BE49-F238E27FC236}">
                  <a16:creationId xmlns:a16="http://schemas.microsoft.com/office/drawing/2014/main" id="{A49B4926-AA62-BC17-5018-815022630327}"/>
                </a:ext>
              </a:extLst>
            </p:cNvPr>
            <p:cNvSpPr/>
            <p:nvPr/>
          </p:nvSpPr>
          <p:spPr>
            <a:xfrm>
              <a:off x="3995000" y="5783452"/>
              <a:ext cx="799274" cy="16078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FFC000">
                    <a:alpha val="78000"/>
                  </a:srgbClr>
                </a:gs>
                <a:gs pos="100000">
                  <a:schemeClr val="accent6">
                    <a:lumMod val="25000"/>
                    <a:alpha val="63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惊喜盲盒</a:t>
              </a:r>
            </a:p>
          </p:txBody>
        </p:sp>
        <p:sp>
          <p:nvSpPr>
            <p:cNvPr id="182" name="矩形: 圆角 181">
              <a:extLst>
                <a:ext uri="{FF2B5EF4-FFF2-40B4-BE49-F238E27FC236}">
                  <a16:creationId xmlns:a16="http://schemas.microsoft.com/office/drawing/2014/main" id="{7A84DCE1-BB6E-502D-8043-D6DEC231EDBD}"/>
                </a:ext>
              </a:extLst>
            </p:cNvPr>
            <p:cNvSpPr/>
            <p:nvPr/>
          </p:nvSpPr>
          <p:spPr>
            <a:xfrm>
              <a:off x="5617197" y="1976905"/>
              <a:ext cx="1098607" cy="308033"/>
            </a:xfrm>
            <a:prstGeom prst="roundRect">
              <a:avLst>
                <a:gd name="adj" fmla="val 50000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2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谁来播</a:t>
              </a:r>
            </a:p>
          </p:txBody>
        </p:sp>
        <p:sp>
          <p:nvSpPr>
            <p:cNvPr id="183" name="矩形: 圆角 182">
              <a:extLst>
                <a:ext uri="{FF2B5EF4-FFF2-40B4-BE49-F238E27FC236}">
                  <a16:creationId xmlns:a16="http://schemas.microsoft.com/office/drawing/2014/main" id="{00393AFB-B1E4-0EB4-CA1F-8ED07F5187D4}"/>
                </a:ext>
              </a:extLst>
            </p:cNvPr>
            <p:cNvSpPr/>
            <p:nvPr/>
          </p:nvSpPr>
          <p:spPr>
            <a:xfrm>
              <a:off x="5539252" y="5165220"/>
              <a:ext cx="819445" cy="16862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123B4F">
                    <a:alpha val="78000"/>
                  </a:srgbClr>
                </a:gs>
                <a:gs pos="100000">
                  <a:srgbClr val="00B0F0">
                    <a:alpha val="5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创二代</a:t>
              </a:r>
            </a:p>
          </p:txBody>
        </p:sp>
        <p:sp>
          <p:nvSpPr>
            <p:cNvPr id="184" name="文本框 183">
              <a:extLst>
                <a:ext uri="{FF2B5EF4-FFF2-40B4-BE49-F238E27FC236}">
                  <a16:creationId xmlns:a16="http://schemas.microsoft.com/office/drawing/2014/main" id="{FAE677D0-1564-4CD4-92FE-B6DF6BF0A829}"/>
                </a:ext>
              </a:extLst>
            </p:cNvPr>
            <p:cNvSpPr txBox="1"/>
            <p:nvPr/>
          </p:nvSpPr>
          <p:spPr>
            <a:xfrm>
              <a:off x="5418527" y="4715939"/>
              <a:ext cx="1495946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b="1">
                  <a:solidFill>
                    <a:srgbClr val="00B0F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“人设”要鲜明</a:t>
              </a:r>
            </a:p>
          </p:txBody>
        </p:sp>
        <p:sp>
          <p:nvSpPr>
            <p:cNvPr id="185" name="矩形: 圆角 184">
              <a:extLst>
                <a:ext uri="{FF2B5EF4-FFF2-40B4-BE49-F238E27FC236}">
                  <a16:creationId xmlns:a16="http://schemas.microsoft.com/office/drawing/2014/main" id="{7648909B-FA67-7364-2443-EE66D73009AC}"/>
                </a:ext>
              </a:extLst>
            </p:cNvPr>
            <p:cNvSpPr/>
            <p:nvPr/>
          </p:nvSpPr>
          <p:spPr>
            <a:xfrm>
              <a:off x="6231846" y="5072133"/>
              <a:ext cx="823507" cy="17590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123B4F">
                    <a:alpha val="78000"/>
                  </a:srgbClr>
                </a:gs>
                <a:gs pos="100000">
                  <a:srgbClr val="00B0F0">
                    <a:alpha val="5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总裁高管</a:t>
              </a:r>
            </a:p>
          </p:txBody>
        </p:sp>
        <p:sp>
          <p:nvSpPr>
            <p:cNvPr id="186" name="矩形: 圆角 185">
              <a:extLst>
                <a:ext uri="{FF2B5EF4-FFF2-40B4-BE49-F238E27FC236}">
                  <a16:creationId xmlns:a16="http://schemas.microsoft.com/office/drawing/2014/main" id="{DA75C53A-93C1-1F98-02C3-CFC65FA96F60}"/>
                </a:ext>
              </a:extLst>
            </p:cNvPr>
            <p:cNvSpPr/>
            <p:nvPr/>
          </p:nvSpPr>
          <p:spPr>
            <a:xfrm>
              <a:off x="5451977" y="5511680"/>
              <a:ext cx="801791" cy="17590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123B4F">
                    <a:alpha val="78000"/>
                  </a:srgbClr>
                </a:gs>
                <a:gs pos="100000">
                  <a:srgbClr val="00B0F0">
                    <a:alpha val="5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跨界专家</a:t>
              </a:r>
            </a:p>
          </p:txBody>
        </p:sp>
        <p:sp>
          <p:nvSpPr>
            <p:cNvPr id="187" name="矩形: 圆角 186">
              <a:extLst>
                <a:ext uri="{FF2B5EF4-FFF2-40B4-BE49-F238E27FC236}">
                  <a16:creationId xmlns:a16="http://schemas.microsoft.com/office/drawing/2014/main" id="{B8E35E9C-863C-40BF-4613-1DD4484D094E}"/>
                </a:ext>
              </a:extLst>
            </p:cNvPr>
            <p:cNvSpPr/>
            <p:nvPr/>
          </p:nvSpPr>
          <p:spPr>
            <a:xfrm>
              <a:off x="6186068" y="5614661"/>
              <a:ext cx="799277" cy="163806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123B4F">
                    <a:alpha val="78000"/>
                  </a:srgbClr>
                </a:gs>
                <a:gs pos="100000">
                  <a:srgbClr val="00B0F0">
                    <a:alpha val="5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专业柜姐</a:t>
              </a:r>
            </a:p>
          </p:txBody>
        </p:sp>
        <p:sp>
          <p:nvSpPr>
            <p:cNvPr id="188" name="矩形: 圆角 187">
              <a:extLst>
                <a:ext uri="{FF2B5EF4-FFF2-40B4-BE49-F238E27FC236}">
                  <a16:creationId xmlns:a16="http://schemas.microsoft.com/office/drawing/2014/main" id="{6DC6CA31-F9FC-9F87-8F3F-3BE9A64B36AF}"/>
                </a:ext>
              </a:extLst>
            </p:cNvPr>
            <p:cNvSpPr/>
            <p:nvPr/>
          </p:nvSpPr>
          <p:spPr>
            <a:xfrm>
              <a:off x="6112682" y="5343153"/>
              <a:ext cx="801791" cy="163805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123B4F">
                    <a:alpha val="78000"/>
                  </a:srgbClr>
                </a:gs>
                <a:gs pos="100000">
                  <a:srgbClr val="00B0F0">
                    <a:alpha val="5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明星达人</a:t>
              </a:r>
            </a:p>
          </p:txBody>
        </p:sp>
        <p:sp>
          <p:nvSpPr>
            <p:cNvPr id="192" name="矩形: 圆角 191">
              <a:extLst>
                <a:ext uri="{FF2B5EF4-FFF2-40B4-BE49-F238E27FC236}">
                  <a16:creationId xmlns:a16="http://schemas.microsoft.com/office/drawing/2014/main" id="{17B67459-148B-6F1B-D289-E82A06BA98C5}"/>
                </a:ext>
              </a:extLst>
            </p:cNvPr>
            <p:cNvSpPr/>
            <p:nvPr/>
          </p:nvSpPr>
          <p:spPr>
            <a:xfrm>
              <a:off x="7170422" y="1976905"/>
              <a:ext cx="1098607" cy="308033"/>
            </a:xfrm>
            <a:prstGeom prst="roundRect">
              <a:avLst>
                <a:gd name="adj" fmla="val 50000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2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推什么</a:t>
              </a:r>
            </a:p>
          </p:txBody>
        </p:sp>
        <p:sp>
          <p:nvSpPr>
            <p:cNvPr id="193" name="矩形: 圆角 192">
              <a:extLst>
                <a:ext uri="{FF2B5EF4-FFF2-40B4-BE49-F238E27FC236}">
                  <a16:creationId xmlns:a16="http://schemas.microsoft.com/office/drawing/2014/main" id="{32265C90-01D7-AF68-F000-F78262517AFA}"/>
                </a:ext>
              </a:extLst>
            </p:cNvPr>
            <p:cNvSpPr/>
            <p:nvPr/>
          </p:nvSpPr>
          <p:spPr>
            <a:xfrm>
              <a:off x="7258828" y="5080910"/>
              <a:ext cx="1176551" cy="16862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123B4F">
                    <a:alpha val="78000"/>
                  </a:srgbClr>
                </a:gs>
                <a:gs pos="100000">
                  <a:srgbClr val="00B0F0">
                    <a:alpha val="5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联名款</a:t>
              </a:r>
            </a:p>
          </p:txBody>
        </p:sp>
        <p:sp>
          <p:nvSpPr>
            <p:cNvPr id="194" name="文本框 193">
              <a:extLst>
                <a:ext uri="{FF2B5EF4-FFF2-40B4-BE49-F238E27FC236}">
                  <a16:creationId xmlns:a16="http://schemas.microsoft.com/office/drawing/2014/main" id="{DBC6F2E2-BFE6-1CA0-1D5A-055B66AE9C02}"/>
                </a:ext>
              </a:extLst>
            </p:cNvPr>
            <p:cNvSpPr txBox="1"/>
            <p:nvPr/>
          </p:nvSpPr>
          <p:spPr>
            <a:xfrm>
              <a:off x="6971752" y="4715939"/>
              <a:ext cx="1495946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b="1">
                  <a:solidFill>
                    <a:srgbClr val="00B0F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“商品”买点足</a:t>
              </a:r>
            </a:p>
          </p:txBody>
        </p:sp>
        <p:sp>
          <p:nvSpPr>
            <p:cNvPr id="195" name="矩形: 圆角 194">
              <a:extLst>
                <a:ext uri="{FF2B5EF4-FFF2-40B4-BE49-F238E27FC236}">
                  <a16:creationId xmlns:a16="http://schemas.microsoft.com/office/drawing/2014/main" id="{53F0F75D-8A52-3F39-3B61-8408FDE81E78}"/>
                </a:ext>
              </a:extLst>
            </p:cNvPr>
            <p:cNvSpPr/>
            <p:nvPr/>
          </p:nvSpPr>
          <p:spPr>
            <a:xfrm>
              <a:off x="7913224" y="5580604"/>
              <a:ext cx="759125" cy="17169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123B4F">
                    <a:alpha val="78000"/>
                  </a:srgbClr>
                </a:gs>
                <a:gs pos="100000">
                  <a:srgbClr val="00B0F0">
                    <a:alpha val="5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网红款</a:t>
              </a:r>
            </a:p>
          </p:txBody>
        </p:sp>
        <p:sp>
          <p:nvSpPr>
            <p:cNvPr id="196" name="矩形: 圆角 195">
              <a:extLst>
                <a:ext uri="{FF2B5EF4-FFF2-40B4-BE49-F238E27FC236}">
                  <a16:creationId xmlns:a16="http://schemas.microsoft.com/office/drawing/2014/main" id="{C28710F7-E46A-EFDF-C2BA-B9B8B4D8E790}"/>
                </a:ext>
              </a:extLst>
            </p:cNvPr>
            <p:cNvSpPr/>
            <p:nvPr/>
          </p:nvSpPr>
          <p:spPr>
            <a:xfrm>
              <a:off x="7013374" y="5362109"/>
              <a:ext cx="709536" cy="16012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123B4F">
                    <a:alpha val="78000"/>
                  </a:srgbClr>
                </a:gs>
                <a:gs pos="100000">
                  <a:srgbClr val="00B0F0">
                    <a:alpha val="5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明星同款</a:t>
              </a:r>
            </a:p>
          </p:txBody>
        </p:sp>
        <p:sp>
          <p:nvSpPr>
            <p:cNvPr id="197" name="矩形: 圆角 196">
              <a:extLst>
                <a:ext uri="{FF2B5EF4-FFF2-40B4-BE49-F238E27FC236}">
                  <a16:creationId xmlns:a16="http://schemas.microsoft.com/office/drawing/2014/main" id="{D0349159-593A-AEBA-1BC1-A470FDCC8C17}"/>
                </a:ext>
              </a:extLst>
            </p:cNvPr>
            <p:cNvSpPr/>
            <p:nvPr/>
          </p:nvSpPr>
          <p:spPr>
            <a:xfrm>
              <a:off x="7797161" y="5320859"/>
              <a:ext cx="904978" cy="17590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123B4F">
                    <a:alpha val="78000"/>
                  </a:srgbClr>
                </a:gs>
                <a:gs pos="100000">
                  <a:srgbClr val="00B0F0">
                    <a:alpha val="5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纪念限定款</a:t>
              </a:r>
            </a:p>
          </p:txBody>
        </p:sp>
        <p:sp>
          <p:nvSpPr>
            <p:cNvPr id="199" name="矩形: 圆角 198">
              <a:extLst>
                <a:ext uri="{FF2B5EF4-FFF2-40B4-BE49-F238E27FC236}">
                  <a16:creationId xmlns:a16="http://schemas.microsoft.com/office/drawing/2014/main" id="{21E21934-32AD-10FA-8EB2-36C297178CF5}"/>
                </a:ext>
              </a:extLst>
            </p:cNvPr>
            <p:cNvSpPr/>
            <p:nvPr/>
          </p:nvSpPr>
          <p:spPr>
            <a:xfrm>
              <a:off x="7121598" y="5580604"/>
              <a:ext cx="725506" cy="17169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123B4F">
                    <a:alpha val="78000"/>
                  </a:srgbClr>
                </a:gs>
                <a:gs pos="100000">
                  <a:srgbClr val="00B0F0">
                    <a:alpha val="5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定制款</a:t>
              </a:r>
            </a:p>
          </p:txBody>
        </p:sp>
        <p:sp>
          <p:nvSpPr>
            <p:cNvPr id="201" name="矩形: 圆角 200">
              <a:extLst>
                <a:ext uri="{FF2B5EF4-FFF2-40B4-BE49-F238E27FC236}">
                  <a16:creationId xmlns:a16="http://schemas.microsoft.com/office/drawing/2014/main" id="{7DB54DBF-CA25-76FE-9D3D-B26A503EBD5C}"/>
                </a:ext>
              </a:extLst>
            </p:cNvPr>
            <p:cNvSpPr/>
            <p:nvPr/>
          </p:nvSpPr>
          <p:spPr>
            <a:xfrm>
              <a:off x="8925512" y="1976905"/>
              <a:ext cx="1098607" cy="308033"/>
            </a:xfrm>
            <a:prstGeom prst="roundRect">
              <a:avLst>
                <a:gd name="adj" fmla="val 50000"/>
              </a:avLst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2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怎么说</a:t>
              </a:r>
            </a:p>
          </p:txBody>
        </p:sp>
        <p:sp>
          <p:nvSpPr>
            <p:cNvPr id="202" name="矩形: 圆角 201">
              <a:extLst>
                <a:ext uri="{FF2B5EF4-FFF2-40B4-BE49-F238E27FC236}">
                  <a16:creationId xmlns:a16="http://schemas.microsoft.com/office/drawing/2014/main" id="{8AA6BF5C-02FE-CA02-942B-2ED26FB3115D}"/>
                </a:ext>
              </a:extLst>
            </p:cNvPr>
            <p:cNvSpPr/>
            <p:nvPr/>
          </p:nvSpPr>
          <p:spPr>
            <a:xfrm>
              <a:off x="8847568" y="5165220"/>
              <a:ext cx="714522" cy="17590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92D050">
                    <a:alpha val="78000"/>
                  </a:srgbClr>
                </a:gs>
                <a:gs pos="100000">
                  <a:srgbClr val="00B050">
                    <a:alpha val="71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够专业</a:t>
              </a:r>
            </a:p>
          </p:txBody>
        </p:sp>
        <p:sp>
          <p:nvSpPr>
            <p:cNvPr id="203" name="文本框 202">
              <a:extLst>
                <a:ext uri="{FF2B5EF4-FFF2-40B4-BE49-F238E27FC236}">
                  <a16:creationId xmlns:a16="http://schemas.microsoft.com/office/drawing/2014/main" id="{45D75725-5C40-E0F6-33DF-EF64A40B1662}"/>
                </a:ext>
              </a:extLst>
            </p:cNvPr>
            <p:cNvSpPr txBox="1"/>
            <p:nvPr/>
          </p:nvSpPr>
          <p:spPr>
            <a:xfrm>
              <a:off x="8726842" y="4715939"/>
              <a:ext cx="1495946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b="1">
                  <a:solidFill>
                    <a:srgbClr val="00B05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“话术”打动人</a:t>
              </a:r>
            </a:p>
          </p:txBody>
        </p:sp>
        <p:sp>
          <p:nvSpPr>
            <p:cNvPr id="204" name="矩形: 圆角 203">
              <a:extLst>
                <a:ext uri="{FF2B5EF4-FFF2-40B4-BE49-F238E27FC236}">
                  <a16:creationId xmlns:a16="http://schemas.microsoft.com/office/drawing/2014/main" id="{98B8C918-869A-CF0A-FB84-6DF440B89B9A}"/>
                </a:ext>
              </a:extLst>
            </p:cNvPr>
            <p:cNvSpPr/>
            <p:nvPr/>
          </p:nvSpPr>
          <p:spPr>
            <a:xfrm>
              <a:off x="9399273" y="5050777"/>
              <a:ext cx="823507" cy="17590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92D050">
                    <a:alpha val="78000"/>
                  </a:srgbClr>
                </a:gs>
                <a:gs pos="100000">
                  <a:srgbClr val="00B050">
                    <a:alpha val="71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有人感</a:t>
              </a:r>
            </a:p>
          </p:txBody>
        </p:sp>
        <p:sp>
          <p:nvSpPr>
            <p:cNvPr id="205" name="矩形: 圆角 204">
              <a:extLst>
                <a:ext uri="{FF2B5EF4-FFF2-40B4-BE49-F238E27FC236}">
                  <a16:creationId xmlns:a16="http://schemas.microsoft.com/office/drawing/2014/main" id="{F304D708-D5A3-BF16-00DF-5C0CC440C856}"/>
                </a:ext>
              </a:extLst>
            </p:cNvPr>
            <p:cNvSpPr/>
            <p:nvPr/>
          </p:nvSpPr>
          <p:spPr>
            <a:xfrm>
              <a:off x="8760292" y="5511680"/>
              <a:ext cx="801791" cy="17590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92D050">
                    <a:alpha val="78000"/>
                  </a:srgbClr>
                </a:gs>
                <a:gs pos="100000">
                  <a:srgbClr val="00B050">
                    <a:alpha val="71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不叫卖</a:t>
              </a:r>
            </a:p>
          </p:txBody>
        </p:sp>
        <p:sp>
          <p:nvSpPr>
            <p:cNvPr id="207" name="矩形: 圆角 206">
              <a:extLst>
                <a:ext uri="{FF2B5EF4-FFF2-40B4-BE49-F238E27FC236}">
                  <a16:creationId xmlns:a16="http://schemas.microsoft.com/office/drawing/2014/main" id="{C29A70F6-56ED-B77E-6912-656049165B14}"/>
                </a:ext>
              </a:extLst>
            </p:cNvPr>
            <p:cNvSpPr/>
            <p:nvPr/>
          </p:nvSpPr>
          <p:spPr>
            <a:xfrm>
              <a:off x="9419829" y="5384628"/>
              <a:ext cx="801791" cy="163805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92D050">
                    <a:alpha val="78000"/>
                  </a:srgbClr>
                </a:gs>
                <a:gs pos="100000">
                  <a:srgbClr val="00B050">
                    <a:alpha val="71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有共鸣</a:t>
              </a:r>
            </a:p>
          </p:txBody>
        </p:sp>
        <p:cxnSp>
          <p:nvCxnSpPr>
            <p:cNvPr id="208" name="直接连接符 207">
              <a:extLst>
                <a:ext uri="{FF2B5EF4-FFF2-40B4-BE49-F238E27FC236}">
                  <a16:creationId xmlns:a16="http://schemas.microsoft.com/office/drawing/2014/main" id="{332FE3C4-2EE2-27EA-5032-1AB93BB0B514}"/>
                </a:ext>
              </a:extLst>
            </p:cNvPr>
            <p:cNvCxnSpPr>
              <a:cxnSpLocks/>
            </p:cNvCxnSpPr>
            <p:nvPr/>
          </p:nvCxnSpPr>
          <p:spPr>
            <a:xfrm>
              <a:off x="10295870" y="5134993"/>
              <a:ext cx="0" cy="809238"/>
            </a:xfrm>
            <a:prstGeom prst="line">
              <a:avLst/>
            </a:prstGeom>
            <a:ln w="19050">
              <a:gradFill flip="none" rotWithShape="1">
                <a:gsLst>
                  <a:gs pos="55000">
                    <a:srgbClr val="0070C0"/>
                  </a:gs>
                  <a:gs pos="0">
                    <a:schemeClr val="accent4">
                      <a:lumMod val="20000"/>
                      <a:lumOff val="80000"/>
                    </a:schemeClr>
                  </a:gs>
                  <a:gs pos="100000">
                    <a:schemeClr val="accent4">
                      <a:lumMod val="20000"/>
                      <a:lumOff val="80000"/>
                    </a:schemeClr>
                  </a:gs>
                </a:gsLst>
                <a:lin ang="5400000" scaled="1"/>
                <a:tileRect/>
              </a:gra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0" name="矩形: 圆角 209">
              <a:extLst>
                <a:ext uri="{FF2B5EF4-FFF2-40B4-BE49-F238E27FC236}">
                  <a16:creationId xmlns:a16="http://schemas.microsoft.com/office/drawing/2014/main" id="{227FC7EB-C1DD-1C5E-1E07-93381477781B}"/>
                </a:ext>
              </a:extLst>
            </p:cNvPr>
            <p:cNvSpPr/>
            <p:nvPr/>
          </p:nvSpPr>
          <p:spPr>
            <a:xfrm>
              <a:off x="9290113" y="5735241"/>
              <a:ext cx="645755" cy="163805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92D050">
                    <a:alpha val="78000"/>
                  </a:srgbClr>
                </a:gs>
                <a:gs pos="100000">
                  <a:srgbClr val="00B050">
                    <a:alpha val="71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幽默感</a:t>
              </a:r>
            </a:p>
          </p:txBody>
        </p:sp>
        <p:sp>
          <p:nvSpPr>
            <p:cNvPr id="211" name="矩形: 圆角 210">
              <a:extLst>
                <a:ext uri="{FF2B5EF4-FFF2-40B4-BE49-F238E27FC236}">
                  <a16:creationId xmlns:a16="http://schemas.microsoft.com/office/drawing/2014/main" id="{4ACD8C62-1D55-F2E3-4F38-34091F4ACAA4}"/>
                </a:ext>
              </a:extLst>
            </p:cNvPr>
            <p:cNvSpPr/>
            <p:nvPr/>
          </p:nvSpPr>
          <p:spPr>
            <a:xfrm>
              <a:off x="10478737" y="1976905"/>
              <a:ext cx="1098607" cy="308033"/>
            </a:xfrm>
            <a:prstGeom prst="roundRect">
              <a:avLst>
                <a:gd name="adj" fmla="val 50000"/>
              </a:avLst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2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怎么互动</a:t>
              </a:r>
            </a:p>
          </p:txBody>
        </p:sp>
        <p:sp>
          <p:nvSpPr>
            <p:cNvPr id="212" name="矩形: 圆角 211">
              <a:extLst>
                <a:ext uri="{FF2B5EF4-FFF2-40B4-BE49-F238E27FC236}">
                  <a16:creationId xmlns:a16="http://schemas.microsoft.com/office/drawing/2014/main" id="{0C0BECC2-950C-1635-5F4A-F4B7CD80E198}"/>
                </a:ext>
              </a:extLst>
            </p:cNvPr>
            <p:cNvSpPr/>
            <p:nvPr/>
          </p:nvSpPr>
          <p:spPr>
            <a:xfrm>
              <a:off x="10400792" y="5165220"/>
              <a:ext cx="755021" cy="17169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92D050">
                    <a:alpha val="78000"/>
                  </a:srgbClr>
                </a:gs>
                <a:gs pos="100000">
                  <a:srgbClr val="00B050">
                    <a:alpha val="71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超级福袋</a:t>
              </a:r>
            </a:p>
          </p:txBody>
        </p:sp>
        <p:sp>
          <p:nvSpPr>
            <p:cNvPr id="213" name="文本框 212">
              <a:extLst>
                <a:ext uri="{FF2B5EF4-FFF2-40B4-BE49-F238E27FC236}">
                  <a16:creationId xmlns:a16="http://schemas.microsoft.com/office/drawing/2014/main" id="{D4D331E6-7BC9-52A2-B5FF-6969357B6428}"/>
                </a:ext>
              </a:extLst>
            </p:cNvPr>
            <p:cNvSpPr txBox="1"/>
            <p:nvPr/>
          </p:nvSpPr>
          <p:spPr>
            <a:xfrm>
              <a:off x="10280067" y="4715939"/>
              <a:ext cx="1495946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b="1">
                  <a:solidFill>
                    <a:srgbClr val="00B05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“工具”多应用</a:t>
              </a:r>
            </a:p>
          </p:txBody>
        </p:sp>
        <p:sp>
          <p:nvSpPr>
            <p:cNvPr id="214" name="矩形: 圆角 213">
              <a:extLst>
                <a:ext uri="{FF2B5EF4-FFF2-40B4-BE49-F238E27FC236}">
                  <a16:creationId xmlns:a16="http://schemas.microsoft.com/office/drawing/2014/main" id="{7D319981-0AD6-44F6-1559-17A8E2CFA313}"/>
                </a:ext>
              </a:extLst>
            </p:cNvPr>
            <p:cNvSpPr/>
            <p:nvPr/>
          </p:nvSpPr>
          <p:spPr>
            <a:xfrm>
              <a:off x="10939311" y="5274727"/>
              <a:ext cx="822117" cy="180765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92D050">
                    <a:alpha val="78000"/>
                  </a:srgbClr>
                </a:gs>
                <a:gs pos="100000">
                  <a:srgbClr val="00B050">
                    <a:alpha val="71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倒计时红包</a:t>
              </a:r>
            </a:p>
          </p:txBody>
        </p:sp>
        <p:sp>
          <p:nvSpPr>
            <p:cNvPr id="215" name="矩形: 圆角 214">
              <a:extLst>
                <a:ext uri="{FF2B5EF4-FFF2-40B4-BE49-F238E27FC236}">
                  <a16:creationId xmlns:a16="http://schemas.microsoft.com/office/drawing/2014/main" id="{5A11CEC8-F850-924C-CDCB-F873ED6BC175}"/>
                </a:ext>
              </a:extLst>
            </p:cNvPr>
            <p:cNvSpPr/>
            <p:nvPr/>
          </p:nvSpPr>
          <p:spPr>
            <a:xfrm>
              <a:off x="10323483" y="5455493"/>
              <a:ext cx="755021" cy="16226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92D050">
                    <a:alpha val="78000"/>
                  </a:srgbClr>
                </a:gs>
                <a:gs pos="100000">
                  <a:srgbClr val="00B050">
                    <a:alpha val="71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福利任务</a:t>
              </a:r>
            </a:p>
          </p:txBody>
        </p:sp>
        <p:sp>
          <p:nvSpPr>
            <p:cNvPr id="216" name="矩形: 圆角 215">
              <a:extLst>
                <a:ext uri="{FF2B5EF4-FFF2-40B4-BE49-F238E27FC236}">
                  <a16:creationId xmlns:a16="http://schemas.microsoft.com/office/drawing/2014/main" id="{88ED9633-0544-90BF-C60E-B70838EAD8DE}"/>
                </a:ext>
              </a:extLst>
            </p:cNvPr>
            <p:cNvSpPr/>
            <p:nvPr/>
          </p:nvSpPr>
          <p:spPr>
            <a:xfrm>
              <a:off x="11115673" y="5522962"/>
              <a:ext cx="645755" cy="150981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92D050">
                    <a:alpha val="78000"/>
                  </a:srgbClr>
                </a:gs>
                <a:gs pos="100000">
                  <a:srgbClr val="00B050">
                    <a:alpha val="71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优惠券</a:t>
              </a:r>
            </a:p>
          </p:txBody>
        </p:sp>
        <p:sp>
          <p:nvSpPr>
            <p:cNvPr id="218" name="矩形: 圆角 217">
              <a:extLst>
                <a:ext uri="{FF2B5EF4-FFF2-40B4-BE49-F238E27FC236}">
                  <a16:creationId xmlns:a16="http://schemas.microsoft.com/office/drawing/2014/main" id="{54B16922-BC7B-5BFD-BA67-5C1FAD8E813D}"/>
                </a:ext>
              </a:extLst>
            </p:cNvPr>
            <p:cNvSpPr/>
            <p:nvPr/>
          </p:nvSpPr>
          <p:spPr>
            <a:xfrm>
              <a:off x="10616433" y="5750485"/>
              <a:ext cx="645755" cy="163805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92D050">
                    <a:alpha val="78000"/>
                  </a:srgbClr>
                </a:gs>
                <a:gs pos="100000">
                  <a:srgbClr val="00B050">
                    <a:alpha val="71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抽免单</a:t>
              </a:r>
            </a:p>
          </p:txBody>
        </p:sp>
        <p:sp>
          <p:nvSpPr>
            <p:cNvPr id="219" name="梯形 218">
              <a:extLst>
                <a:ext uri="{FF2B5EF4-FFF2-40B4-BE49-F238E27FC236}">
                  <a16:creationId xmlns:a16="http://schemas.microsoft.com/office/drawing/2014/main" id="{780675C4-F292-D741-C404-879A8D1BD023}"/>
                </a:ext>
              </a:extLst>
            </p:cNvPr>
            <p:cNvSpPr/>
            <p:nvPr/>
          </p:nvSpPr>
          <p:spPr>
            <a:xfrm>
              <a:off x="581112" y="6165450"/>
              <a:ext cx="4710797" cy="278871"/>
            </a:xfrm>
            <a:prstGeom prst="trapezoid">
              <a:avLst>
                <a:gd name="adj" fmla="val 53348"/>
              </a:avLst>
            </a:prstGeom>
            <a:gradFill flip="none" rotWithShape="1">
              <a:gsLst>
                <a:gs pos="0">
                  <a:schemeClr val="tx1">
                    <a:alpha val="13000"/>
                  </a:schemeClr>
                </a:gs>
                <a:gs pos="100000">
                  <a:srgbClr val="FFC00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1" name="文本框 220">
              <a:extLst>
                <a:ext uri="{FF2B5EF4-FFF2-40B4-BE49-F238E27FC236}">
                  <a16:creationId xmlns:a16="http://schemas.microsoft.com/office/drawing/2014/main" id="{DFA169C9-EAB9-0909-868F-DBE339A91A15}"/>
                </a:ext>
              </a:extLst>
            </p:cNvPr>
            <p:cNvSpPr txBox="1"/>
            <p:nvPr/>
          </p:nvSpPr>
          <p:spPr>
            <a:xfrm>
              <a:off x="958002" y="6012545"/>
              <a:ext cx="4254829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>
                  <a:solidFill>
                    <a:schemeClr val="bg1"/>
                  </a:solidFill>
                </a:rPr>
                <a:t>…                        …                   …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22" name="梯形 221">
              <a:extLst>
                <a:ext uri="{FF2B5EF4-FFF2-40B4-BE49-F238E27FC236}">
                  <a16:creationId xmlns:a16="http://schemas.microsoft.com/office/drawing/2014/main" id="{D25FD89D-1F12-5C47-3BE1-F092E5C837CD}"/>
                </a:ext>
              </a:extLst>
            </p:cNvPr>
            <p:cNvSpPr/>
            <p:nvPr/>
          </p:nvSpPr>
          <p:spPr>
            <a:xfrm>
              <a:off x="5483565" y="6145347"/>
              <a:ext cx="2984133" cy="278871"/>
            </a:xfrm>
            <a:prstGeom prst="trapezoid">
              <a:avLst>
                <a:gd name="adj" fmla="val 53348"/>
              </a:avLst>
            </a:prstGeom>
            <a:gradFill flip="none" rotWithShape="1">
              <a:gsLst>
                <a:gs pos="0">
                  <a:schemeClr val="tx1">
                    <a:alpha val="47000"/>
                  </a:schemeClr>
                </a:gs>
                <a:gs pos="100000">
                  <a:srgbClr val="00B0F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3" name="文本框 222">
              <a:extLst>
                <a:ext uri="{FF2B5EF4-FFF2-40B4-BE49-F238E27FC236}">
                  <a16:creationId xmlns:a16="http://schemas.microsoft.com/office/drawing/2014/main" id="{2D4A01C0-26D6-5EDB-ECB8-CA5C47E49721}"/>
                </a:ext>
              </a:extLst>
            </p:cNvPr>
            <p:cNvSpPr txBox="1"/>
            <p:nvPr/>
          </p:nvSpPr>
          <p:spPr>
            <a:xfrm>
              <a:off x="5860455" y="5992442"/>
              <a:ext cx="2528157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>
                  <a:solidFill>
                    <a:schemeClr val="bg1"/>
                  </a:solidFill>
                </a:rPr>
                <a:t> …                        …   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26" name="梯形 225">
              <a:extLst>
                <a:ext uri="{FF2B5EF4-FFF2-40B4-BE49-F238E27FC236}">
                  <a16:creationId xmlns:a16="http://schemas.microsoft.com/office/drawing/2014/main" id="{B52D49C1-1271-CDE4-BB85-20559326150B}"/>
                </a:ext>
              </a:extLst>
            </p:cNvPr>
            <p:cNvSpPr/>
            <p:nvPr/>
          </p:nvSpPr>
          <p:spPr>
            <a:xfrm>
              <a:off x="8777295" y="6165450"/>
              <a:ext cx="2984133" cy="278871"/>
            </a:xfrm>
            <a:prstGeom prst="trapezoid">
              <a:avLst>
                <a:gd name="adj" fmla="val 53348"/>
              </a:avLst>
            </a:prstGeom>
            <a:gradFill flip="none" rotWithShape="1">
              <a:gsLst>
                <a:gs pos="0">
                  <a:schemeClr val="tx1">
                    <a:alpha val="47000"/>
                  </a:schemeClr>
                </a:gs>
                <a:gs pos="100000">
                  <a:srgbClr val="00B05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7" name="文本框 226">
              <a:extLst>
                <a:ext uri="{FF2B5EF4-FFF2-40B4-BE49-F238E27FC236}">
                  <a16:creationId xmlns:a16="http://schemas.microsoft.com/office/drawing/2014/main" id="{B52248FE-C7BA-FCA0-DDFD-5445C978B24E}"/>
                </a:ext>
              </a:extLst>
            </p:cNvPr>
            <p:cNvSpPr txBox="1"/>
            <p:nvPr/>
          </p:nvSpPr>
          <p:spPr>
            <a:xfrm>
              <a:off x="9154185" y="6012545"/>
              <a:ext cx="2528157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>
                  <a:solidFill>
                    <a:schemeClr val="bg1"/>
                  </a:solidFill>
                </a:rPr>
                <a:t> …                        …   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BD36DC8C-635C-B35E-F1F8-6DC857E446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03501" y="2372419"/>
              <a:ext cx="1295467" cy="2267067"/>
            </a:xfrm>
            <a:prstGeom prst="roundRect">
              <a:avLst>
                <a:gd name="adj" fmla="val 8046"/>
              </a:avLst>
            </a:prstGeom>
          </p:spPr>
        </p:pic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2928C046-2004-0D08-E716-79AE5FAF40D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113744" y="2380055"/>
              <a:ext cx="1301817" cy="2254366"/>
            </a:xfrm>
            <a:prstGeom prst="roundRect">
              <a:avLst>
                <a:gd name="adj" fmla="val 7016"/>
              </a:avLst>
            </a:prstGeom>
          </p:spPr>
        </p:pic>
        <p:pic>
          <p:nvPicPr>
            <p:cNvPr id="16" name="图片 15">
              <a:extLst>
                <a:ext uri="{FF2B5EF4-FFF2-40B4-BE49-F238E27FC236}">
                  <a16:creationId xmlns:a16="http://schemas.microsoft.com/office/drawing/2014/main" id="{DF29907D-55B8-9C5D-0CDA-C73A1623C0D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676161" y="2380269"/>
              <a:ext cx="1284724" cy="2262648"/>
            </a:xfrm>
            <a:prstGeom prst="roundRect">
              <a:avLst>
                <a:gd name="adj" fmla="val 5730"/>
              </a:avLst>
            </a:prstGeom>
          </p:spPr>
        </p:pic>
        <p:pic>
          <p:nvPicPr>
            <p:cNvPr id="19" name="图片 18">
              <a:extLst>
                <a:ext uri="{FF2B5EF4-FFF2-40B4-BE49-F238E27FC236}">
                  <a16:creationId xmlns:a16="http://schemas.microsoft.com/office/drawing/2014/main" id="{F4FD2E48-0F44-3F81-6F96-A132DDF9BCF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451442" y="2367354"/>
              <a:ext cx="1289116" cy="2267067"/>
            </a:xfrm>
            <a:prstGeom prst="roundRect">
              <a:avLst>
                <a:gd name="adj" fmla="val 9628"/>
              </a:avLst>
            </a:prstGeom>
          </p:spPr>
        </p:pic>
        <p:pic>
          <p:nvPicPr>
            <p:cNvPr id="21" name="图片 20">
              <a:extLst>
                <a:ext uri="{FF2B5EF4-FFF2-40B4-BE49-F238E27FC236}">
                  <a16:creationId xmlns:a16="http://schemas.microsoft.com/office/drawing/2014/main" id="{B9503D7B-EBA8-56DB-610D-4C08E42E00E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075167" y="2375905"/>
              <a:ext cx="1289116" cy="2260716"/>
            </a:xfrm>
            <a:prstGeom prst="roundRect">
              <a:avLst>
                <a:gd name="adj" fmla="val 9628"/>
              </a:avLst>
            </a:prstGeom>
          </p:spPr>
        </p:pic>
        <p:pic>
          <p:nvPicPr>
            <p:cNvPr id="23" name="图片 22">
              <a:extLst>
                <a:ext uri="{FF2B5EF4-FFF2-40B4-BE49-F238E27FC236}">
                  <a16:creationId xmlns:a16="http://schemas.microsoft.com/office/drawing/2014/main" id="{E96C015B-082A-DC71-4A7C-64744C0EA68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8836607" y="2375905"/>
              <a:ext cx="1276416" cy="2260716"/>
            </a:xfrm>
            <a:prstGeom prst="roundRect">
              <a:avLst>
                <a:gd name="adj" fmla="val 8464"/>
              </a:avLst>
            </a:prstGeom>
          </p:spPr>
        </p:pic>
        <p:pic>
          <p:nvPicPr>
            <p:cNvPr id="25" name="图片 24">
              <a:extLst>
                <a:ext uri="{FF2B5EF4-FFF2-40B4-BE49-F238E27FC236}">
                  <a16:creationId xmlns:a16="http://schemas.microsoft.com/office/drawing/2014/main" id="{46D5F4BF-3586-ED9C-626C-BFEB257E750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0433946" y="2376854"/>
              <a:ext cx="1280129" cy="2257568"/>
            </a:xfrm>
            <a:prstGeom prst="roundRect">
              <a:avLst>
                <a:gd name="adj" fmla="val 9628"/>
              </a:avLst>
            </a:prstGeom>
          </p:spPr>
        </p:pic>
        <p:sp>
          <p:nvSpPr>
            <p:cNvPr id="26" name="矩形: 圆角 25">
              <a:extLst>
                <a:ext uri="{FF2B5EF4-FFF2-40B4-BE49-F238E27FC236}">
                  <a16:creationId xmlns:a16="http://schemas.microsoft.com/office/drawing/2014/main" id="{557BA968-5F5A-06E1-C526-580ED5287769}"/>
                </a:ext>
              </a:extLst>
            </p:cNvPr>
            <p:cNvSpPr/>
            <p:nvPr/>
          </p:nvSpPr>
          <p:spPr>
            <a:xfrm>
              <a:off x="5843278" y="5829111"/>
              <a:ext cx="799277" cy="163806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123B4F">
                    <a:alpha val="78000"/>
                  </a:srgbClr>
                </a:gs>
                <a:gs pos="100000">
                  <a:srgbClr val="00B0F0">
                    <a:alpha val="5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宠物助播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59345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B28A00-1847-0AD1-4E4A-B54EBF50FB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: 圆顶角 5">
            <a:extLst>
              <a:ext uri="{FF2B5EF4-FFF2-40B4-BE49-F238E27FC236}">
                <a16:creationId xmlns:a16="http://schemas.microsoft.com/office/drawing/2014/main" id="{9B616FFC-58BD-210F-AD8D-3EB45960444D}"/>
              </a:ext>
            </a:extLst>
          </p:cNvPr>
          <p:cNvSpPr/>
          <p:nvPr/>
        </p:nvSpPr>
        <p:spPr>
          <a:xfrm>
            <a:off x="1284055" y="1712794"/>
            <a:ext cx="9623890" cy="3877772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effectLst>
            <a:outerShdw blurRad="508000" dist="50800" dir="5400000" algn="ctr" rotWithShape="0">
              <a:schemeClr val="accent1">
                <a:alpha val="10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 descr="图片包含 户外, 水, 男人, 灯光&#10;&#10;AI 生成的内容可能不正确。">
            <a:extLst>
              <a:ext uri="{FF2B5EF4-FFF2-40B4-BE49-F238E27FC236}">
                <a16:creationId xmlns:a16="http://schemas.microsoft.com/office/drawing/2014/main" id="{6A84D382-5B68-BD91-5067-4D0EA883EE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471" y="3394241"/>
            <a:ext cx="10246529" cy="3437860"/>
          </a:xfrm>
          <a:prstGeom prst="rect">
            <a:avLst/>
          </a:prstGeom>
        </p:spPr>
      </p:pic>
      <p:sp>
        <p:nvSpPr>
          <p:cNvPr id="9" name="TextBox 17">
            <a:extLst>
              <a:ext uri="{FF2B5EF4-FFF2-40B4-BE49-F238E27FC236}">
                <a16:creationId xmlns:a16="http://schemas.microsoft.com/office/drawing/2014/main" id="{9FB30530-0E45-C72E-656F-61B4554DA32B}"/>
              </a:ext>
            </a:extLst>
          </p:cNvPr>
          <p:cNvSpPr txBox="1"/>
          <p:nvPr/>
        </p:nvSpPr>
        <p:spPr>
          <a:xfrm>
            <a:off x="2663823" y="4461595"/>
            <a:ext cx="6864355" cy="6294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Roboto Light" charset="0"/>
              </a:rPr>
              <a:t/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Roboto Light" charset="0"/>
              </a:rPr>
              <a:t/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1C8AC46D-84FE-074C-21CF-B15AB788069F}"/>
              </a:ext>
            </a:extLst>
          </p:cNvPr>
          <p:cNvSpPr txBox="1"/>
          <p:nvPr/>
        </p:nvSpPr>
        <p:spPr>
          <a:xfrm>
            <a:off x="1861202" y="3159207"/>
            <a:ext cx="846959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防晒品类直播七大要素</a:t>
            </a:r>
            <a:endParaRPr lang="zh-CN" altLang="en-US" sz="60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2" name="矩形: 圆角 11">
            <a:extLst>
              <a:ext uri="{FF2B5EF4-FFF2-40B4-BE49-F238E27FC236}">
                <a16:creationId xmlns:a16="http://schemas.microsoft.com/office/drawing/2014/main" id="{C90940F8-CCD8-2AC5-D0FF-7A88E682A8DD}"/>
              </a:ext>
            </a:extLst>
          </p:cNvPr>
          <p:cNvSpPr/>
          <p:nvPr/>
        </p:nvSpPr>
        <p:spPr>
          <a:xfrm>
            <a:off x="4754232" y="2126445"/>
            <a:ext cx="2683536" cy="72721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>
            <a:outerShdw blurRad="190500" dist="50800" dir="5400000" algn="ctr" rotWithShape="0">
              <a:schemeClr val="accent2">
                <a:alpha val="30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PART 02</a:t>
            </a:r>
            <a:endParaRPr lang="zh-CN" altLang="en-US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94684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0" grpId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946F7C-0AA2-D349-F394-B46B889734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9E824187-A8C4-05CC-1FF9-1B016F52CE08}"/>
              </a:ext>
            </a:extLst>
          </p:cNvPr>
          <p:cNvSpPr txBox="1"/>
          <p:nvPr/>
        </p:nvSpPr>
        <p:spPr>
          <a:xfrm>
            <a:off x="753856" y="307903"/>
            <a:ext cx="7950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</a:defRPr>
            </a:lvl1pPr>
          </a:lstStyle>
          <a:p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要素一推什么产品</a:t>
            </a: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思源黑体 CN Medium" panose="020B0600000000000000" pitchFamily="34" charset="-122"/>
            </a:endParaRPr>
          </a:p>
        </p:txBody>
      </p:sp>
      <p:sp>
        <p:nvSpPr>
          <p:cNvPr id="132" name="文本框 131">
            <a:extLst>
              <a:ext uri="{FF2B5EF4-FFF2-40B4-BE49-F238E27FC236}">
                <a16:creationId xmlns:a16="http://schemas.microsoft.com/office/drawing/2014/main" id="{4624EA75-2AEB-97D2-941C-DF22F110E096}"/>
              </a:ext>
            </a:extLst>
          </p:cNvPr>
          <p:cNvSpPr txBox="1"/>
          <p:nvPr/>
        </p:nvSpPr>
        <p:spPr>
          <a:xfrm>
            <a:off x="675911" y="1215092"/>
            <a:ext cx="1084017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28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给顾客一个购买理由：</a:t>
            </a:r>
            <a:r>
              <a:rPr lang="zh-CN" altLang="en-US" sz="2800" b="1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从卖点到买点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ED946AF5-576E-18AA-EF2D-9CCE738AB0B7}"/>
              </a:ext>
            </a:extLst>
          </p:cNvPr>
          <p:cNvGrpSpPr/>
          <p:nvPr/>
        </p:nvGrpSpPr>
        <p:grpSpPr>
          <a:xfrm>
            <a:off x="8970395" y="2898156"/>
            <a:ext cx="2046444" cy="2012544"/>
            <a:chOff x="9458280" y="3320293"/>
            <a:chExt cx="1600452" cy="1377860"/>
          </a:xfrm>
        </p:grpSpPr>
        <p:sp>
          <p:nvSpPr>
            <p:cNvPr id="3" name="梯形 2">
              <a:extLst>
                <a:ext uri="{FF2B5EF4-FFF2-40B4-BE49-F238E27FC236}">
                  <a16:creationId xmlns:a16="http://schemas.microsoft.com/office/drawing/2014/main" id="{15E3DF2D-C012-6A7C-EFD2-DAB117C132A2}"/>
                </a:ext>
              </a:extLst>
            </p:cNvPr>
            <p:cNvSpPr/>
            <p:nvPr/>
          </p:nvSpPr>
          <p:spPr>
            <a:xfrm rot="10800000">
              <a:off x="9807290" y="4061138"/>
              <a:ext cx="864846" cy="357465"/>
            </a:xfrm>
            <a:prstGeom prst="trapezoid">
              <a:avLst>
                <a:gd name="adj" fmla="val 28537"/>
              </a:avLst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FFC000"/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5" name="圆柱体 124">
              <a:extLst>
                <a:ext uri="{FF2B5EF4-FFF2-40B4-BE49-F238E27FC236}">
                  <a16:creationId xmlns:a16="http://schemas.microsoft.com/office/drawing/2014/main" id="{3F4BC34F-DC3A-49E4-85D4-6E55EEF9BD2C}"/>
                </a:ext>
              </a:extLst>
            </p:cNvPr>
            <p:cNvSpPr/>
            <p:nvPr/>
          </p:nvSpPr>
          <p:spPr>
            <a:xfrm>
              <a:off x="9724294" y="4396261"/>
              <a:ext cx="1040926" cy="301892"/>
            </a:xfrm>
            <a:prstGeom prst="can">
              <a:avLst>
                <a:gd name="adj" fmla="val 4349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6" name="文本框 125">
              <a:extLst>
                <a:ext uri="{FF2B5EF4-FFF2-40B4-BE49-F238E27FC236}">
                  <a16:creationId xmlns:a16="http://schemas.microsoft.com/office/drawing/2014/main" id="{0B8355AC-06B8-B86C-2EAB-99AE6CAD7404}"/>
                </a:ext>
              </a:extLst>
            </p:cNvPr>
            <p:cNvSpPr txBox="1"/>
            <p:nvPr/>
          </p:nvSpPr>
          <p:spPr>
            <a:xfrm>
              <a:off x="9458280" y="3849094"/>
              <a:ext cx="1600452" cy="35821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b="1">
                  <a:solidFill>
                    <a:srgbClr val="FFC000"/>
                  </a:solidFill>
                </a:rPr>
                <a:t>顾客要什么</a:t>
              </a:r>
            </a:p>
          </p:txBody>
        </p:sp>
        <p:sp>
          <p:nvSpPr>
            <p:cNvPr id="9" name="任意多边形: 形状 8">
              <a:extLst>
                <a:ext uri="{FF2B5EF4-FFF2-40B4-BE49-F238E27FC236}">
                  <a16:creationId xmlns:a16="http://schemas.microsoft.com/office/drawing/2014/main" id="{8D5A9BCE-684B-142B-51AF-A424B603E782}"/>
                </a:ext>
              </a:extLst>
            </p:cNvPr>
            <p:cNvSpPr/>
            <p:nvPr/>
          </p:nvSpPr>
          <p:spPr>
            <a:xfrm>
              <a:off x="9913621" y="3320293"/>
              <a:ext cx="609685" cy="470273"/>
            </a:xfrm>
            <a:custGeom>
              <a:avLst/>
              <a:gdLst>
                <a:gd name="T0" fmla="*/ 121763 h 600884"/>
                <a:gd name="T1" fmla="*/ 121763 h 600884"/>
                <a:gd name="T2" fmla="*/ 121763 h 600884"/>
                <a:gd name="T3" fmla="*/ 121763 h 600884"/>
                <a:gd name="T4" fmla="*/ 121763 h 600884"/>
                <a:gd name="T5" fmla="*/ 121763 h 600884"/>
                <a:gd name="T6" fmla="*/ 121763 h 600884"/>
                <a:gd name="T7" fmla="*/ 121763 h 600884"/>
                <a:gd name="T8" fmla="*/ 121763 h 600884"/>
                <a:gd name="T9" fmla="*/ 121763 h 600884"/>
                <a:gd name="T10" fmla="*/ 121763 h 600884"/>
                <a:gd name="T11" fmla="*/ 121763 h 600884"/>
                <a:gd name="T12" fmla="*/ 121763 h 600884"/>
                <a:gd name="T13" fmla="*/ 121763 h 600884"/>
                <a:gd name="T14" fmla="*/ 121763 h 600884"/>
                <a:gd name="T15" fmla="*/ 121763 h 600884"/>
                <a:gd name="T16" fmla="*/ 121763 h 600884"/>
                <a:gd name="T17" fmla="*/ 121763 h 600884"/>
                <a:gd name="T18" fmla="*/ 121763 h 600884"/>
                <a:gd name="T19" fmla="*/ 121763 h 600884"/>
                <a:gd name="T20" fmla="*/ 121763 h 600884"/>
                <a:gd name="T21" fmla="*/ 121763 h 600884"/>
                <a:gd name="T22" fmla="*/ 121763 h 600884"/>
                <a:gd name="T23" fmla="*/ 121763 h 600884"/>
                <a:gd name="T24" fmla="*/ 121763 h 600884"/>
                <a:gd name="T25" fmla="*/ 121763 h 600884"/>
                <a:gd name="T26" fmla="*/ 121763 h 600884"/>
                <a:gd name="T27" fmla="*/ 121763 h 600884"/>
                <a:gd name="T28" fmla="*/ 121763 h 600884"/>
                <a:gd name="T29" fmla="*/ 121763 h 600884"/>
                <a:gd name="T30" fmla="*/ 121763 h 600884"/>
                <a:gd name="T31" fmla="*/ 121763 h 600884"/>
                <a:gd name="T32" fmla="*/ 121763 h 600884"/>
                <a:gd name="T33" fmla="*/ 121763 h 600884"/>
                <a:gd name="T34" fmla="*/ 121763 h 600884"/>
                <a:gd name="T35" fmla="*/ 121763 h 600884"/>
                <a:gd name="T36" fmla="*/ 121763 h 600884"/>
                <a:gd name="T37" fmla="*/ 121763 h 600884"/>
                <a:gd name="T38" fmla="*/ 121763 h 600884"/>
                <a:gd name="T39" fmla="*/ 121763 h 600884"/>
                <a:gd name="T40" fmla="*/ 121763 h 600884"/>
                <a:gd name="T41" fmla="*/ 121763 h 600884"/>
                <a:gd name="T42" fmla="*/ 121763 h 600884"/>
                <a:gd name="T43" fmla="*/ 121763 h 600884"/>
                <a:gd name="T44" fmla="*/ 121763 h 600884"/>
                <a:gd name="T45" fmla="*/ 121763 h 600884"/>
                <a:gd name="T46" fmla="*/ 121763 h 600884"/>
                <a:gd name="T47" fmla="*/ 121763 h 600884"/>
                <a:gd name="T48" fmla="*/ 121763 h 600884"/>
                <a:gd name="T49" fmla="*/ 121763 h 600884"/>
                <a:gd name="T50" fmla="*/ 121763 h 600884"/>
                <a:gd name="T51" fmla="*/ 121763 h 600884"/>
                <a:gd name="T52" fmla="*/ 121763 h 600884"/>
                <a:gd name="T53" fmla="*/ 121763 h 600884"/>
                <a:gd name="T54" fmla="*/ 121763 h 600884"/>
                <a:gd name="T55" fmla="*/ 121763 h 600884"/>
                <a:gd name="T56" fmla="*/ 121763 h 600884"/>
                <a:gd name="T57" fmla="*/ 121763 h 600884"/>
                <a:gd name="T58" fmla="*/ 121763 h 600884"/>
                <a:gd name="T59" fmla="*/ 121763 h 600884"/>
                <a:gd name="T60" fmla="*/ 121763 h 600884"/>
                <a:gd name="T61" fmla="*/ 121763 h 600884"/>
                <a:gd name="T62" fmla="*/ 121763 h 600884"/>
                <a:gd name="T63" fmla="*/ 121763 h 600884"/>
                <a:gd name="T64" fmla="*/ 121763 h 600884"/>
                <a:gd name="T65" fmla="*/ 121763 h 600884"/>
                <a:gd name="T66" fmla="*/ 121763 h 600884"/>
                <a:gd name="T67" fmla="*/ 121763 h 600884"/>
                <a:gd name="T68" fmla="*/ 121763 h 600884"/>
                <a:gd name="T69" fmla="*/ 121763 h 600884"/>
                <a:gd name="T70" fmla="*/ 121763 h 600884"/>
                <a:gd name="T71" fmla="*/ 121763 h 600884"/>
                <a:gd name="T72" fmla="*/ 121763 h 600884"/>
                <a:gd name="T73" fmla="*/ 121763 h 600884"/>
                <a:gd name="T74" fmla="*/ 121763 h 600884"/>
                <a:gd name="T75" fmla="*/ 121763 h 600884"/>
                <a:gd name="T76" fmla="*/ 121763 h 600884"/>
                <a:gd name="T77" fmla="*/ 121763 h 600884"/>
                <a:gd name="T78" fmla="*/ 121763 h 600884"/>
                <a:gd name="T79" fmla="*/ 121763 h 600884"/>
                <a:gd name="T80" fmla="*/ 121763 h 600884"/>
                <a:gd name="T81" fmla="*/ 121763 h 600884"/>
                <a:gd name="T82" fmla="*/ 121763 h 600884"/>
                <a:gd name="T83" fmla="*/ 121763 h 600884"/>
                <a:gd name="T84" fmla="*/ 121763 h 600884"/>
                <a:gd name="T85" fmla="*/ 121763 h 600884"/>
                <a:gd name="T86" fmla="*/ 121763 h 600884"/>
                <a:gd name="T87" fmla="*/ 121763 h 600884"/>
                <a:gd name="T88" fmla="*/ 121763 h 600884"/>
                <a:gd name="T89" fmla="*/ 121763 h 600884"/>
                <a:gd name="T90" fmla="*/ 121763 h 600884"/>
                <a:gd name="T91" fmla="*/ 121763 h 600884"/>
                <a:gd name="T92" fmla="*/ 121763 h 600884"/>
                <a:gd name="T93" fmla="*/ 121763 h 600884"/>
                <a:gd name="T94" fmla="*/ 121763 h 600884"/>
                <a:gd name="T95" fmla="*/ 121763 h 600884"/>
                <a:gd name="T96" fmla="*/ 121763 h 600884"/>
                <a:gd name="T97" fmla="*/ 121763 h 600884"/>
                <a:gd name="T98" fmla="*/ 121763 h 600884"/>
                <a:gd name="T99" fmla="*/ 121763 h 600884"/>
                <a:gd name="T100" fmla="*/ 121763 h 600884"/>
                <a:gd name="T101" fmla="*/ 121763 h 600884"/>
                <a:gd name="T102" fmla="*/ 121763 h 600884"/>
                <a:gd name="T103" fmla="*/ 121763 h 600884"/>
                <a:gd name="T104" fmla="*/ 121763 h 600884"/>
                <a:gd name="T105" fmla="*/ 121763 h 600884"/>
                <a:gd name="T106" fmla="*/ 121763 h 600884"/>
                <a:gd name="T107" fmla="*/ 121763 h 600884"/>
                <a:gd name="T108" fmla="*/ 121763 h 600884"/>
                <a:gd name="T109" fmla="*/ 121763 h 600884"/>
                <a:gd name="T110" fmla="*/ 121763 h 600884"/>
                <a:gd name="T111" fmla="*/ 121763 h 600884"/>
                <a:gd name="T112" fmla="*/ 121763 h 600884"/>
                <a:gd name="T113" fmla="*/ 121763 h 600884"/>
                <a:gd name="T114" fmla="*/ 121763 h 600884"/>
                <a:gd name="T115" fmla="*/ 121763 h 600884"/>
                <a:gd name="T116" fmla="*/ 121763 h 600884"/>
                <a:gd name="T117" fmla="*/ 121763 h 600884"/>
                <a:gd name="T118" fmla="*/ 121763 h 600884"/>
                <a:gd name="T119" fmla="*/ 121763 h 6008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25" h="869">
                  <a:moveTo>
                    <a:pt x="929" y="138"/>
                  </a:moveTo>
                  <a:lnTo>
                    <a:pt x="877" y="138"/>
                  </a:lnTo>
                  <a:lnTo>
                    <a:pt x="877" y="98"/>
                  </a:lnTo>
                  <a:cubicBezTo>
                    <a:pt x="877" y="96"/>
                    <a:pt x="877" y="94"/>
                    <a:pt x="875" y="92"/>
                  </a:cubicBezTo>
                  <a:cubicBezTo>
                    <a:pt x="874" y="89"/>
                    <a:pt x="873" y="87"/>
                    <a:pt x="871" y="86"/>
                  </a:cubicBezTo>
                  <a:cubicBezTo>
                    <a:pt x="869" y="84"/>
                    <a:pt x="867" y="82"/>
                    <a:pt x="865" y="81"/>
                  </a:cubicBezTo>
                  <a:cubicBezTo>
                    <a:pt x="863" y="80"/>
                    <a:pt x="860" y="79"/>
                    <a:pt x="858" y="79"/>
                  </a:cubicBezTo>
                  <a:lnTo>
                    <a:pt x="787" y="79"/>
                  </a:lnTo>
                  <a:cubicBezTo>
                    <a:pt x="785" y="79"/>
                    <a:pt x="783" y="80"/>
                    <a:pt x="781" y="81"/>
                  </a:cubicBezTo>
                  <a:cubicBezTo>
                    <a:pt x="778" y="82"/>
                    <a:pt x="776" y="84"/>
                    <a:pt x="775" y="86"/>
                  </a:cubicBezTo>
                  <a:cubicBezTo>
                    <a:pt x="773" y="87"/>
                    <a:pt x="771" y="89"/>
                    <a:pt x="770" y="91"/>
                  </a:cubicBezTo>
                  <a:cubicBezTo>
                    <a:pt x="769" y="94"/>
                    <a:pt x="768" y="96"/>
                    <a:pt x="768" y="97"/>
                  </a:cubicBezTo>
                  <a:lnTo>
                    <a:pt x="768" y="138"/>
                  </a:lnTo>
                  <a:lnTo>
                    <a:pt x="716" y="138"/>
                  </a:lnTo>
                  <a:lnTo>
                    <a:pt x="716" y="397"/>
                  </a:lnTo>
                  <a:lnTo>
                    <a:pt x="929" y="397"/>
                  </a:lnTo>
                  <a:lnTo>
                    <a:pt x="929" y="138"/>
                  </a:lnTo>
                  <a:close/>
                  <a:moveTo>
                    <a:pt x="858" y="138"/>
                  </a:moveTo>
                  <a:lnTo>
                    <a:pt x="788" y="138"/>
                  </a:lnTo>
                  <a:lnTo>
                    <a:pt x="788" y="99"/>
                  </a:lnTo>
                  <a:lnTo>
                    <a:pt x="858" y="99"/>
                  </a:lnTo>
                  <a:lnTo>
                    <a:pt x="858" y="138"/>
                  </a:lnTo>
                  <a:close/>
                  <a:moveTo>
                    <a:pt x="633" y="377"/>
                  </a:moveTo>
                  <a:cubicBezTo>
                    <a:pt x="631" y="373"/>
                    <a:pt x="630" y="370"/>
                    <a:pt x="630" y="366"/>
                  </a:cubicBezTo>
                  <a:lnTo>
                    <a:pt x="630" y="168"/>
                  </a:lnTo>
                  <a:cubicBezTo>
                    <a:pt x="630" y="165"/>
                    <a:pt x="631" y="162"/>
                    <a:pt x="633" y="158"/>
                  </a:cubicBezTo>
                  <a:cubicBezTo>
                    <a:pt x="635" y="154"/>
                    <a:pt x="638" y="151"/>
                    <a:pt x="641" y="148"/>
                  </a:cubicBezTo>
                  <a:cubicBezTo>
                    <a:pt x="645" y="145"/>
                    <a:pt x="648" y="143"/>
                    <a:pt x="652" y="141"/>
                  </a:cubicBezTo>
                  <a:cubicBezTo>
                    <a:pt x="656" y="139"/>
                    <a:pt x="660" y="138"/>
                    <a:pt x="663" y="138"/>
                  </a:cubicBezTo>
                  <a:lnTo>
                    <a:pt x="696" y="138"/>
                  </a:lnTo>
                  <a:lnTo>
                    <a:pt x="696" y="397"/>
                  </a:lnTo>
                  <a:lnTo>
                    <a:pt x="664" y="397"/>
                  </a:lnTo>
                  <a:cubicBezTo>
                    <a:pt x="660" y="397"/>
                    <a:pt x="657" y="396"/>
                    <a:pt x="653" y="394"/>
                  </a:cubicBezTo>
                  <a:cubicBezTo>
                    <a:pt x="648" y="393"/>
                    <a:pt x="645" y="390"/>
                    <a:pt x="641" y="387"/>
                  </a:cubicBezTo>
                  <a:cubicBezTo>
                    <a:pt x="638" y="384"/>
                    <a:pt x="635" y="381"/>
                    <a:pt x="633" y="377"/>
                  </a:cubicBezTo>
                  <a:close/>
                  <a:moveTo>
                    <a:pt x="981" y="397"/>
                  </a:moveTo>
                  <a:lnTo>
                    <a:pt x="949" y="397"/>
                  </a:lnTo>
                  <a:lnTo>
                    <a:pt x="949" y="138"/>
                  </a:lnTo>
                  <a:lnTo>
                    <a:pt x="983" y="138"/>
                  </a:lnTo>
                  <a:cubicBezTo>
                    <a:pt x="986" y="138"/>
                    <a:pt x="990" y="139"/>
                    <a:pt x="994" y="141"/>
                  </a:cubicBezTo>
                  <a:cubicBezTo>
                    <a:pt x="997" y="143"/>
                    <a:pt x="1001" y="145"/>
                    <a:pt x="1004" y="148"/>
                  </a:cubicBezTo>
                  <a:cubicBezTo>
                    <a:pt x="1007" y="151"/>
                    <a:pt x="1010" y="155"/>
                    <a:pt x="1012" y="158"/>
                  </a:cubicBezTo>
                  <a:cubicBezTo>
                    <a:pt x="1014" y="162"/>
                    <a:pt x="1015" y="165"/>
                    <a:pt x="1015" y="168"/>
                  </a:cubicBezTo>
                  <a:lnTo>
                    <a:pt x="1015" y="366"/>
                  </a:lnTo>
                  <a:cubicBezTo>
                    <a:pt x="1015" y="370"/>
                    <a:pt x="1014" y="373"/>
                    <a:pt x="1012" y="377"/>
                  </a:cubicBezTo>
                  <a:cubicBezTo>
                    <a:pt x="1010" y="381"/>
                    <a:pt x="1007" y="384"/>
                    <a:pt x="1004" y="387"/>
                  </a:cubicBezTo>
                  <a:cubicBezTo>
                    <a:pt x="1001" y="390"/>
                    <a:pt x="997" y="393"/>
                    <a:pt x="993" y="394"/>
                  </a:cubicBezTo>
                  <a:cubicBezTo>
                    <a:pt x="989" y="396"/>
                    <a:pt x="985" y="397"/>
                    <a:pt x="981" y="397"/>
                  </a:cubicBezTo>
                  <a:close/>
                  <a:moveTo>
                    <a:pt x="492" y="0"/>
                  </a:moveTo>
                  <a:lnTo>
                    <a:pt x="492" y="159"/>
                  </a:lnTo>
                  <a:cubicBezTo>
                    <a:pt x="453" y="135"/>
                    <a:pt x="410" y="121"/>
                    <a:pt x="363" y="121"/>
                  </a:cubicBezTo>
                  <a:cubicBezTo>
                    <a:pt x="217" y="121"/>
                    <a:pt x="98" y="253"/>
                    <a:pt x="98" y="416"/>
                  </a:cubicBezTo>
                  <a:lnTo>
                    <a:pt x="98" y="624"/>
                  </a:lnTo>
                  <a:cubicBezTo>
                    <a:pt x="38" y="688"/>
                    <a:pt x="0" y="774"/>
                    <a:pt x="0" y="869"/>
                  </a:cubicBezTo>
                  <a:lnTo>
                    <a:pt x="321" y="869"/>
                  </a:lnTo>
                  <a:lnTo>
                    <a:pt x="319" y="828"/>
                  </a:lnTo>
                  <a:lnTo>
                    <a:pt x="278" y="828"/>
                  </a:lnTo>
                  <a:lnTo>
                    <a:pt x="277" y="721"/>
                  </a:lnTo>
                  <a:lnTo>
                    <a:pt x="297" y="721"/>
                  </a:lnTo>
                  <a:cubicBezTo>
                    <a:pt x="290" y="709"/>
                    <a:pt x="285" y="696"/>
                    <a:pt x="285" y="682"/>
                  </a:cubicBezTo>
                  <a:cubicBezTo>
                    <a:pt x="285" y="663"/>
                    <a:pt x="292" y="646"/>
                    <a:pt x="303" y="633"/>
                  </a:cubicBezTo>
                  <a:cubicBezTo>
                    <a:pt x="289" y="629"/>
                    <a:pt x="276" y="624"/>
                    <a:pt x="264" y="617"/>
                  </a:cubicBezTo>
                  <a:cubicBezTo>
                    <a:pt x="264" y="617"/>
                    <a:pt x="264" y="617"/>
                    <a:pt x="263" y="617"/>
                  </a:cubicBezTo>
                  <a:cubicBezTo>
                    <a:pt x="250" y="610"/>
                    <a:pt x="238" y="601"/>
                    <a:pt x="226" y="592"/>
                  </a:cubicBezTo>
                  <a:cubicBezTo>
                    <a:pt x="224" y="590"/>
                    <a:pt x="222" y="588"/>
                    <a:pt x="220" y="587"/>
                  </a:cubicBezTo>
                  <a:cubicBezTo>
                    <a:pt x="209" y="576"/>
                    <a:pt x="198" y="565"/>
                    <a:pt x="189" y="553"/>
                  </a:cubicBezTo>
                  <a:cubicBezTo>
                    <a:pt x="177" y="535"/>
                    <a:pt x="167" y="517"/>
                    <a:pt x="160" y="496"/>
                  </a:cubicBezTo>
                  <a:cubicBezTo>
                    <a:pt x="159" y="496"/>
                    <a:pt x="158" y="497"/>
                    <a:pt x="156" y="497"/>
                  </a:cubicBezTo>
                  <a:cubicBezTo>
                    <a:pt x="135" y="497"/>
                    <a:pt x="118" y="474"/>
                    <a:pt x="118" y="446"/>
                  </a:cubicBezTo>
                  <a:cubicBezTo>
                    <a:pt x="118" y="425"/>
                    <a:pt x="127" y="408"/>
                    <a:pt x="140" y="400"/>
                  </a:cubicBezTo>
                  <a:cubicBezTo>
                    <a:pt x="144" y="417"/>
                    <a:pt x="149" y="427"/>
                    <a:pt x="150" y="427"/>
                  </a:cubicBezTo>
                  <a:cubicBezTo>
                    <a:pt x="147" y="421"/>
                    <a:pt x="190" y="328"/>
                    <a:pt x="345" y="357"/>
                  </a:cubicBezTo>
                  <a:cubicBezTo>
                    <a:pt x="390" y="366"/>
                    <a:pt x="418" y="339"/>
                    <a:pt x="433" y="302"/>
                  </a:cubicBezTo>
                  <a:cubicBezTo>
                    <a:pt x="435" y="303"/>
                    <a:pt x="437" y="304"/>
                    <a:pt x="439" y="304"/>
                  </a:cubicBezTo>
                  <a:cubicBezTo>
                    <a:pt x="542" y="328"/>
                    <a:pt x="569" y="423"/>
                    <a:pt x="566" y="427"/>
                  </a:cubicBezTo>
                  <a:cubicBezTo>
                    <a:pt x="566" y="427"/>
                    <a:pt x="569" y="418"/>
                    <a:pt x="572" y="403"/>
                  </a:cubicBezTo>
                  <a:lnTo>
                    <a:pt x="607" y="455"/>
                  </a:lnTo>
                  <a:cubicBezTo>
                    <a:pt x="604" y="479"/>
                    <a:pt x="588" y="497"/>
                    <a:pt x="569" y="497"/>
                  </a:cubicBezTo>
                  <a:cubicBezTo>
                    <a:pt x="568" y="497"/>
                    <a:pt x="567" y="496"/>
                    <a:pt x="566" y="496"/>
                  </a:cubicBezTo>
                  <a:cubicBezTo>
                    <a:pt x="559" y="516"/>
                    <a:pt x="549" y="535"/>
                    <a:pt x="537" y="553"/>
                  </a:cubicBezTo>
                  <a:cubicBezTo>
                    <a:pt x="528" y="565"/>
                    <a:pt x="517" y="576"/>
                    <a:pt x="506" y="586"/>
                  </a:cubicBezTo>
                  <a:cubicBezTo>
                    <a:pt x="504" y="588"/>
                    <a:pt x="501" y="590"/>
                    <a:pt x="499" y="592"/>
                  </a:cubicBezTo>
                  <a:cubicBezTo>
                    <a:pt x="488" y="601"/>
                    <a:pt x="476" y="610"/>
                    <a:pt x="462" y="617"/>
                  </a:cubicBezTo>
                  <a:cubicBezTo>
                    <a:pt x="462" y="617"/>
                    <a:pt x="462" y="617"/>
                    <a:pt x="462" y="617"/>
                  </a:cubicBezTo>
                  <a:cubicBezTo>
                    <a:pt x="449" y="624"/>
                    <a:pt x="435" y="629"/>
                    <a:pt x="421" y="633"/>
                  </a:cubicBezTo>
                  <a:cubicBezTo>
                    <a:pt x="432" y="646"/>
                    <a:pt x="439" y="662"/>
                    <a:pt x="439" y="680"/>
                  </a:cubicBezTo>
                  <a:cubicBezTo>
                    <a:pt x="439" y="695"/>
                    <a:pt x="435" y="708"/>
                    <a:pt x="428" y="720"/>
                  </a:cubicBezTo>
                  <a:lnTo>
                    <a:pt x="447" y="720"/>
                  </a:lnTo>
                  <a:lnTo>
                    <a:pt x="448" y="827"/>
                  </a:lnTo>
                  <a:lnTo>
                    <a:pt x="407" y="827"/>
                  </a:lnTo>
                  <a:lnTo>
                    <a:pt x="405" y="869"/>
                  </a:lnTo>
                  <a:lnTo>
                    <a:pt x="726" y="869"/>
                  </a:lnTo>
                  <a:cubicBezTo>
                    <a:pt x="726" y="774"/>
                    <a:pt x="688" y="688"/>
                    <a:pt x="627" y="624"/>
                  </a:cubicBezTo>
                  <a:lnTo>
                    <a:pt x="627" y="472"/>
                  </a:lnTo>
                  <a:lnTo>
                    <a:pt x="772" y="472"/>
                  </a:lnTo>
                  <a:lnTo>
                    <a:pt x="772" y="659"/>
                  </a:lnTo>
                  <a:lnTo>
                    <a:pt x="959" y="472"/>
                  </a:lnTo>
                  <a:lnTo>
                    <a:pt x="1125" y="472"/>
                  </a:lnTo>
                  <a:lnTo>
                    <a:pt x="1125" y="0"/>
                  </a:lnTo>
                  <a:lnTo>
                    <a:pt x="492" y="0"/>
                  </a:lnTo>
                  <a:lnTo>
                    <a:pt x="492" y="0"/>
                  </a:lnTo>
                  <a:close/>
                  <a:moveTo>
                    <a:pt x="1094" y="441"/>
                  </a:moveTo>
                  <a:lnTo>
                    <a:pt x="946" y="441"/>
                  </a:lnTo>
                  <a:lnTo>
                    <a:pt x="803" y="584"/>
                  </a:lnTo>
                  <a:lnTo>
                    <a:pt x="803" y="441"/>
                  </a:lnTo>
                  <a:lnTo>
                    <a:pt x="635" y="441"/>
                  </a:lnTo>
                  <a:lnTo>
                    <a:pt x="627" y="429"/>
                  </a:lnTo>
                  <a:lnTo>
                    <a:pt x="627" y="416"/>
                  </a:lnTo>
                  <a:cubicBezTo>
                    <a:pt x="627" y="320"/>
                    <a:pt x="586" y="236"/>
                    <a:pt x="523" y="182"/>
                  </a:cubicBezTo>
                  <a:lnTo>
                    <a:pt x="523" y="31"/>
                  </a:lnTo>
                  <a:lnTo>
                    <a:pt x="1094" y="31"/>
                  </a:lnTo>
                  <a:lnTo>
                    <a:pt x="1094" y="441"/>
                  </a:lnTo>
                  <a:lnTo>
                    <a:pt x="1094" y="441"/>
                  </a:lnTo>
                  <a:close/>
                  <a:moveTo>
                    <a:pt x="298" y="421"/>
                  </a:moveTo>
                  <a:cubicBezTo>
                    <a:pt x="298" y="435"/>
                    <a:pt x="287" y="447"/>
                    <a:pt x="273" y="447"/>
                  </a:cubicBezTo>
                  <a:cubicBezTo>
                    <a:pt x="259" y="447"/>
                    <a:pt x="247" y="435"/>
                    <a:pt x="247" y="421"/>
                  </a:cubicBezTo>
                  <a:cubicBezTo>
                    <a:pt x="247" y="407"/>
                    <a:pt x="259" y="396"/>
                    <a:pt x="273" y="396"/>
                  </a:cubicBezTo>
                  <a:cubicBezTo>
                    <a:pt x="287" y="396"/>
                    <a:pt x="298" y="407"/>
                    <a:pt x="298" y="421"/>
                  </a:cubicBezTo>
                  <a:close/>
                  <a:moveTo>
                    <a:pt x="453" y="447"/>
                  </a:moveTo>
                  <a:cubicBezTo>
                    <a:pt x="439" y="447"/>
                    <a:pt x="427" y="435"/>
                    <a:pt x="427" y="421"/>
                  </a:cubicBezTo>
                  <a:cubicBezTo>
                    <a:pt x="427" y="407"/>
                    <a:pt x="439" y="396"/>
                    <a:pt x="453" y="396"/>
                  </a:cubicBezTo>
                  <a:cubicBezTo>
                    <a:pt x="467" y="396"/>
                    <a:pt x="479" y="407"/>
                    <a:pt x="479" y="421"/>
                  </a:cubicBezTo>
                  <a:cubicBezTo>
                    <a:pt x="479" y="435"/>
                    <a:pt x="467" y="447"/>
                    <a:pt x="453" y="447"/>
                  </a:cubicBezTo>
                  <a:close/>
                  <a:moveTo>
                    <a:pt x="363" y="590"/>
                  </a:moveTo>
                  <a:cubicBezTo>
                    <a:pt x="334" y="590"/>
                    <a:pt x="309" y="579"/>
                    <a:pt x="299" y="563"/>
                  </a:cubicBezTo>
                  <a:cubicBezTo>
                    <a:pt x="314" y="573"/>
                    <a:pt x="337" y="579"/>
                    <a:pt x="363" y="579"/>
                  </a:cubicBezTo>
                  <a:cubicBezTo>
                    <a:pt x="389" y="579"/>
                    <a:pt x="412" y="573"/>
                    <a:pt x="427" y="563"/>
                  </a:cubicBezTo>
                  <a:cubicBezTo>
                    <a:pt x="416" y="579"/>
                    <a:pt x="392" y="590"/>
                    <a:pt x="363" y="590"/>
                  </a:cubicBezTo>
                  <a:close/>
                  <a:moveTo>
                    <a:pt x="384" y="777"/>
                  </a:moveTo>
                  <a:lnTo>
                    <a:pt x="394" y="777"/>
                  </a:lnTo>
                  <a:cubicBezTo>
                    <a:pt x="394" y="780"/>
                    <a:pt x="394" y="783"/>
                    <a:pt x="392" y="786"/>
                  </a:cubicBezTo>
                  <a:lnTo>
                    <a:pt x="383" y="786"/>
                  </a:lnTo>
                  <a:cubicBezTo>
                    <a:pt x="383" y="783"/>
                    <a:pt x="384" y="780"/>
                    <a:pt x="384" y="777"/>
                  </a:cubicBezTo>
                  <a:close/>
                  <a:moveTo>
                    <a:pt x="365" y="756"/>
                  </a:moveTo>
                  <a:lnTo>
                    <a:pt x="365" y="742"/>
                  </a:lnTo>
                  <a:cubicBezTo>
                    <a:pt x="366" y="742"/>
                    <a:pt x="368" y="742"/>
                    <a:pt x="369" y="742"/>
                  </a:cubicBezTo>
                  <a:cubicBezTo>
                    <a:pt x="371" y="746"/>
                    <a:pt x="373" y="751"/>
                    <a:pt x="375" y="756"/>
                  </a:cubicBezTo>
                  <a:lnTo>
                    <a:pt x="365" y="756"/>
                  </a:lnTo>
                  <a:close/>
                  <a:moveTo>
                    <a:pt x="381" y="755"/>
                  </a:moveTo>
                  <a:cubicBezTo>
                    <a:pt x="380" y="752"/>
                    <a:pt x="379" y="748"/>
                    <a:pt x="377" y="745"/>
                  </a:cubicBezTo>
                  <a:cubicBezTo>
                    <a:pt x="380" y="747"/>
                    <a:pt x="383" y="749"/>
                    <a:pt x="385" y="751"/>
                  </a:cubicBezTo>
                  <a:cubicBezTo>
                    <a:pt x="386" y="752"/>
                    <a:pt x="387" y="753"/>
                    <a:pt x="387" y="754"/>
                  </a:cubicBezTo>
                  <a:cubicBezTo>
                    <a:pt x="388" y="754"/>
                    <a:pt x="388" y="755"/>
                    <a:pt x="389" y="756"/>
                  </a:cubicBezTo>
                  <a:lnTo>
                    <a:pt x="381" y="756"/>
                  </a:lnTo>
                  <a:cubicBezTo>
                    <a:pt x="381" y="755"/>
                    <a:pt x="381" y="755"/>
                    <a:pt x="381" y="755"/>
                  </a:cubicBezTo>
                  <a:close/>
                  <a:moveTo>
                    <a:pt x="366" y="761"/>
                  </a:moveTo>
                  <a:lnTo>
                    <a:pt x="376" y="761"/>
                  </a:lnTo>
                  <a:cubicBezTo>
                    <a:pt x="377" y="765"/>
                    <a:pt x="378" y="768"/>
                    <a:pt x="378" y="771"/>
                  </a:cubicBezTo>
                  <a:lnTo>
                    <a:pt x="366" y="771"/>
                  </a:lnTo>
                  <a:lnTo>
                    <a:pt x="366" y="761"/>
                  </a:lnTo>
                  <a:close/>
                  <a:moveTo>
                    <a:pt x="382" y="761"/>
                  </a:moveTo>
                  <a:lnTo>
                    <a:pt x="392" y="761"/>
                  </a:lnTo>
                  <a:cubicBezTo>
                    <a:pt x="393" y="764"/>
                    <a:pt x="394" y="767"/>
                    <a:pt x="394" y="771"/>
                  </a:cubicBezTo>
                  <a:lnTo>
                    <a:pt x="383" y="771"/>
                  </a:lnTo>
                  <a:cubicBezTo>
                    <a:pt x="383" y="768"/>
                    <a:pt x="383" y="765"/>
                    <a:pt x="382" y="761"/>
                  </a:cubicBezTo>
                  <a:close/>
                  <a:moveTo>
                    <a:pt x="366" y="792"/>
                  </a:moveTo>
                  <a:lnTo>
                    <a:pt x="375" y="792"/>
                  </a:lnTo>
                  <a:cubicBezTo>
                    <a:pt x="375" y="794"/>
                    <a:pt x="374" y="796"/>
                    <a:pt x="373" y="799"/>
                  </a:cubicBezTo>
                  <a:cubicBezTo>
                    <a:pt x="372" y="801"/>
                    <a:pt x="371" y="803"/>
                    <a:pt x="370" y="805"/>
                  </a:cubicBezTo>
                  <a:cubicBezTo>
                    <a:pt x="368" y="805"/>
                    <a:pt x="367" y="805"/>
                    <a:pt x="366" y="806"/>
                  </a:cubicBezTo>
                  <a:lnTo>
                    <a:pt x="366" y="799"/>
                  </a:lnTo>
                  <a:lnTo>
                    <a:pt x="366" y="792"/>
                  </a:lnTo>
                  <a:close/>
                  <a:moveTo>
                    <a:pt x="381" y="792"/>
                  </a:moveTo>
                  <a:lnTo>
                    <a:pt x="389" y="792"/>
                  </a:lnTo>
                  <a:cubicBezTo>
                    <a:pt x="388" y="793"/>
                    <a:pt x="387" y="795"/>
                    <a:pt x="385" y="796"/>
                  </a:cubicBezTo>
                  <a:cubicBezTo>
                    <a:pt x="385" y="797"/>
                    <a:pt x="384" y="798"/>
                    <a:pt x="383" y="798"/>
                  </a:cubicBezTo>
                  <a:cubicBezTo>
                    <a:pt x="381" y="800"/>
                    <a:pt x="380" y="801"/>
                    <a:pt x="378" y="802"/>
                  </a:cubicBezTo>
                  <a:cubicBezTo>
                    <a:pt x="379" y="801"/>
                    <a:pt x="379" y="800"/>
                    <a:pt x="379" y="798"/>
                  </a:cubicBezTo>
                  <a:cubicBezTo>
                    <a:pt x="380" y="796"/>
                    <a:pt x="381" y="794"/>
                    <a:pt x="381" y="792"/>
                  </a:cubicBezTo>
                  <a:close/>
                  <a:moveTo>
                    <a:pt x="366" y="777"/>
                  </a:moveTo>
                  <a:lnTo>
                    <a:pt x="378" y="777"/>
                  </a:lnTo>
                  <a:cubicBezTo>
                    <a:pt x="378" y="780"/>
                    <a:pt x="377" y="783"/>
                    <a:pt x="377" y="786"/>
                  </a:cubicBezTo>
                  <a:lnTo>
                    <a:pt x="366" y="786"/>
                  </a:lnTo>
                  <a:lnTo>
                    <a:pt x="366" y="777"/>
                  </a:lnTo>
                  <a:lnTo>
                    <a:pt x="366" y="777"/>
                  </a:lnTo>
                  <a:close/>
                  <a:moveTo>
                    <a:pt x="344" y="756"/>
                  </a:moveTo>
                  <a:lnTo>
                    <a:pt x="336" y="756"/>
                  </a:lnTo>
                  <a:cubicBezTo>
                    <a:pt x="337" y="755"/>
                    <a:pt x="337" y="754"/>
                    <a:pt x="338" y="754"/>
                  </a:cubicBezTo>
                  <a:cubicBezTo>
                    <a:pt x="340" y="751"/>
                    <a:pt x="344" y="748"/>
                    <a:pt x="347" y="746"/>
                  </a:cubicBezTo>
                  <a:cubicBezTo>
                    <a:pt x="346" y="749"/>
                    <a:pt x="345" y="752"/>
                    <a:pt x="344" y="755"/>
                  </a:cubicBezTo>
                  <a:cubicBezTo>
                    <a:pt x="344" y="756"/>
                    <a:pt x="344" y="756"/>
                    <a:pt x="344" y="756"/>
                  </a:cubicBezTo>
                  <a:close/>
                  <a:moveTo>
                    <a:pt x="342" y="771"/>
                  </a:moveTo>
                  <a:lnTo>
                    <a:pt x="331" y="771"/>
                  </a:lnTo>
                  <a:cubicBezTo>
                    <a:pt x="331" y="768"/>
                    <a:pt x="332" y="765"/>
                    <a:pt x="333" y="762"/>
                  </a:cubicBezTo>
                  <a:lnTo>
                    <a:pt x="343" y="762"/>
                  </a:lnTo>
                  <a:cubicBezTo>
                    <a:pt x="342" y="765"/>
                    <a:pt x="342" y="768"/>
                    <a:pt x="342" y="771"/>
                  </a:cubicBezTo>
                  <a:close/>
                  <a:moveTo>
                    <a:pt x="347" y="799"/>
                  </a:moveTo>
                  <a:cubicBezTo>
                    <a:pt x="347" y="800"/>
                    <a:pt x="348" y="801"/>
                    <a:pt x="348" y="802"/>
                  </a:cubicBezTo>
                  <a:cubicBezTo>
                    <a:pt x="346" y="801"/>
                    <a:pt x="344" y="800"/>
                    <a:pt x="343" y="799"/>
                  </a:cubicBezTo>
                  <a:cubicBezTo>
                    <a:pt x="342" y="798"/>
                    <a:pt x="341" y="798"/>
                    <a:pt x="340" y="797"/>
                  </a:cubicBezTo>
                  <a:cubicBezTo>
                    <a:pt x="339" y="795"/>
                    <a:pt x="337" y="794"/>
                    <a:pt x="336" y="792"/>
                  </a:cubicBezTo>
                  <a:lnTo>
                    <a:pt x="344" y="792"/>
                  </a:lnTo>
                  <a:cubicBezTo>
                    <a:pt x="345" y="795"/>
                    <a:pt x="346" y="797"/>
                    <a:pt x="347" y="799"/>
                  </a:cubicBezTo>
                  <a:close/>
                  <a:moveTo>
                    <a:pt x="360" y="771"/>
                  </a:moveTo>
                  <a:lnTo>
                    <a:pt x="348" y="771"/>
                  </a:lnTo>
                  <a:cubicBezTo>
                    <a:pt x="348" y="768"/>
                    <a:pt x="348" y="765"/>
                    <a:pt x="349" y="762"/>
                  </a:cubicBezTo>
                  <a:lnTo>
                    <a:pt x="360" y="762"/>
                  </a:lnTo>
                  <a:lnTo>
                    <a:pt x="360" y="771"/>
                  </a:lnTo>
                  <a:close/>
                  <a:moveTo>
                    <a:pt x="287" y="818"/>
                  </a:moveTo>
                  <a:lnTo>
                    <a:pt x="318" y="818"/>
                  </a:lnTo>
                  <a:lnTo>
                    <a:pt x="408" y="818"/>
                  </a:lnTo>
                  <a:lnTo>
                    <a:pt x="438" y="817"/>
                  </a:lnTo>
                  <a:lnTo>
                    <a:pt x="438" y="729"/>
                  </a:lnTo>
                  <a:lnTo>
                    <a:pt x="421" y="730"/>
                  </a:lnTo>
                  <a:lnTo>
                    <a:pt x="303" y="730"/>
                  </a:lnTo>
                  <a:lnTo>
                    <a:pt x="287" y="730"/>
                  </a:lnTo>
                  <a:lnTo>
                    <a:pt x="287" y="818"/>
                  </a:lnTo>
                  <a:close/>
                  <a:moveTo>
                    <a:pt x="332" y="752"/>
                  </a:moveTo>
                  <a:cubicBezTo>
                    <a:pt x="339" y="742"/>
                    <a:pt x="350" y="736"/>
                    <a:pt x="362" y="736"/>
                  </a:cubicBezTo>
                  <a:cubicBezTo>
                    <a:pt x="373" y="736"/>
                    <a:pt x="382" y="740"/>
                    <a:pt x="389" y="747"/>
                  </a:cubicBezTo>
                  <a:cubicBezTo>
                    <a:pt x="391" y="748"/>
                    <a:pt x="392" y="750"/>
                    <a:pt x="393" y="751"/>
                  </a:cubicBezTo>
                  <a:cubicBezTo>
                    <a:pt x="398" y="758"/>
                    <a:pt x="401" y="765"/>
                    <a:pt x="401" y="774"/>
                  </a:cubicBezTo>
                  <a:cubicBezTo>
                    <a:pt x="401" y="783"/>
                    <a:pt x="397" y="791"/>
                    <a:pt x="391" y="798"/>
                  </a:cubicBezTo>
                  <a:cubicBezTo>
                    <a:pt x="391" y="799"/>
                    <a:pt x="390" y="800"/>
                    <a:pt x="390" y="800"/>
                  </a:cubicBezTo>
                  <a:cubicBezTo>
                    <a:pt x="383" y="808"/>
                    <a:pt x="373" y="812"/>
                    <a:pt x="363" y="812"/>
                  </a:cubicBezTo>
                  <a:cubicBezTo>
                    <a:pt x="353" y="812"/>
                    <a:pt x="343" y="808"/>
                    <a:pt x="336" y="801"/>
                  </a:cubicBezTo>
                  <a:cubicBezTo>
                    <a:pt x="335" y="800"/>
                    <a:pt x="335" y="799"/>
                    <a:pt x="334" y="799"/>
                  </a:cubicBezTo>
                  <a:cubicBezTo>
                    <a:pt x="328" y="792"/>
                    <a:pt x="325" y="783"/>
                    <a:pt x="325" y="774"/>
                  </a:cubicBezTo>
                  <a:cubicBezTo>
                    <a:pt x="325" y="766"/>
                    <a:pt x="327" y="758"/>
                    <a:pt x="332" y="752"/>
                  </a:cubicBezTo>
                  <a:close/>
                  <a:moveTo>
                    <a:pt x="343" y="786"/>
                  </a:moveTo>
                  <a:lnTo>
                    <a:pt x="333" y="786"/>
                  </a:lnTo>
                  <a:cubicBezTo>
                    <a:pt x="332" y="783"/>
                    <a:pt x="331" y="780"/>
                    <a:pt x="331" y="777"/>
                  </a:cubicBezTo>
                  <a:lnTo>
                    <a:pt x="342" y="777"/>
                  </a:lnTo>
                  <a:cubicBezTo>
                    <a:pt x="342" y="780"/>
                    <a:pt x="342" y="783"/>
                    <a:pt x="343" y="786"/>
                  </a:cubicBezTo>
                  <a:close/>
                  <a:moveTo>
                    <a:pt x="360" y="792"/>
                  </a:moveTo>
                  <a:lnTo>
                    <a:pt x="360" y="799"/>
                  </a:lnTo>
                  <a:lnTo>
                    <a:pt x="360" y="806"/>
                  </a:lnTo>
                  <a:cubicBezTo>
                    <a:pt x="359" y="806"/>
                    <a:pt x="358" y="806"/>
                    <a:pt x="357" y="805"/>
                  </a:cubicBezTo>
                  <a:cubicBezTo>
                    <a:pt x="355" y="803"/>
                    <a:pt x="354" y="801"/>
                    <a:pt x="353" y="799"/>
                  </a:cubicBezTo>
                  <a:cubicBezTo>
                    <a:pt x="352" y="797"/>
                    <a:pt x="351" y="794"/>
                    <a:pt x="350" y="792"/>
                  </a:cubicBezTo>
                  <a:lnTo>
                    <a:pt x="360" y="792"/>
                  </a:lnTo>
                  <a:lnTo>
                    <a:pt x="360" y="792"/>
                  </a:lnTo>
                  <a:close/>
                  <a:moveTo>
                    <a:pt x="360" y="777"/>
                  </a:moveTo>
                  <a:lnTo>
                    <a:pt x="360" y="786"/>
                  </a:lnTo>
                  <a:lnTo>
                    <a:pt x="349" y="786"/>
                  </a:lnTo>
                  <a:cubicBezTo>
                    <a:pt x="348" y="783"/>
                    <a:pt x="348" y="780"/>
                    <a:pt x="348" y="777"/>
                  </a:cubicBezTo>
                  <a:lnTo>
                    <a:pt x="360" y="777"/>
                  </a:lnTo>
                  <a:close/>
                  <a:moveTo>
                    <a:pt x="360" y="756"/>
                  </a:moveTo>
                  <a:lnTo>
                    <a:pt x="350" y="756"/>
                  </a:lnTo>
                  <a:cubicBezTo>
                    <a:pt x="351" y="751"/>
                    <a:pt x="353" y="747"/>
                    <a:pt x="356" y="743"/>
                  </a:cubicBezTo>
                  <a:cubicBezTo>
                    <a:pt x="357" y="742"/>
                    <a:pt x="358" y="742"/>
                    <a:pt x="359" y="742"/>
                  </a:cubicBezTo>
                  <a:lnTo>
                    <a:pt x="360" y="75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44" name="组合 143">
            <a:extLst>
              <a:ext uri="{FF2B5EF4-FFF2-40B4-BE49-F238E27FC236}">
                <a16:creationId xmlns:a16="http://schemas.microsoft.com/office/drawing/2014/main" id="{E89D401A-1CBA-2746-8750-161EA9C93982}"/>
              </a:ext>
            </a:extLst>
          </p:cNvPr>
          <p:cNvGrpSpPr/>
          <p:nvPr/>
        </p:nvGrpSpPr>
        <p:grpSpPr>
          <a:xfrm>
            <a:off x="925983" y="2331544"/>
            <a:ext cx="6875450" cy="3704076"/>
            <a:chOff x="925983" y="2331544"/>
            <a:chExt cx="6875450" cy="3704076"/>
          </a:xfrm>
        </p:grpSpPr>
        <p:sp>
          <p:nvSpPr>
            <p:cNvPr id="11" name="矩形: 圆角 10">
              <a:extLst>
                <a:ext uri="{FF2B5EF4-FFF2-40B4-BE49-F238E27FC236}">
                  <a16:creationId xmlns:a16="http://schemas.microsoft.com/office/drawing/2014/main" id="{AEF70070-2875-2D14-67B2-730244BE90B5}"/>
                </a:ext>
              </a:extLst>
            </p:cNvPr>
            <p:cNvSpPr/>
            <p:nvPr/>
          </p:nvSpPr>
          <p:spPr>
            <a:xfrm>
              <a:off x="925983" y="2331544"/>
              <a:ext cx="6875450" cy="3704076"/>
            </a:xfrm>
            <a:prstGeom prst="roundRect">
              <a:avLst>
                <a:gd name="adj" fmla="val 8605"/>
              </a:avLst>
            </a:prstGeom>
            <a:pattFill prst="dkVert">
              <a:fgClr>
                <a:srgbClr val="FAFAFC"/>
              </a:fgClr>
              <a:bgClr>
                <a:schemeClr val="bg1"/>
              </a:bgClr>
            </a:pattFill>
            <a:ln>
              <a:solidFill>
                <a:schemeClr val="bg1">
                  <a:lumMod val="9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/>
                </a:solidFill>
              </a:endParaRPr>
            </a:p>
          </p:txBody>
        </p:sp>
        <p:grpSp>
          <p:nvGrpSpPr>
            <p:cNvPr id="143" name="组合 142">
              <a:extLst>
                <a:ext uri="{FF2B5EF4-FFF2-40B4-BE49-F238E27FC236}">
                  <a16:creationId xmlns:a16="http://schemas.microsoft.com/office/drawing/2014/main" id="{D57395A3-1AFD-4517-8EC7-74BF90A7BACA}"/>
                </a:ext>
              </a:extLst>
            </p:cNvPr>
            <p:cNvGrpSpPr/>
            <p:nvPr/>
          </p:nvGrpSpPr>
          <p:grpSpPr>
            <a:xfrm>
              <a:off x="1213674" y="2574880"/>
              <a:ext cx="6054105" cy="2977396"/>
              <a:chOff x="1213674" y="2574880"/>
              <a:chExt cx="6054105" cy="2977396"/>
            </a:xfrm>
          </p:grpSpPr>
          <p:grpSp>
            <p:nvGrpSpPr>
              <p:cNvPr id="16" name="组合 15">
                <a:extLst>
                  <a:ext uri="{FF2B5EF4-FFF2-40B4-BE49-F238E27FC236}">
                    <a16:creationId xmlns:a16="http://schemas.microsoft.com/office/drawing/2014/main" id="{F788A78C-D327-35EF-6419-460C8137B785}"/>
                  </a:ext>
                </a:extLst>
              </p:cNvPr>
              <p:cNvGrpSpPr/>
              <p:nvPr/>
            </p:nvGrpSpPr>
            <p:grpSpPr>
              <a:xfrm>
                <a:off x="1314013" y="2625111"/>
                <a:ext cx="746876" cy="732916"/>
                <a:chOff x="1314013" y="2911296"/>
                <a:chExt cx="746876" cy="732916"/>
              </a:xfrm>
            </p:grpSpPr>
            <p:sp>
              <p:nvSpPr>
                <p:cNvPr id="12" name="椭圆 11">
                  <a:extLst>
                    <a:ext uri="{FF2B5EF4-FFF2-40B4-BE49-F238E27FC236}">
                      <a16:creationId xmlns:a16="http://schemas.microsoft.com/office/drawing/2014/main" id="{8BD390A7-2465-F026-8D78-617759E50957}"/>
                    </a:ext>
                  </a:extLst>
                </p:cNvPr>
                <p:cNvSpPr/>
                <p:nvPr/>
              </p:nvSpPr>
              <p:spPr>
                <a:xfrm>
                  <a:off x="1314013" y="2911296"/>
                  <a:ext cx="746876" cy="732916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F284AB"/>
                    </a:gs>
                  </a:gsLst>
                  <a:path path="rect">
                    <a:fillToRect r="100000" b="100000"/>
                  </a:path>
                  <a:tileRect l="-100000" t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4" name="文本框 13">
                  <a:extLst>
                    <a:ext uri="{FF2B5EF4-FFF2-40B4-BE49-F238E27FC236}">
                      <a16:creationId xmlns:a16="http://schemas.microsoft.com/office/drawing/2014/main" id="{72FFE678-CC5E-C8F5-0B6F-1A2508CDEE79}"/>
                    </a:ext>
                  </a:extLst>
                </p:cNvPr>
                <p:cNvSpPr txBox="1"/>
                <p:nvPr/>
              </p:nvSpPr>
              <p:spPr>
                <a:xfrm>
                  <a:off x="1405628" y="3320293"/>
                  <a:ext cx="546197" cy="26161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100" b="1"/>
                    <a:t>高倍</a:t>
                  </a:r>
                </a:p>
              </p:txBody>
            </p:sp>
          </p:grpSp>
          <p:grpSp>
            <p:nvGrpSpPr>
              <p:cNvPr id="17" name="组合 16">
                <a:extLst>
                  <a:ext uri="{FF2B5EF4-FFF2-40B4-BE49-F238E27FC236}">
                    <a16:creationId xmlns:a16="http://schemas.microsoft.com/office/drawing/2014/main" id="{6A3DA04B-1228-0558-B415-2E50A90F0821}"/>
                  </a:ext>
                </a:extLst>
              </p:cNvPr>
              <p:cNvGrpSpPr/>
              <p:nvPr/>
            </p:nvGrpSpPr>
            <p:grpSpPr>
              <a:xfrm>
                <a:off x="2433903" y="2608337"/>
                <a:ext cx="746876" cy="732916"/>
                <a:chOff x="1305289" y="2924684"/>
                <a:chExt cx="746876" cy="732916"/>
              </a:xfrm>
            </p:grpSpPr>
            <p:sp>
              <p:nvSpPr>
                <p:cNvPr id="18" name="椭圆 17">
                  <a:extLst>
                    <a:ext uri="{FF2B5EF4-FFF2-40B4-BE49-F238E27FC236}">
                      <a16:creationId xmlns:a16="http://schemas.microsoft.com/office/drawing/2014/main" id="{59474884-47E8-A367-BDC3-FAE63BAA4DAC}"/>
                    </a:ext>
                  </a:extLst>
                </p:cNvPr>
                <p:cNvSpPr/>
                <p:nvPr/>
              </p:nvSpPr>
              <p:spPr>
                <a:xfrm>
                  <a:off x="1305289" y="2924684"/>
                  <a:ext cx="746876" cy="732916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F284AB"/>
                    </a:gs>
                  </a:gsLst>
                  <a:path path="rect">
                    <a:fillToRect r="100000" b="100000"/>
                  </a:path>
                  <a:tileRect l="-100000" t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1" name="文本框 20">
                  <a:extLst>
                    <a:ext uri="{FF2B5EF4-FFF2-40B4-BE49-F238E27FC236}">
                      <a16:creationId xmlns:a16="http://schemas.microsoft.com/office/drawing/2014/main" id="{CBE7E0F1-979B-9AB8-A4E7-E27233B87708}"/>
                    </a:ext>
                  </a:extLst>
                </p:cNvPr>
                <p:cNvSpPr txBox="1"/>
                <p:nvPr/>
              </p:nvSpPr>
              <p:spPr>
                <a:xfrm>
                  <a:off x="1405628" y="3320293"/>
                  <a:ext cx="546197" cy="26161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100" b="1"/>
                    <a:t>户外</a:t>
                  </a:r>
                </a:p>
              </p:txBody>
            </p:sp>
          </p:grpSp>
          <p:grpSp>
            <p:nvGrpSpPr>
              <p:cNvPr id="22" name="组合 21">
                <a:extLst>
                  <a:ext uri="{FF2B5EF4-FFF2-40B4-BE49-F238E27FC236}">
                    <a16:creationId xmlns:a16="http://schemas.microsoft.com/office/drawing/2014/main" id="{D5BB4234-DEBB-ED56-3C62-2CA30CD328B0}"/>
                  </a:ext>
                </a:extLst>
              </p:cNvPr>
              <p:cNvGrpSpPr/>
              <p:nvPr/>
            </p:nvGrpSpPr>
            <p:grpSpPr>
              <a:xfrm>
                <a:off x="5512377" y="3478387"/>
                <a:ext cx="746876" cy="732916"/>
                <a:chOff x="1305289" y="2924684"/>
                <a:chExt cx="746876" cy="732916"/>
              </a:xfrm>
            </p:grpSpPr>
            <p:sp>
              <p:nvSpPr>
                <p:cNvPr id="25" name="椭圆 24">
                  <a:extLst>
                    <a:ext uri="{FF2B5EF4-FFF2-40B4-BE49-F238E27FC236}">
                      <a16:creationId xmlns:a16="http://schemas.microsoft.com/office/drawing/2014/main" id="{A232BB60-4528-6419-CDB5-20D6F4B3B8BE}"/>
                    </a:ext>
                  </a:extLst>
                </p:cNvPr>
                <p:cNvSpPr/>
                <p:nvPr/>
              </p:nvSpPr>
              <p:spPr>
                <a:xfrm>
                  <a:off x="1305289" y="2924684"/>
                  <a:ext cx="746876" cy="732916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F284AB"/>
                    </a:gs>
                  </a:gsLst>
                  <a:path path="rect">
                    <a:fillToRect r="100000" b="100000"/>
                  </a:path>
                  <a:tileRect l="-100000" t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6" name="文本框 25">
                  <a:extLst>
                    <a:ext uri="{FF2B5EF4-FFF2-40B4-BE49-F238E27FC236}">
                      <a16:creationId xmlns:a16="http://schemas.microsoft.com/office/drawing/2014/main" id="{58216F9E-0D3D-D0F3-81B4-E061FEC1D22F}"/>
                    </a:ext>
                  </a:extLst>
                </p:cNvPr>
                <p:cNvSpPr txBox="1"/>
                <p:nvPr/>
              </p:nvSpPr>
              <p:spPr>
                <a:xfrm>
                  <a:off x="1405628" y="3320293"/>
                  <a:ext cx="546197" cy="26161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100" b="1"/>
                    <a:t>防汗</a:t>
                  </a:r>
                </a:p>
              </p:txBody>
            </p:sp>
          </p:grpSp>
          <p:grpSp>
            <p:nvGrpSpPr>
              <p:cNvPr id="28" name="组合 27">
                <a:extLst>
                  <a:ext uri="{FF2B5EF4-FFF2-40B4-BE49-F238E27FC236}">
                    <a16:creationId xmlns:a16="http://schemas.microsoft.com/office/drawing/2014/main" id="{974B9868-2250-C469-FC85-CA6F51D560A4}"/>
                  </a:ext>
                </a:extLst>
              </p:cNvPr>
              <p:cNvGrpSpPr/>
              <p:nvPr/>
            </p:nvGrpSpPr>
            <p:grpSpPr>
              <a:xfrm>
                <a:off x="5096147" y="2574880"/>
                <a:ext cx="746876" cy="732916"/>
                <a:chOff x="1305289" y="2924684"/>
                <a:chExt cx="746876" cy="732916"/>
              </a:xfrm>
            </p:grpSpPr>
            <p:sp>
              <p:nvSpPr>
                <p:cNvPr id="30" name="椭圆 29">
                  <a:extLst>
                    <a:ext uri="{FF2B5EF4-FFF2-40B4-BE49-F238E27FC236}">
                      <a16:creationId xmlns:a16="http://schemas.microsoft.com/office/drawing/2014/main" id="{3CEF0056-CE2B-4698-9D74-DDE6CBD67361}"/>
                    </a:ext>
                  </a:extLst>
                </p:cNvPr>
                <p:cNvSpPr/>
                <p:nvPr/>
              </p:nvSpPr>
              <p:spPr>
                <a:xfrm>
                  <a:off x="1305289" y="2924684"/>
                  <a:ext cx="746876" cy="732916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F284AB"/>
                    </a:gs>
                  </a:gsLst>
                  <a:path path="rect">
                    <a:fillToRect r="100000" b="100000"/>
                  </a:path>
                  <a:tileRect l="-100000" t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1" name="文本框 30">
                  <a:extLst>
                    <a:ext uri="{FF2B5EF4-FFF2-40B4-BE49-F238E27FC236}">
                      <a16:creationId xmlns:a16="http://schemas.microsoft.com/office/drawing/2014/main" id="{237D4280-AD28-F934-9ED0-2DD785D10FC7}"/>
                    </a:ext>
                  </a:extLst>
                </p:cNvPr>
                <p:cNvSpPr txBox="1"/>
                <p:nvPr/>
              </p:nvSpPr>
              <p:spPr>
                <a:xfrm>
                  <a:off x="1405628" y="3320293"/>
                  <a:ext cx="546197" cy="26161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100" b="1"/>
                    <a:t>淡斑</a:t>
                  </a:r>
                </a:p>
              </p:txBody>
            </p:sp>
          </p:grpSp>
          <p:grpSp>
            <p:nvGrpSpPr>
              <p:cNvPr id="33" name="组合 32">
                <a:extLst>
                  <a:ext uri="{FF2B5EF4-FFF2-40B4-BE49-F238E27FC236}">
                    <a16:creationId xmlns:a16="http://schemas.microsoft.com/office/drawing/2014/main" id="{714B9BE0-6475-E649-C24C-9E175844A9CF}"/>
                  </a:ext>
                </a:extLst>
              </p:cNvPr>
              <p:cNvGrpSpPr/>
              <p:nvPr/>
            </p:nvGrpSpPr>
            <p:grpSpPr>
              <a:xfrm>
                <a:off x="1459012" y="3723818"/>
                <a:ext cx="746876" cy="732916"/>
                <a:chOff x="1305289" y="2924684"/>
                <a:chExt cx="746876" cy="732916"/>
              </a:xfrm>
            </p:grpSpPr>
            <p:sp>
              <p:nvSpPr>
                <p:cNvPr id="34" name="椭圆 33">
                  <a:extLst>
                    <a:ext uri="{FF2B5EF4-FFF2-40B4-BE49-F238E27FC236}">
                      <a16:creationId xmlns:a16="http://schemas.microsoft.com/office/drawing/2014/main" id="{999B74D1-7918-E5BD-21DC-4E6F3F1FCCE3}"/>
                    </a:ext>
                  </a:extLst>
                </p:cNvPr>
                <p:cNvSpPr/>
                <p:nvPr/>
              </p:nvSpPr>
              <p:spPr>
                <a:xfrm>
                  <a:off x="1305289" y="2924684"/>
                  <a:ext cx="746876" cy="732916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F284AB"/>
                    </a:gs>
                  </a:gsLst>
                  <a:path path="rect">
                    <a:fillToRect r="100000" b="100000"/>
                  </a:path>
                  <a:tileRect l="-100000" t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5" name="文本框 34">
                  <a:extLst>
                    <a:ext uri="{FF2B5EF4-FFF2-40B4-BE49-F238E27FC236}">
                      <a16:creationId xmlns:a16="http://schemas.microsoft.com/office/drawing/2014/main" id="{B0C8A1BA-126F-FC60-D85E-7D2A084119F6}"/>
                    </a:ext>
                  </a:extLst>
                </p:cNvPr>
                <p:cNvSpPr txBox="1"/>
                <p:nvPr/>
              </p:nvSpPr>
              <p:spPr>
                <a:xfrm>
                  <a:off x="1405628" y="3320293"/>
                  <a:ext cx="546197" cy="26161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100" b="1"/>
                    <a:t>半价</a:t>
                  </a:r>
                </a:p>
              </p:txBody>
            </p:sp>
          </p:grpSp>
          <p:grpSp>
            <p:nvGrpSpPr>
              <p:cNvPr id="36" name="组合 35">
                <a:extLst>
                  <a:ext uri="{FF2B5EF4-FFF2-40B4-BE49-F238E27FC236}">
                    <a16:creationId xmlns:a16="http://schemas.microsoft.com/office/drawing/2014/main" id="{32D5A362-009C-49E8-14FC-1BC18D90DF4A}"/>
                  </a:ext>
                </a:extLst>
              </p:cNvPr>
              <p:cNvGrpSpPr/>
              <p:nvPr/>
            </p:nvGrpSpPr>
            <p:grpSpPr>
              <a:xfrm>
                <a:off x="3717172" y="2745365"/>
                <a:ext cx="746876" cy="732916"/>
                <a:chOff x="1305289" y="2924684"/>
                <a:chExt cx="746876" cy="732916"/>
              </a:xfrm>
            </p:grpSpPr>
            <p:sp>
              <p:nvSpPr>
                <p:cNvPr id="37" name="椭圆 36">
                  <a:extLst>
                    <a:ext uri="{FF2B5EF4-FFF2-40B4-BE49-F238E27FC236}">
                      <a16:creationId xmlns:a16="http://schemas.microsoft.com/office/drawing/2014/main" id="{97F9AEAF-3275-F091-8C78-D9A7F441875C}"/>
                    </a:ext>
                  </a:extLst>
                </p:cNvPr>
                <p:cNvSpPr/>
                <p:nvPr/>
              </p:nvSpPr>
              <p:spPr>
                <a:xfrm>
                  <a:off x="1305289" y="2924684"/>
                  <a:ext cx="746876" cy="732916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F284AB"/>
                    </a:gs>
                  </a:gsLst>
                  <a:path path="rect">
                    <a:fillToRect r="100000" b="100000"/>
                  </a:path>
                  <a:tileRect l="-100000" t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8" name="文本框 37">
                  <a:extLst>
                    <a:ext uri="{FF2B5EF4-FFF2-40B4-BE49-F238E27FC236}">
                      <a16:creationId xmlns:a16="http://schemas.microsoft.com/office/drawing/2014/main" id="{92FE4A55-07D2-9C50-B9D6-CE213CB0841E}"/>
                    </a:ext>
                  </a:extLst>
                </p:cNvPr>
                <p:cNvSpPr txBox="1"/>
                <p:nvPr/>
              </p:nvSpPr>
              <p:spPr>
                <a:xfrm>
                  <a:off x="1405628" y="3320293"/>
                  <a:ext cx="546197" cy="26161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100" b="1"/>
                    <a:t>美白</a:t>
                  </a:r>
                </a:p>
              </p:txBody>
            </p:sp>
          </p:grpSp>
          <p:grpSp>
            <p:nvGrpSpPr>
              <p:cNvPr id="39" name="组合 38">
                <a:extLst>
                  <a:ext uri="{FF2B5EF4-FFF2-40B4-BE49-F238E27FC236}">
                    <a16:creationId xmlns:a16="http://schemas.microsoft.com/office/drawing/2014/main" id="{682B48EC-8A8E-34AE-3683-0BDE30AB507F}"/>
                  </a:ext>
                </a:extLst>
              </p:cNvPr>
              <p:cNvGrpSpPr/>
              <p:nvPr/>
            </p:nvGrpSpPr>
            <p:grpSpPr>
              <a:xfrm>
                <a:off x="1213674" y="4800791"/>
                <a:ext cx="746876" cy="732916"/>
                <a:chOff x="1305289" y="2924684"/>
                <a:chExt cx="746876" cy="732916"/>
              </a:xfrm>
            </p:grpSpPr>
            <p:sp>
              <p:nvSpPr>
                <p:cNvPr id="40" name="椭圆 39">
                  <a:extLst>
                    <a:ext uri="{FF2B5EF4-FFF2-40B4-BE49-F238E27FC236}">
                      <a16:creationId xmlns:a16="http://schemas.microsoft.com/office/drawing/2014/main" id="{FD42B1B0-0765-E92C-861B-D9BD19175D5B}"/>
                    </a:ext>
                  </a:extLst>
                </p:cNvPr>
                <p:cNvSpPr/>
                <p:nvPr/>
              </p:nvSpPr>
              <p:spPr>
                <a:xfrm>
                  <a:off x="1305289" y="2924684"/>
                  <a:ext cx="746876" cy="732916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F284AB"/>
                    </a:gs>
                  </a:gsLst>
                  <a:path path="rect">
                    <a:fillToRect r="100000" b="100000"/>
                  </a:path>
                  <a:tileRect l="-100000" t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1" name="文本框 40">
                  <a:extLst>
                    <a:ext uri="{FF2B5EF4-FFF2-40B4-BE49-F238E27FC236}">
                      <a16:creationId xmlns:a16="http://schemas.microsoft.com/office/drawing/2014/main" id="{0B510E4D-F0B0-8A80-0E64-8E317F265DF2}"/>
                    </a:ext>
                  </a:extLst>
                </p:cNvPr>
                <p:cNvSpPr txBox="1"/>
                <p:nvPr/>
              </p:nvSpPr>
              <p:spPr>
                <a:xfrm>
                  <a:off x="1405628" y="3320293"/>
                  <a:ext cx="546197" cy="26161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100" b="1"/>
                    <a:t>润色</a:t>
                  </a:r>
                </a:p>
              </p:txBody>
            </p:sp>
          </p:grpSp>
          <p:grpSp>
            <p:nvGrpSpPr>
              <p:cNvPr id="42" name="组合 41">
                <a:extLst>
                  <a:ext uri="{FF2B5EF4-FFF2-40B4-BE49-F238E27FC236}">
                    <a16:creationId xmlns:a16="http://schemas.microsoft.com/office/drawing/2014/main" id="{9A3C8CB7-D70D-6979-562D-07A088B7D218}"/>
                  </a:ext>
                </a:extLst>
              </p:cNvPr>
              <p:cNvGrpSpPr/>
              <p:nvPr/>
            </p:nvGrpSpPr>
            <p:grpSpPr>
              <a:xfrm>
                <a:off x="6475122" y="2865641"/>
                <a:ext cx="746876" cy="732916"/>
                <a:chOff x="1305289" y="2924684"/>
                <a:chExt cx="746876" cy="732916"/>
              </a:xfrm>
            </p:grpSpPr>
            <p:sp>
              <p:nvSpPr>
                <p:cNvPr id="43" name="椭圆 42">
                  <a:extLst>
                    <a:ext uri="{FF2B5EF4-FFF2-40B4-BE49-F238E27FC236}">
                      <a16:creationId xmlns:a16="http://schemas.microsoft.com/office/drawing/2014/main" id="{E05A7017-46B5-862F-00EB-0C0ED60FD55B}"/>
                    </a:ext>
                  </a:extLst>
                </p:cNvPr>
                <p:cNvSpPr/>
                <p:nvPr/>
              </p:nvSpPr>
              <p:spPr>
                <a:xfrm>
                  <a:off x="1305289" y="2924684"/>
                  <a:ext cx="746876" cy="732916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F284AB"/>
                    </a:gs>
                  </a:gsLst>
                  <a:path path="rect">
                    <a:fillToRect r="100000" b="100000"/>
                  </a:path>
                  <a:tileRect l="-100000" t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4" name="文本框 43">
                  <a:extLst>
                    <a:ext uri="{FF2B5EF4-FFF2-40B4-BE49-F238E27FC236}">
                      <a16:creationId xmlns:a16="http://schemas.microsoft.com/office/drawing/2014/main" id="{9687E37E-A782-D844-B7D1-1E6804F26216}"/>
                    </a:ext>
                  </a:extLst>
                </p:cNvPr>
                <p:cNvSpPr txBox="1"/>
                <p:nvPr/>
              </p:nvSpPr>
              <p:spPr>
                <a:xfrm>
                  <a:off x="1405628" y="3320293"/>
                  <a:ext cx="546197" cy="26161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100" b="1"/>
                    <a:t>修复</a:t>
                  </a:r>
                </a:p>
              </p:txBody>
            </p:sp>
          </p:grpSp>
          <p:grpSp>
            <p:nvGrpSpPr>
              <p:cNvPr id="45" name="组合 44">
                <a:extLst>
                  <a:ext uri="{FF2B5EF4-FFF2-40B4-BE49-F238E27FC236}">
                    <a16:creationId xmlns:a16="http://schemas.microsoft.com/office/drawing/2014/main" id="{B080E229-2F97-CBCA-AA7D-A25CDB09231E}"/>
                  </a:ext>
                </a:extLst>
              </p:cNvPr>
              <p:cNvGrpSpPr/>
              <p:nvPr/>
            </p:nvGrpSpPr>
            <p:grpSpPr>
              <a:xfrm>
                <a:off x="2837585" y="3526363"/>
                <a:ext cx="746876" cy="732916"/>
                <a:chOff x="1305289" y="2924684"/>
                <a:chExt cx="746876" cy="732916"/>
              </a:xfrm>
            </p:grpSpPr>
            <p:sp>
              <p:nvSpPr>
                <p:cNvPr id="46" name="椭圆 45">
                  <a:extLst>
                    <a:ext uri="{FF2B5EF4-FFF2-40B4-BE49-F238E27FC236}">
                      <a16:creationId xmlns:a16="http://schemas.microsoft.com/office/drawing/2014/main" id="{8741F7E9-8850-E932-1995-A83FBF84811C}"/>
                    </a:ext>
                  </a:extLst>
                </p:cNvPr>
                <p:cNvSpPr/>
                <p:nvPr/>
              </p:nvSpPr>
              <p:spPr>
                <a:xfrm>
                  <a:off x="1305289" y="2924684"/>
                  <a:ext cx="746876" cy="732916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F284AB"/>
                    </a:gs>
                  </a:gsLst>
                  <a:path path="rect">
                    <a:fillToRect r="100000" b="100000"/>
                  </a:path>
                  <a:tileRect l="-100000" t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7" name="文本框 46">
                  <a:extLst>
                    <a:ext uri="{FF2B5EF4-FFF2-40B4-BE49-F238E27FC236}">
                      <a16:creationId xmlns:a16="http://schemas.microsoft.com/office/drawing/2014/main" id="{A0EF5CCB-67F9-B1CE-1722-826CC652BD9A}"/>
                    </a:ext>
                  </a:extLst>
                </p:cNvPr>
                <p:cNvSpPr txBox="1"/>
                <p:nvPr/>
              </p:nvSpPr>
              <p:spPr>
                <a:xfrm>
                  <a:off x="1405628" y="3320293"/>
                  <a:ext cx="546197" cy="26161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100" b="1"/>
                    <a:t>抗老</a:t>
                  </a:r>
                </a:p>
              </p:txBody>
            </p:sp>
          </p:grpSp>
          <p:grpSp>
            <p:nvGrpSpPr>
              <p:cNvPr id="48" name="组合 47">
                <a:extLst>
                  <a:ext uri="{FF2B5EF4-FFF2-40B4-BE49-F238E27FC236}">
                    <a16:creationId xmlns:a16="http://schemas.microsoft.com/office/drawing/2014/main" id="{2C7DEEBC-A449-B082-53A4-2F11F3C29567}"/>
                  </a:ext>
                </a:extLst>
              </p:cNvPr>
              <p:cNvGrpSpPr/>
              <p:nvPr/>
            </p:nvGrpSpPr>
            <p:grpSpPr>
              <a:xfrm>
                <a:off x="3565145" y="4330216"/>
                <a:ext cx="746876" cy="732916"/>
                <a:chOff x="1305289" y="2924684"/>
                <a:chExt cx="746876" cy="732916"/>
              </a:xfrm>
            </p:grpSpPr>
            <p:sp>
              <p:nvSpPr>
                <p:cNvPr id="49" name="椭圆 48">
                  <a:extLst>
                    <a:ext uri="{FF2B5EF4-FFF2-40B4-BE49-F238E27FC236}">
                      <a16:creationId xmlns:a16="http://schemas.microsoft.com/office/drawing/2014/main" id="{204AE854-963D-7C12-1C3D-0865030054ED}"/>
                    </a:ext>
                  </a:extLst>
                </p:cNvPr>
                <p:cNvSpPr/>
                <p:nvPr/>
              </p:nvSpPr>
              <p:spPr>
                <a:xfrm>
                  <a:off x="1305289" y="2924684"/>
                  <a:ext cx="746876" cy="732916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F284AB"/>
                    </a:gs>
                  </a:gsLst>
                  <a:path path="rect">
                    <a:fillToRect r="100000" b="100000"/>
                  </a:path>
                  <a:tileRect l="-100000" t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0" name="文本框 49">
                  <a:extLst>
                    <a:ext uri="{FF2B5EF4-FFF2-40B4-BE49-F238E27FC236}">
                      <a16:creationId xmlns:a16="http://schemas.microsoft.com/office/drawing/2014/main" id="{5EBA9D43-317F-7E72-BE2D-BB2C8C26987C}"/>
                    </a:ext>
                  </a:extLst>
                </p:cNvPr>
                <p:cNvSpPr txBox="1"/>
                <p:nvPr/>
              </p:nvSpPr>
              <p:spPr>
                <a:xfrm>
                  <a:off x="1405628" y="3320293"/>
                  <a:ext cx="546197" cy="26161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100" b="1"/>
                    <a:t>限时</a:t>
                  </a:r>
                </a:p>
              </p:txBody>
            </p:sp>
          </p:grpSp>
          <p:grpSp>
            <p:nvGrpSpPr>
              <p:cNvPr id="51" name="组合 50">
                <a:extLst>
                  <a:ext uri="{FF2B5EF4-FFF2-40B4-BE49-F238E27FC236}">
                    <a16:creationId xmlns:a16="http://schemas.microsoft.com/office/drawing/2014/main" id="{4D2F0389-80A6-1C5F-A6B2-D5820A54F49D}"/>
                  </a:ext>
                </a:extLst>
              </p:cNvPr>
              <p:cNvGrpSpPr/>
              <p:nvPr/>
            </p:nvGrpSpPr>
            <p:grpSpPr>
              <a:xfrm>
                <a:off x="4584974" y="4819360"/>
                <a:ext cx="746876" cy="732916"/>
                <a:chOff x="1305289" y="2924684"/>
                <a:chExt cx="746876" cy="732916"/>
              </a:xfrm>
            </p:grpSpPr>
            <p:sp>
              <p:nvSpPr>
                <p:cNvPr id="52" name="椭圆 51">
                  <a:extLst>
                    <a:ext uri="{FF2B5EF4-FFF2-40B4-BE49-F238E27FC236}">
                      <a16:creationId xmlns:a16="http://schemas.microsoft.com/office/drawing/2014/main" id="{C2B898D6-CC5D-C1E6-48BF-79CD0729CED6}"/>
                    </a:ext>
                  </a:extLst>
                </p:cNvPr>
                <p:cNvSpPr/>
                <p:nvPr/>
              </p:nvSpPr>
              <p:spPr>
                <a:xfrm>
                  <a:off x="1305289" y="2924684"/>
                  <a:ext cx="746876" cy="732916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F284AB"/>
                    </a:gs>
                  </a:gsLst>
                  <a:path path="rect">
                    <a:fillToRect r="100000" b="100000"/>
                  </a:path>
                  <a:tileRect l="-100000" t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3" name="文本框 52">
                  <a:extLst>
                    <a:ext uri="{FF2B5EF4-FFF2-40B4-BE49-F238E27FC236}">
                      <a16:creationId xmlns:a16="http://schemas.microsoft.com/office/drawing/2014/main" id="{41628BCD-4E60-5F48-F7DE-FDC4CA72E563}"/>
                    </a:ext>
                  </a:extLst>
                </p:cNvPr>
                <p:cNvSpPr txBox="1"/>
                <p:nvPr/>
              </p:nvSpPr>
              <p:spPr>
                <a:xfrm>
                  <a:off x="1316967" y="3320292"/>
                  <a:ext cx="735197" cy="267933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100" b="1"/>
                    <a:t>三合一</a:t>
                  </a:r>
                </a:p>
              </p:txBody>
            </p:sp>
          </p:grpSp>
          <p:grpSp>
            <p:nvGrpSpPr>
              <p:cNvPr id="54" name="组合 53">
                <a:extLst>
                  <a:ext uri="{FF2B5EF4-FFF2-40B4-BE49-F238E27FC236}">
                    <a16:creationId xmlns:a16="http://schemas.microsoft.com/office/drawing/2014/main" id="{31CE62F3-4B00-C2A7-AD42-7A52A1B80758}"/>
                  </a:ext>
                </a:extLst>
              </p:cNvPr>
              <p:cNvGrpSpPr/>
              <p:nvPr/>
            </p:nvGrpSpPr>
            <p:grpSpPr>
              <a:xfrm>
                <a:off x="6520903" y="4779137"/>
                <a:ext cx="746876" cy="732916"/>
                <a:chOff x="1305289" y="2924684"/>
                <a:chExt cx="746876" cy="732916"/>
              </a:xfrm>
            </p:grpSpPr>
            <p:sp>
              <p:nvSpPr>
                <p:cNvPr id="55" name="椭圆 54">
                  <a:extLst>
                    <a:ext uri="{FF2B5EF4-FFF2-40B4-BE49-F238E27FC236}">
                      <a16:creationId xmlns:a16="http://schemas.microsoft.com/office/drawing/2014/main" id="{CBD7BCF0-5E3F-40C9-13A3-29815DA605CB}"/>
                    </a:ext>
                  </a:extLst>
                </p:cNvPr>
                <p:cNvSpPr/>
                <p:nvPr/>
              </p:nvSpPr>
              <p:spPr>
                <a:xfrm>
                  <a:off x="1305289" y="2924684"/>
                  <a:ext cx="746876" cy="732916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F284AB"/>
                    </a:gs>
                  </a:gsLst>
                  <a:path path="rect">
                    <a:fillToRect r="100000" b="100000"/>
                  </a:path>
                  <a:tileRect l="-100000" t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6" name="文本框 55">
                  <a:extLst>
                    <a:ext uri="{FF2B5EF4-FFF2-40B4-BE49-F238E27FC236}">
                      <a16:creationId xmlns:a16="http://schemas.microsoft.com/office/drawing/2014/main" id="{0137153D-8A02-049F-0B8B-631180E4E5E7}"/>
                    </a:ext>
                  </a:extLst>
                </p:cNvPr>
                <p:cNvSpPr txBox="1"/>
                <p:nvPr/>
              </p:nvSpPr>
              <p:spPr>
                <a:xfrm>
                  <a:off x="1405628" y="3320293"/>
                  <a:ext cx="546197" cy="26161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100" b="1"/>
                    <a:t>防水</a:t>
                  </a:r>
                </a:p>
              </p:txBody>
            </p:sp>
          </p:grpSp>
          <p:grpSp>
            <p:nvGrpSpPr>
              <p:cNvPr id="57" name="组合 56">
                <a:extLst>
                  <a:ext uri="{FF2B5EF4-FFF2-40B4-BE49-F238E27FC236}">
                    <a16:creationId xmlns:a16="http://schemas.microsoft.com/office/drawing/2014/main" id="{368C000B-DDDA-740B-F60D-C4C27D8005A2}"/>
                  </a:ext>
                </a:extLst>
              </p:cNvPr>
              <p:cNvGrpSpPr/>
              <p:nvPr/>
            </p:nvGrpSpPr>
            <p:grpSpPr>
              <a:xfrm>
                <a:off x="2584304" y="4749986"/>
                <a:ext cx="746876" cy="732916"/>
                <a:chOff x="1305289" y="2924684"/>
                <a:chExt cx="746876" cy="732916"/>
              </a:xfrm>
            </p:grpSpPr>
            <p:sp>
              <p:nvSpPr>
                <p:cNvPr id="58" name="椭圆 57">
                  <a:extLst>
                    <a:ext uri="{FF2B5EF4-FFF2-40B4-BE49-F238E27FC236}">
                      <a16:creationId xmlns:a16="http://schemas.microsoft.com/office/drawing/2014/main" id="{80743947-B5DC-F418-F473-A1790EDD9BA0}"/>
                    </a:ext>
                  </a:extLst>
                </p:cNvPr>
                <p:cNvSpPr/>
                <p:nvPr/>
              </p:nvSpPr>
              <p:spPr>
                <a:xfrm>
                  <a:off x="1305289" y="2924684"/>
                  <a:ext cx="746876" cy="732916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F284AB"/>
                    </a:gs>
                  </a:gsLst>
                  <a:path path="rect">
                    <a:fillToRect r="100000" b="100000"/>
                  </a:path>
                  <a:tileRect l="-100000" t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9" name="文本框 58">
                  <a:extLst>
                    <a:ext uri="{FF2B5EF4-FFF2-40B4-BE49-F238E27FC236}">
                      <a16:creationId xmlns:a16="http://schemas.microsoft.com/office/drawing/2014/main" id="{CA043D1F-021B-2F68-775D-F55E5A787C78}"/>
                    </a:ext>
                  </a:extLst>
                </p:cNvPr>
                <p:cNvSpPr txBox="1"/>
                <p:nvPr/>
              </p:nvSpPr>
              <p:spPr>
                <a:xfrm>
                  <a:off x="1405628" y="3320293"/>
                  <a:ext cx="546197" cy="26161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100" b="1"/>
                    <a:t>折扣</a:t>
                  </a:r>
                </a:p>
              </p:txBody>
            </p:sp>
          </p:grpSp>
          <p:grpSp>
            <p:nvGrpSpPr>
              <p:cNvPr id="60" name="组合 59">
                <a:extLst>
                  <a:ext uri="{FF2B5EF4-FFF2-40B4-BE49-F238E27FC236}">
                    <a16:creationId xmlns:a16="http://schemas.microsoft.com/office/drawing/2014/main" id="{F18E9DF4-EAB8-9E39-0095-E074DB603E55}"/>
                  </a:ext>
                </a:extLst>
              </p:cNvPr>
              <p:cNvGrpSpPr/>
              <p:nvPr/>
            </p:nvGrpSpPr>
            <p:grpSpPr>
              <a:xfrm>
                <a:off x="4282342" y="3741734"/>
                <a:ext cx="746876" cy="732916"/>
                <a:chOff x="1305289" y="2924684"/>
                <a:chExt cx="746876" cy="732916"/>
              </a:xfrm>
            </p:grpSpPr>
            <p:sp>
              <p:nvSpPr>
                <p:cNvPr id="61" name="椭圆 60">
                  <a:extLst>
                    <a:ext uri="{FF2B5EF4-FFF2-40B4-BE49-F238E27FC236}">
                      <a16:creationId xmlns:a16="http://schemas.microsoft.com/office/drawing/2014/main" id="{CD1E1778-D722-A031-2B6F-74179497F78F}"/>
                    </a:ext>
                  </a:extLst>
                </p:cNvPr>
                <p:cNvSpPr/>
                <p:nvPr/>
              </p:nvSpPr>
              <p:spPr>
                <a:xfrm>
                  <a:off x="1305289" y="2924684"/>
                  <a:ext cx="746876" cy="732916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F284AB"/>
                    </a:gs>
                  </a:gsLst>
                  <a:path path="rect">
                    <a:fillToRect r="100000" b="100000"/>
                  </a:path>
                  <a:tileRect l="-100000" t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2" name="文本框 61">
                  <a:extLst>
                    <a:ext uri="{FF2B5EF4-FFF2-40B4-BE49-F238E27FC236}">
                      <a16:creationId xmlns:a16="http://schemas.microsoft.com/office/drawing/2014/main" id="{7D2F4776-374D-6672-F167-61F15503D1D9}"/>
                    </a:ext>
                  </a:extLst>
                </p:cNvPr>
                <p:cNvSpPr txBox="1"/>
                <p:nvPr/>
              </p:nvSpPr>
              <p:spPr>
                <a:xfrm>
                  <a:off x="1405628" y="3320293"/>
                  <a:ext cx="546197" cy="26161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100" b="1"/>
                    <a:t>限量</a:t>
                  </a:r>
                </a:p>
              </p:txBody>
            </p:sp>
          </p:grpSp>
          <p:grpSp>
            <p:nvGrpSpPr>
              <p:cNvPr id="63" name="组合 62">
                <a:extLst>
                  <a:ext uri="{FF2B5EF4-FFF2-40B4-BE49-F238E27FC236}">
                    <a16:creationId xmlns:a16="http://schemas.microsoft.com/office/drawing/2014/main" id="{DAF8A6B7-03FE-5023-0656-D3A10EE59EA7}"/>
                  </a:ext>
                </a:extLst>
              </p:cNvPr>
              <p:cNvGrpSpPr/>
              <p:nvPr/>
            </p:nvGrpSpPr>
            <p:grpSpPr>
              <a:xfrm>
                <a:off x="5682651" y="4377271"/>
                <a:ext cx="746876" cy="732916"/>
                <a:chOff x="1305289" y="2924684"/>
                <a:chExt cx="746876" cy="732916"/>
              </a:xfrm>
            </p:grpSpPr>
            <p:sp>
              <p:nvSpPr>
                <p:cNvPr id="65" name="椭圆 64">
                  <a:extLst>
                    <a:ext uri="{FF2B5EF4-FFF2-40B4-BE49-F238E27FC236}">
                      <a16:creationId xmlns:a16="http://schemas.microsoft.com/office/drawing/2014/main" id="{D7AC8DE4-F44E-2D98-8672-DB6C4534D5C5}"/>
                    </a:ext>
                  </a:extLst>
                </p:cNvPr>
                <p:cNvSpPr/>
                <p:nvPr/>
              </p:nvSpPr>
              <p:spPr>
                <a:xfrm>
                  <a:off x="1305289" y="2924684"/>
                  <a:ext cx="746876" cy="732916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F284AB"/>
                    </a:gs>
                  </a:gsLst>
                  <a:path path="rect">
                    <a:fillToRect r="100000" b="100000"/>
                  </a:path>
                  <a:tileRect l="-100000" t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8" name="文本框 67">
                  <a:extLst>
                    <a:ext uri="{FF2B5EF4-FFF2-40B4-BE49-F238E27FC236}">
                      <a16:creationId xmlns:a16="http://schemas.microsoft.com/office/drawing/2014/main" id="{187BEADE-89F7-F560-6A6F-D6E3606483EB}"/>
                    </a:ext>
                  </a:extLst>
                </p:cNvPr>
                <p:cNvSpPr txBox="1"/>
                <p:nvPr/>
              </p:nvSpPr>
              <p:spPr>
                <a:xfrm>
                  <a:off x="1405628" y="3320293"/>
                  <a:ext cx="546197" cy="26161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100" b="1"/>
                    <a:t>遮瑕</a:t>
                  </a:r>
                </a:p>
              </p:txBody>
            </p:sp>
          </p:grpSp>
          <p:sp>
            <p:nvSpPr>
              <p:cNvPr id="85" name="任意多边形: 形状 84">
                <a:extLst>
                  <a:ext uri="{FF2B5EF4-FFF2-40B4-BE49-F238E27FC236}">
                    <a16:creationId xmlns:a16="http://schemas.microsoft.com/office/drawing/2014/main" id="{3DE10219-4B4E-AC9B-1BEC-72D50D0381F3}"/>
                  </a:ext>
                </a:extLst>
              </p:cNvPr>
              <p:cNvSpPr/>
              <p:nvPr/>
            </p:nvSpPr>
            <p:spPr>
              <a:xfrm>
                <a:off x="1541794" y="2759363"/>
                <a:ext cx="300423" cy="285310"/>
              </a:xfrm>
              <a:custGeom>
                <a:avLst/>
                <a:gdLst>
                  <a:gd name="connsiteX0" fmla="*/ 312667 w 599425"/>
                  <a:gd name="connsiteY0" fmla="*/ 399567 h 598482"/>
                  <a:gd name="connsiteX1" fmla="*/ 315885 w 599425"/>
                  <a:gd name="connsiteY1" fmla="*/ 455099 h 598482"/>
                  <a:gd name="connsiteX2" fmla="*/ 313204 w 599425"/>
                  <a:gd name="connsiteY2" fmla="*/ 455367 h 598482"/>
                  <a:gd name="connsiteX3" fmla="*/ 306768 w 599425"/>
                  <a:gd name="connsiteY3" fmla="*/ 400371 h 598482"/>
                  <a:gd name="connsiteX4" fmla="*/ 312667 w 599425"/>
                  <a:gd name="connsiteY4" fmla="*/ 399567 h 598482"/>
                  <a:gd name="connsiteX5" fmla="*/ 291200 w 599425"/>
                  <a:gd name="connsiteY5" fmla="*/ 397399 h 598482"/>
                  <a:gd name="connsiteX6" fmla="*/ 293854 w 599425"/>
                  <a:gd name="connsiteY6" fmla="*/ 400319 h 598482"/>
                  <a:gd name="connsiteX7" fmla="*/ 286865 w 599425"/>
                  <a:gd name="connsiteY7" fmla="*/ 455366 h 598482"/>
                  <a:gd name="connsiteX8" fmla="*/ 283908 w 599425"/>
                  <a:gd name="connsiteY8" fmla="*/ 455097 h 598482"/>
                  <a:gd name="connsiteX9" fmla="*/ 287940 w 599425"/>
                  <a:gd name="connsiteY9" fmla="*/ 399513 h 598482"/>
                  <a:gd name="connsiteX10" fmla="*/ 291200 w 599425"/>
                  <a:gd name="connsiteY10" fmla="*/ 397399 h 598482"/>
                  <a:gd name="connsiteX11" fmla="*/ 273166 w 599425"/>
                  <a:gd name="connsiteY11" fmla="*/ 394000 h 598482"/>
                  <a:gd name="connsiteX12" fmla="*/ 275052 w 599425"/>
                  <a:gd name="connsiteY12" fmla="*/ 397625 h 598482"/>
                  <a:gd name="connsiteX13" fmla="*/ 258078 w 599425"/>
                  <a:gd name="connsiteY13" fmla="*/ 449989 h 598482"/>
                  <a:gd name="connsiteX14" fmla="*/ 255384 w 599425"/>
                  <a:gd name="connsiteY14" fmla="*/ 449452 h 598482"/>
                  <a:gd name="connsiteX15" fmla="*/ 269663 w 599425"/>
                  <a:gd name="connsiteY15" fmla="*/ 395208 h 598482"/>
                  <a:gd name="connsiteX16" fmla="*/ 273166 w 599425"/>
                  <a:gd name="connsiteY16" fmla="*/ 394000 h 598482"/>
                  <a:gd name="connsiteX17" fmla="*/ 329554 w 599425"/>
                  <a:gd name="connsiteY17" fmla="*/ 393490 h 598482"/>
                  <a:gd name="connsiteX18" fmla="*/ 333112 w 599425"/>
                  <a:gd name="connsiteY18" fmla="*/ 395503 h 598482"/>
                  <a:gd name="connsiteX19" fmla="*/ 347075 w 599425"/>
                  <a:gd name="connsiteY19" fmla="*/ 448648 h 598482"/>
                  <a:gd name="connsiteX20" fmla="*/ 344658 w 599425"/>
                  <a:gd name="connsiteY20" fmla="*/ 449722 h 598482"/>
                  <a:gd name="connsiteX21" fmla="*/ 327204 w 599425"/>
                  <a:gd name="connsiteY21" fmla="*/ 396309 h 598482"/>
                  <a:gd name="connsiteX22" fmla="*/ 329554 w 599425"/>
                  <a:gd name="connsiteY22" fmla="*/ 393490 h 598482"/>
                  <a:gd name="connsiteX23" fmla="*/ 350583 w 599425"/>
                  <a:gd name="connsiteY23" fmla="*/ 387189 h 598482"/>
                  <a:gd name="connsiteX24" fmla="*/ 378812 w 599425"/>
                  <a:gd name="connsiteY24" fmla="*/ 435506 h 598482"/>
                  <a:gd name="connsiteX25" fmla="*/ 373435 w 599425"/>
                  <a:gd name="connsiteY25" fmla="*/ 437922 h 598482"/>
                  <a:gd name="connsiteX26" fmla="*/ 348163 w 599425"/>
                  <a:gd name="connsiteY26" fmla="*/ 389068 h 598482"/>
                  <a:gd name="connsiteX27" fmla="*/ 350583 w 599425"/>
                  <a:gd name="connsiteY27" fmla="*/ 387189 h 598482"/>
                  <a:gd name="connsiteX28" fmla="*/ 253639 w 599425"/>
                  <a:gd name="connsiteY28" fmla="*/ 386245 h 598482"/>
                  <a:gd name="connsiteX29" fmla="*/ 254615 w 599425"/>
                  <a:gd name="connsiteY29" fmla="*/ 390105 h 598482"/>
                  <a:gd name="connsiteX30" fmla="*/ 227154 w 599425"/>
                  <a:gd name="connsiteY30" fmla="*/ 437640 h 598482"/>
                  <a:gd name="connsiteX31" fmla="*/ 224462 w 599425"/>
                  <a:gd name="connsiteY31" fmla="*/ 436566 h 598482"/>
                  <a:gd name="connsiteX32" fmla="*/ 250038 w 599425"/>
                  <a:gd name="connsiteY32" fmla="*/ 386614 h 598482"/>
                  <a:gd name="connsiteX33" fmla="*/ 253639 w 599425"/>
                  <a:gd name="connsiteY33" fmla="*/ 386245 h 598482"/>
                  <a:gd name="connsiteX34" fmla="*/ 363984 w 599425"/>
                  <a:gd name="connsiteY34" fmla="*/ 374936 h 598482"/>
                  <a:gd name="connsiteX35" fmla="*/ 367782 w 599425"/>
                  <a:gd name="connsiteY35" fmla="*/ 375071 h 598482"/>
                  <a:gd name="connsiteX36" fmla="*/ 384722 w 599425"/>
                  <a:gd name="connsiteY36" fmla="*/ 396572 h 598482"/>
                  <a:gd name="connsiteX37" fmla="*/ 401931 w 599425"/>
                  <a:gd name="connsiteY37" fmla="*/ 419148 h 598482"/>
                  <a:gd name="connsiteX38" fmla="*/ 399779 w 599425"/>
                  <a:gd name="connsiteY38" fmla="*/ 420761 h 598482"/>
                  <a:gd name="connsiteX39" fmla="*/ 363211 w 599425"/>
                  <a:gd name="connsiteY39" fmla="*/ 378834 h 598482"/>
                  <a:gd name="connsiteX40" fmla="*/ 363984 w 599425"/>
                  <a:gd name="connsiteY40" fmla="*/ 374936 h 598482"/>
                  <a:gd name="connsiteX41" fmla="*/ 232801 w 599425"/>
                  <a:gd name="connsiteY41" fmla="*/ 374814 h 598482"/>
                  <a:gd name="connsiteX42" fmla="*/ 237370 w 599425"/>
                  <a:gd name="connsiteY42" fmla="*/ 378573 h 598482"/>
                  <a:gd name="connsiteX43" fmla="*/ 220979 w 599425"/>
                  <a:gd name="connsiteY43" fmla="*/ 397371 h 598482"/>
                  <a:gd name="connsiteX44" fmla="*/ 200558 w 599425"/>
                  <a:gd name="connsiteY44" fmla="*/ 420197 h 598482"/>
                  <a:gd name="connsiteX45" fmla="*/ 198409 w 599425"/>
                  <a:gd name="connsiteY45" fmla="*/ 418317 h 598482"/>
                  <a:gd name="connsiteX46" fmla="*/ 232801 w 599425"/>
                  <a:gd name="connsiteY46" fmla="*/ 374814 h 598482"/>
                  <a:gd name="connsiteX47" fmla="*/ 379388 w 599425"/>
                  <a:gd name="connsiteY47" fmla="*/ 363295 h 598482"/>
                  <a:gd name="connsiteX48" fmla="*/ 422955 w 599425"/>
                  <a:gd name="connsiteY48" fmla="*/ 397641 h 598482"/>
                  <a:gd name="connsiteX49" fmla="*/ 419459 w 599425"/>
                  <a:gd name="connsiteY49" fmla="*/ 402471 h 598482"/>
                  <a:gd name="connsiteX50" fmla="*/ 400364 w 599425"/>
                  <a:gd name="connsiteY50" fmla="*/ 385835 h 598482"/>
                  <a:gd name="connsiteX51" fmla="*/ 377774 w 599425"/>
                  <a:gd name="connsiteY51" fmla="*/ 365442 h 598482"/>
                  <a:gd name="connsiteX52" fmla="*/ 379388 w 599425"/>
                  <a:gd name="connsiteY52" fmla="*/ 363295 h 598482"/>
                  <a:gd name="connsiteX53" fmla="*/ 220448 w 599425"/>
                  <a:gd name="connsiteY53" fmla="*/ 361954 h 598482"/>
                  <a:gd name="connsiteX54" fmla="*/ 222060 w 599425"/>
                  <a:gd name="connsiteY54" fmla="*/ 364102 h 598482"/>
                  <a:gd name="connsiteX55" fmla="*/ 180144 w 599425"/>
                  <a:gd name="connsiteY55" fmla="*/ 400607 h 598482"/>
                  <a:gd name="connsiteX56" fmla="*/ 176382 w 599425"/>
                  <a:gd name="connsiteY56" fmla="*/ 396044 h 598482"/>
                  <a:gd name="connsiteX57" fmla="*/ 197609 w 599425"/>
                  <a:gd name="connsiteY57" fmla="*/ 379133 h 598482"/>
                  <a:gd name="connsiteX58" fmla="*/ 220448 w 599425"/>
                  <a:gd name="connsiteY58" fmla="*/ 361954 h 598482"/>
                  <a:gd name="connsiteX59" fmla="*/ 390902 w 599425"/>
                  <a:gd name="connsiteY59" fmla="*/ 346091 h 598482"/>
                  <a:gd name="connsiteX60" fmla="*/ 440918 w 599425"/>
                  <a:gd name="connsiteY60" fmla="*/ 371342 h 598482"/>
                  <a:gd name="connsiteX61" fmla="*/ 437423 w 599425"/>
                  <a:gd name="connsiteY61" fmla="*/ 376177 h 598482"/>
                  <a:gd name="connsiteX62" fmla="*/ 389827 w 599425"/>
                  <a:gd name="connsiteY62" fmla="*/ 348509 h 598482"/>
                  <a:gd name="connsiteX63" fmla="*/ 390902 w 599425"/>
                  <a:gd name="connsiteY63" fmla="*/ 346091 h 598482"/>
                  <a:gd name="connsiteX64" fmla="*/ 209990 w 599425"/>
                  <a:gd name="connsiteY64" fmla="*/ 345006 h 598482"/>
                  <a:gd name="connsiteX65" fmla="*/ 212412 w 599425"/>
                  <a:gd name="connsiteY65" fmla="*/ 350649 h 598482"/>
                  <a:gd name="connsiteX66" fmla="*/ 163163 w 599425"/>
                  <a:gd name="connsiteY66" fmla="*/ 375642 h 598482"/>
                  <a:gd name="connsiteX67" fmla="*/ 161548 w 599425"/>
                  <a:gd name="connsiteY67" fmla="*/ 373492 h 598482"/>
                  <a:gd name="connsiteX68" fmla="*/ 209990 w 599425"/>
                  <a:gd name="connsiteY68" fmla="*/ 345006 h 598482"/>
                  <a:gd name="connsiteX69" fmla="*/ 201886 w 599425"/>
                  <a:gd name="connsiteY69" fmla="*/ 325994 h 598482"/>
                  <a:gd name="connsiteX70" fmla="*/ 202962 w 599425"/>
                  <a:gd name="connsiteY70" fmla="*/ 328672 h 598482"/>
                  <a:gd name="connsiteX71" fmla="*/ 149433 w 599425"/>
                  <a:gd name="connsiteY71" fmla="*/ 346077 h 598482"/>
                  <a:gd name="connsiteX72" fmla="*/ 148626 w 599425"/>
                  <a:gd name="connsiteY72" fmla="*/ 340186 h 598482"/>
                  <a:gd name="connsiteX73" fmla="*/ 201886 w 599425"/>
                  <a:gd name="connsiteY73" fmla="*/ 325994 h 598482"/>
                  <a:gd name="connsiteX74" fmla="*/ 399780 w 599425"/>
                  <a:gd name="connsiteY74" fmla="*/ 323850 h 598482"/>
                  <a:gd name="connsiteX75" fmla="*/ 452268 w 599425"/>
                  <a:gd name="connsiteY75" fmla="*/ 340766 h 598482"/>
                  <a:gd name="connsiteX76" fmla="*/ 451730 w 599425"/>
                  <a:gd name="connsiteY76" fmla="*/ 343451 h 598482"/>
                  <a:gd name="connsiteX77" fmla="*/ 397357 w 599425"/>
                  <a:gd name="connsiteY77" fmla="*/ 329220 h 598482"/>
                  <a:gd name="connsiteX78" fmla="*/ 399780 w 599425"/>
                  <a:gd name="connsiteY78" fmla="*/ 323850 h 598482"/>
                  <a:gd name="connsiteX79" fmla="*/ 402488 w 599425"/>
                  <a:gd name="connsiteY79" fmla="*/ 307452 h 598482"/>
                  <a:gd name="connsiteX80" fmla="*/ 457868 w 599425"/>
                  <a:gd name="connsiteY80" fmla="*/ 311215 h 598482"/>
                  <a:gd name="connsiteX81" fmla="*/ 457062 w 599425"/>
                  <a:gd name="connsiteY81" fmla="*/ 317129 h 598482"/>
                  <a:gd name="connsiteX82" fmla="*/ 401950 w 599425"/>
                  <a:gd name="connsiteY82" fmla="*/ 310140 h 598482"/>
                  <a:gd name="connsiteX83" fmla="*/ 402488 w 599425"/>
                  <a:gd name="connsiteY83" fmla="*/ 307452 h 598482"/>
                  <a:gd name="connsiteX84" fmla="*/ 198401 w 599425"/>
                  <a:gd name="connsiteY84" fmla="*/ 305544 h 598482"/>
                  <a:gd name="connsiteX85" fmla="*/ 198670 w 599425"/>
                  <a:gd name="connsiteY85" fmla="*/ 308240 h 598482"/>
                  <a:gd name="connsiteX86" fmla="*/ 143547 w 599425"/>
                  <a:gd name="connsiteY86" fmla="*/ 314710 h 598482"/>
                  <a:gd name="connsiteX87" fmla="*/ 142740 w 599425"/>
                  <a:gd name="connsiteY87" fmla="*/ 308779 h 598482"/>
                  <a:gd name="connsiteX88" fmla="*/ 198401 w 599425"/>
                  <a:gd name="connsiteY88" fmla="*/ 305544 h 598482"/>
                  <a:gd name="connsiteX89" fmla="*/ 457377 w 599425"/>
                  <a:gd name="connsiteY89" fmla="*/ 283033 h 598482"/>
                  <a:gd name="connsiteX90" fmla="*/ 457646 w 599425"/>
                  <a:gd name="connsiteY90" fmla="*/ 285711 h 598482"/>
                  <a:gd name="connsiteX91" fmla="*/ 402523 w 599425"/>
                  <a:gd name="connsiteY91" fmla="*/ 292138 h 598482"/>
                  <a:gd name="connsiteX92" fmla="*/ 401716 w 599425"/>
                  <a:gd name="connsiteY92" fmla="*/ 286247 h 598482"/>
                  <a:gd name="connsiteX93" fmla="*/ 457377 w 599425"/>
                  <a:gd name="connsiteY93" fmla="*/ 283033 h 598482"/>
                  <a:gd name="connsiteX94" fmla="*/ 143527 w 599425"/>
                  <a:gd name="connsiteY94" fmla="*/ 282179 h 598482"/>
                  <a:gd name="connsiteX95" fmla="*/ 199176 w 599425"/>
                  <a:gd name="connsiteY95" fmla="*/ 285947 h 598482"/>
                  <a:gd name="connsiteX96" fmla="*/ 198369 w 599425"/>
                  <a:gd name="connsiteY96" fmla="*/ 291868 h 598482"/>
                  <a:gd name="connsiteX97" fmla="*/ 143258 w 599425"/>
                  <a:gd name="connsiteY97" fmla="*/ 284870 h 598482"/>
                  <a:gd name="connsiteX98" fmla="*/ 143527 w 599425"/>
                  <a:gd name="connsiteY98" fmla="*/ 282179 h 598482"/>
                  <a:gd name="connsiteX99" fmla="*/ 450911 w 599425"/>
                  <a:gd name="connsiteY99" fmla="*/ 251830 h 598482"/>
                  <a:gd name="connsiteX100" fmla="*/ 451987 w 599425"/>
                  <a:gd name="connsiteY100" fmla="*/ 254246 h 598482"/>
                  <a:gd name="connsiteX101" fmla="*/ 398458 w 599425"/>
                  <a:gd name="connsiteY101" fmla="*/ 271968 h 598482"/>
                  <a:gd name="connsiteX102" fmla="*/ 397651 w 599425"/>
                  <a:gd name="connsiteY102" fmla="*/ 266061 h 598482"/>
                  <a:gd name="connsiteX103" fmla="*/ 450911 w 599425"/>
                  <a:gd name="connsiteY103" fmla="*/ 251830 h 598482"/>
                  <a:gd name="connsiteX104" fmla="*/ 149990 w 599425"/>
                  <a:gd name="connsiteY104" fmla="*/ 251309 h 598482"/>
                  <a:gd name="connsiteX105" fmla="*/ 202466 w 599425"/>
                  <a:gd name="connsiteY105" fmla="*/ 268225 h 598482"/>
                  <a:gd name="connsiteX106" fmla="*/ 202197 w 599425"/>
                  <a:gd name="connsiteY106" fmla="*/ 270910 h 598482"/>
                  <a:gd name="connsiteX107" fmla="*/ 147837 w 599425"/>
                  <a:gd name="connsiteY107" fmla="*/ 256679 h 598482"/>
                  <a:gd name="connsiteX108" fmla="*/ 149990 w 599425"/>
                  <a:gd name="connsiteY108" fmla="*/ 251309 h 598482"/>
                  <a:gd name="connsiteX109" fmla="*/ 297388 w 599425"/>
                  <a:gd name="connsiteY109" fmla="*/ 245691 h 598482"/>
                  <a:gd name="connsiteX110" fmla="*/ 260818 w 599425"/>
                  <a:gd name="connsiteY110" fmla="*/ 260461 h 598482"/>
                  <a:gd name="connsiteX111" fmla="*/ 253826 w 599425"/>
                  <a:gd name="connsiteY111" fmla="*/ 323838 h 598482"/>
                  <a:gd name="connsiteX112" fmla="*/ 332345 w 599425"/>
                  <a:gd name="connsiteY112" fmla="*/ 342636 h 598482"/>
                  <a:gd name="connsiteX113" fmla="*/ 340143 w 599425"/>
                  <a:gd name="connsiteY113" fmla="*/ 261267 h 598482"/>
                  <a:gd name="connsiteX114" fmla="*/ 297388 w 599425"/>
                  <a:gd name="connsiteY114" fmla="*/ 245691 h 598482"/>
                  <a:gd name="connsiteX115" fmla="*/ 302195 w 599425"/>
                  <a:gd name="connsiteY115" fmla="*/ 236493 h 598482"/>
                  <a:gd name="connsiteX116" fmla="*/ 349285 w 599425"/>
                  <a:gd name="connsiteY116" fmla="*/ 258313 h 598482"/>
                  <a:gd name="connsiteX117" fmla="*/ 339874 w 599425"/>
                  <a:gd name="connsiteY117" fmla="*/ 346933 h 598482"/>
                  <a:gd name="connsiteX118" fmla="*/ 246297 w 599425"/>
                  <a:gd name="connsiteY118" fmla="*/ 328403 h 598482"/>
                  <a:gd name="connsiteX119" fmla="*/ 256515 w 599425"/>
                  <a:gd name="connsiteY119" fmla="*/ 257776 h 598482"/>
                  <a:gd name="connsiteX120" fmla="*/ 302195 w 599425"/>
                  <a:gd name="connsiteY120" fmla="*/ 236493 h 598482"/>
                  <a:gd name="connsiteX121" fmla="*/ 162129 w 599425"/>
                  <a:gd name="connsiteY121" fmla="*/ 222884 h 598482"/>
                  <a:gd name="connsiteX122" fmla="*/ 212145 w 599425"/>
                  <a:gd name="connsiteY122" fmla="*/ 248124 h 598482"/>
                  <a:gd name="connsiteX123" fmla="*/ 208649 w 599425"/>
                  <a:gd name="connsiteY123" fmla="*/ 252688 h 598482"/>
                  <a:gd name="connsiteX124" fmla="*/ 161053 w 599425"/>
                  <a:gd name="connsiteY124" fmla="*/ 225301 h 598482"/>
                  <a:gd name="connsiteX125" fmla="*/ 162129 w 599425"/>
                  <a:gd name="connsiteY125" fmla="*/ 222884 h 598482"/>
                  <a:gd name="connsiteX126" fmla="*/ 437992 w 599425"/>
                  <a:gd name="connsiteY126" fmla="*/ 220163 h 598482"/>
                  <a:gd name="connsiteX127" fmla="*/ 440143 w 599425"/>
                  <a:gd name="connsiteY127" fmla="*/ 225540 h 598482"/>
                  <a:gd name="connsiteX128" fmla="*/ 391214 w 599425"/>
                  <a:gd name="connsiteY128" fmla="*/ 250812 h 598482"/>
                  <a:gd name="connsiteX129" fmla="*/ 389332 w 599425"/>
                  <a:gd name="connsiteY129" fmla="*/ 248393 h 598482"/>
                  <a:gd name="connsiteX130" fmla="*/ 437992 w 599425"/>
                  <a:gd name="connsiteY130" fmla="*/ 220163 h 598482"/>
                  <a:gd name="connsiteX131" fmla="*/ 421344 w 599425"/>
                  <a:gd name="connsiteY131" fmla="*/ 197115 h 598482"/>
                  <a:gd name="connsiteX132" fmla="*/ 422958 w 599425"/>
                  <a:gd name="connsiteY132" fmla="*/ 199531 h 598482"/>
                  <a:gd name="connsiteX133" fmla="*/ 380982 w 599425"/>
                  <a:gd name="connsiteY133" fmla="*/ 235780 h 598482"/>
                  <a:gd name="connsiteX134" fmla="*/ 377215 w 599425"/>
                  <a:gd name="connsiteY134" fmla="*/ 231216 h 598482"/>
                  <a:gd name="connsiteX135" fmla="*/ 398472 w 599425"/>
                  <a:gd name="connsiteY135" fmla="*/ 214299 h 598482"/>
                  <a:gd name="connsiteX136" fmla="*/ 421344 w 599425"/>
                  <a:gd name="connsiteY136" fmla="*/ 197115 h 598482"/>
                  <a:gd name="connsiteX137" fmla="*/ 180379 w 599425"/>
                  <a:gd name="connsiteY137" fmla="*/ 196550 h 598482"/>
                  <a:gd name="connsiteX138" fmla="*/ 223946 w 599425"/>
                  <a:gd name="connsiteY138" fmla="*/ 230943 h 598482"/>
                  <a:gd name="connsiteX139" fmla="*/ 220181 w 599425"/>
                  <a:gd name="connsiteY139" fmla="*/ 235510 h 598482"/>
                  <a:gd name="connsiteX140" fmla="*/ 201356 w 599425"/>
                  <a:gd name="connsiteY140" fmla="*/ 219120 h 598482"/>
                  <a:gd name="connsiteX141" fmla="*/ 178496 w 599425"/>
                  <a:gd name="connsiteY141" fmla="*/ 198700 h 598482"/>
                  <a:gd name="connsiteX142" fmla="*/ 180379 w 599425"/>
                  <a:gd name="connsiteY142" fmla="*/ 196550 h 598482"/>
                  <a:gd name="connsiteX143" fmla="*/ 403970 w 599425"/>
                  <a:gd name="connsiteY143" fmla="*/ 175990 h 598482"/>
                  <a:gd name="connsiteX144" fmla="*/ 404676 w 599425"/>
                  <a:gd name="connsiteY144" fmla="*/ 179649 h 598482"/>
                  <a:gd name="connsiteX145" fmla="*/ 387984 w 599425"/>
                  <a:gd name="connsiteY145" fmla="*/ 198716 h 598482"/>
                  <a:gd name="connsiteX146" fmla="*/ 367523 w 599425"/>
                  <a:gd name="connsiteY146" fmla="*/ 221273 h 598482"/>
                  <a:gd name="connsiteX147" fmla="*/ 365369 w 599425"/>
                  <a:gd name="connsiteY147" fmla="*/ 219662 h 598482"/>
                  <a:gd name="connsiteX148" fmla="*/ 399830 w 599425"/>
                  <a:gd name="connsiteY148" fmla="*/ 176158 h 598482"/>
                  <a:gd name="connsiteX149" fmla="*/ 403970 w 599425"/>
                  <a:gd name="connsiteY149" fmla="*/ 175990 h 598482"/>
                  <a:gd name="connsiteX150" fmla="*/ 199062 w 599425"/>
                  <a:gd name="connsiteY150" fmla="*/ 174386 h 598482"/>
                  <a:gd name="connsiteX151" fmla="*/ 202989 w 599425"/>
                  <a:gd name="connsiteY151" fmla="*/ 174520 h 598482"/>
                  <a:gd name="connsiteX152" fmla="*/ 219637 w 599425"/>
                  <a:gd name="connsiteY152" fmla="*/ 195991 h 598482"/>
                  <a:gd name="connsiteX153" fmla="*/ 236822 w 599425"/>
                  <a:gd name="connsiteY153" fmla="*/ 218535 h 598482"/>
                  <a:gd name="connsiteX154" fmla="*/ 234674 w 599425"/>
                  <a:gd name="connsiteY154" fmla="*/ 220145 h 598482"/>
                  <a:gd name="connsiteX155" fmla="*/ 198156 w 599425"/>
                  <a:gd name="connsiteY155" fmla="*/ 178278 h 598482"/>
                  <a:gd name="connsiteX156" fmla="*/ 199062 w 599425"/>
                  <a:gd name="connsiteY156" fmla="*/ 174386 h 598482"/>
                  <a:gd name="connsiteX157" fmla="*/ 225276 w 599425"/>
                  <a:gd name="connsiteY157" fmla="*/ 159757 h 598482"/>
                  <a:gd name="connsiteX158" fmla="*/ 253825 w 599425"/>
                  <a:gd name="connsiteY158" fmla="*/ 208074 h 598482"/>
                  <a:gd name="connsiteX159" fmla="*/ 248169 w 599425"/>
                  <a:gd name="connsiteY159" fmla="*/ 210490 h 598482"/>
                  <a:gd name="connsiteX160" fmla="*/ 223121 w 599425"/>
                  <a:gd name="connsiteY160" fmla="*/ 161368 h 598482"/>
                  <a:gd name="connsiteX161" fmla="*/ 225276 w 599425"/>
                  <a:gd name="connsiteY161" fmla="*/ 159757 h 598482"/>
                  <a:gd name="connsiteX162" fmla="*/ 377206 w 599425"/>
                  <a:gd name="connsiteY162" fmla="*/ 157788 h 598482"/>
                  <a:gd name="connsiteX163" fmla="*/ 378316 w 599425"/>
                  <a:gd name="connsiteY163" fmla="*/ 161883 h 598482"/>
                  <a:gd name="connsiteX164" fmla="*/ 350587 w 599425"/>
                  <a:gd name="connsiteY164" fmla="*/ 209418 h 598482"/>
                  <a:gd name="connsiteX165" fmla="*/ 348164 w 599425"/>
                  <a:gd name="connsiteY165" fmla="*/ 208344 h 598482"/>
                  <a:gd name="connsiteX166" fmla="*/ 373470 w 599425"/>
                  <a:gd name="connsiteY166" fmla="*/ 158123 h 598482"/>
                  <a:gd name="connsiteX167" fmla="*/ 377206 w 599425"/>
                  <a:gd name="connsiteY167" fmla="*/ 157788 h 598482"/>
                  <a:gd name="connsiteX168" fmla="*/ 255048 w 599425"/>
                  <a:gd name="connsiteY168" fmla="*/ 144888 h 598482"/>
                  <a:gd name="connsiteX169" fmla="*/ 258620 w 599425"/>
                  <a:gd name="connsiteY169" fmla="*/ 146901 h 598482"/>
                  <a:gd name="connsiteX170" fmla="*/ 272909 w 599425"/>
                  <a:gd name="connsiteY170" fmla="*/ 200033 h 598482"/>
                  <a:gd name="connsiteX171" fmla="*/ 270213 w 599425"/>
                  <a:gd name="connsiteY171" fmla="*/ 201106 h 598482"/>
                  <a:gd name="connsiteX172" fmla="*/ 252689 w 599425"/>
                  <a:gd name="connsiteY172" fmla="*/ 147706 h 598482"/>
                  <a:gd name="connsiteX173" fmla="*/ 255048 w 599425"/>
                  <a:gd name="connsiteY173" fmla="*/ 144888 h 598482"/>
                  <a:gd name="connsiteX174" fmla="*/ 345777 w 599425"/>
                  <a:gd name="connsiteY174" fmla="*/ 144699 h 598482"/>
                  <a:gd name="connsiteX175" fmla="*/ 347663 w 599425"/>
                  <a:gd name="connsiteY175" fmla="*/ 148189 h 598482"/>
                  <a:gd name="connsiteX176" fmla="*/ 330689 w 599425"/>
                  <a:gd name="connsiteY176" fmla="*/ 200541 h 598482"/>
                  <a:gd name="connsiteX177" fmla="*/ 327995 w 599425"/>
                  <a:gd name="connsiteY177" fmla="*/ 200272 h 598482"/>
                  <a:gd name="connsiteX178" fmla="*/ 342274 w 599425"/>
                  <a:gd name="connsiteY178" fmla="*/ 146042 h 598482"/>
                  <a:gd name="connsiteX179" fmla="*/ 345777 w 599425"/>
                  <a:gd name="connsiteY179" fmla="*/ 144699 h 598482"/>
                  <a:gd name="connsiteX180" fmla="*/ 316573 w 599425"/>
                  <a:gd name="connsiteY180" fmla="*/ 139130 h 598482"/>
                  <a:gd name="connsiteX181" fmla="*/ 319130 w 599425"/>
                  <a:gd name="connsiteY181" fmla="*/ 142050 h 598482"/>
                  <a:gd name="connsiteX182" fmla="*/ 312132 w 599425"/>
                  <a:gd name="connsiteY182" fmla="*/ 197097 h 598482"/>
                  <a:gd name="connsiteX183" fmla="*/ 309441 w 599425"/>
                  <a:gd name="connsiteY183" fmla="*/ 196828 h 598482"/>
                  <a:gd name="connsiteX184" fmla="*/ 313209 w 599425"/>
                  <a:gd name="connsiteY184" fmla="*/ 141244 h 598482"/>
                  <a:gd name="connsiteX185" fmla="*/ 316573 w 599425"/>
                  <a:gd name="connsiteY185" fmla="*/ 139130 h 598482"/>
                  <a:gd name="connsiteX186" fmla="*/ 286930 w 599425"/>
                  <a:gd name="connsiteY186" fmla="*/ 138833 h 598482"/>
                  <a:gd name="connsiteX187" fmla="*/ 290077 w 599425"/>
                  <a:gd name="connsiteY187" fmla="*/ 140949 h 598482"/>
                  <a:gd name="connsiteX188" fmla="*/ 293290 w 599425"/>
                  <a:gd name="connsiteY188" fmla="*/ 196546 h 598482"/>
                  <a:gd name="connsiteX189" fmla="*/ 290612 w 599425"/>
                  <a:gd name="connsiteY189" fmla="*/ 196814 h 598482"/>
                  <a:gd name="connsiteX190" fmla="*/ 284185 w 599425"/>
                  <a:gd name="connsiteY190" fmla="*/ 141754 h 598482"/>
                  <a:gd name="connsiteX191" fmla="*/ 286930 w 599425"/>
                  <a:gd name="connsiteY191" fmla="*/ 138833 h 598482"/>
                  <a:gd name="connsiteX192" fmla="*/ 281511 w 599425"/>
                  <a:gd name="connsiteY192" fmla="*/ 111944 h 598482"/>
                  <a:gd name="connsiteX193" fmla="*/ 159159 w 599425"/>
                  <a:gd name="connsiteY193" fmla="*/ 169409 h 598482"/>
                  <a:gd name="connsiteX194" fmla="*/ 116941 w 599425"/>
                  <a:gd name="connsiteY194" fmla="*/ 338581 h 598482"/>
                  <a:gd name="connsiteX195" fmla="*/ 300335 w 599425"/>
                  <a:gd name="connsiteY195" fmla="*/ 486003 h 598482"/>
                  <a:gd name="connsiteX196" fmla="*/ 482384 w 599425"/>
                  <a:gd name="connsiteY196" fmla="*/ 352276 h 598482"/>
                  <a:gd name="connsiteX197" fmla="*/ 401712 w 599425"/>
                  <a:gd name="connsiteY197" fmla="*/ 139065 h 598482"/>
                  <a:gd name="connsiteX198" fmla="*/ 281511 w 599425"/>
                  <a:gd name="connsiteY198" fmla="*/ 111944 h 598482"/>
                  <a:gd name="connsiteX199" fmla="*/ 298453 w 599425"/>
                  <a:gd name="connsiteY199" fmla="*/ 1311 h 598482"/>
                  <a:gd name="connsiteX200" fmla="*/ 301142 w 599425"/>
                  <a:gd name="connsiteY200" fmla="*/ 1311 h 598482"/>
                  <a:gd name="connsiteX201" fmla="*/ 303024 w 599425"/>
                  <a:gd name="connsiteY201" fmla="*/ 102814 h 598482"/>
                  <a:gd name="connsiteX202" fmla="*/ 335562 w 599425"/>
                  <a:gd name="connsiteY202" fmla="*/ 106305 h 598482"/>
                  <a:gd name="connsiteX203" fmla="*/ 353040 w 599425"/>
                  <a:gd name="connsiteY203" fmla="*/ 5607 h 598482"/>
                  <a:gd name="connsiteX204" fmla="*/ 358688 w 599425"/>
                  <a:gd name="connsiteY204" fmla="*/ 7218 h 598482"/>
                  <a:gd name="connsiteX205" fmla="*/ 338520 w 599425"/>
                  <a:gd name="connsiteY205" fmla="*/ 106842 h 598482"/>
                  <a:gd name="connsiteX206" fmla="*/ 372940 w 599425"/>
                  <a:gd name="connsiteY206" fmla="*/ 116509 h 598482"/>
                  <a:gd name="connsiteX207" fmla="*/ 413813 w 599425"/>
                  <a:gd name="connsiteY207" fmla="*/ 23598 h 598482"/>
                  <a:gd name="connsiteX208" fmla="*/ 416502 w 599425"/>
                  <a:gd name="connsiteY208" fmla="*/ 24673 h 598482"/>
                  <a:gd name="connsiteX209" fmla="*/ 378855 w 599425"/>
                  <a:gd name="connsiteY209" fmla="*/ 118657 h 598482"/>
                  <a:gd name="connsiteX210" fmla="*/ 408973 w 599425"/>
                  <a:gd name="connsiteY210" fmla="*/ 133695 h 598482"/>
                  <a:gd name="connsiteX211" fmla="*/ 466788 w 599425"/>
                  <a:gd name="connsiteY211" fmla="*/ 52062 h 598482"/>
                  <a:gd name="connsiteX212" fmla="*/ 469208 w 599425"/>
                  <a:gd name="connsiteY212" fmla="*/ 53674 h 598482"/>
                  <a:gd name="connsiteX213" fmla="*/ 414351 w 599425"/>
                  <a:gd name="connsiteY213" fmla="*/ 137186 h 598482"/>
                  <a:gd name="connsiteX214" fmla="*/ 439628 w 599425"/>
                  <a:gd name="connsiteY214" fmla="*/ 157862 h 598482"/>
                  <a:gd name="connsiteX215" fmla="*/ 509275 w 599425"/>
                  <a:gd name="connsiteY215" fmla="*/ 86702 h 598482"/>
                  <a:gd name="connsiteX216" fmla="*/ 513577 w 599425"/>
                  <a:gd name="connsiteY216" fmla="*/ 90999 h 598482"/>
                  <a:gd name="connsiteX217" fmla="*/ 442048 w 599425"/>
                  <a:gd name="connsiteY217" fmla="*/ 160279 h 598482"/>
                  <a:gd name="connsiteX218" fmla="*/ 461679 w 599425"/>
                  <a:gd name="connsiteY218" fmla="*/ 183641 h 598482"/>
                  <a:gd name="connsiteX219" fmla="*/ 544770 w 599425"/>
                  <a:gd name="connsiteY219" fmla="*/ 128861 h 598482"/>
                  <a:gd name="connsiteX220" fmla="*/ 546653 w 599425"/>
                  <a:gd name="connsiteY220" fmla="*/ 131009 h 598482"/>
                  <a:gd name="connsiteX221" fmla="*/ 465443 w 599425"/>
                  <a:gd name="connsiteY221" fmla="*/ 189011 h 598482"/>
                  <a:gd name="connsiteX222" fmla="*/ 482922 w 599425"/>
                  <a:gd name="connsiteY222" fmla="*/ 222846 h 598482"/>
                  <a:gd name="connsiteX223" fmla="*/ 575426 w 599425"/>
                  <a:gd name="connsiteY223" fmla="*/ 183909 h 598482"/>
                  <a:gd name="connsiteX224" fmla="*/ 577039 w 599425"/>
                  <a:gd name="connsiteY224" fmla="*/ 189548 h 598482"/>
                  <a:gd name="connsiteX225" fmla="*/ 484267 w 599425"/>
                  <a:gd name="connsiteY225" fmla="*/ 225800 h 598482"/>
                  <a:gd name="connsiteX226" fmla="*/ 494216 w 599425"/>
                  <a:gd name="connsiteY226" fmla="*/ 260977 h 598482"/>
                  <a:gd name="connsiteX227" fmla="*/ 593174 w 599425"/>
                  <a:gd name="connsiteY227" fmla="*/ 241374 h 598482"/>
                  <a:gd name="connsiteX228" fmla="*/ 593980 w 599425"/>
                  <a:gd name="connsiteY228" fmla="*/ 247282 h 598482"/>
                  <a:gd name="connsiteX229" fmla="*/ 494754 w 599425"/>
                  <a:gd name="connsiteY229" fmla="*/ 264468 h 598482"/>
                  <a:gd name="connsiteX230" fmla="*/ 497174 w 599425"/>
                  <a:gd name="connsiteY230" fmla="*/ 287024 h 598482"/>
                  <a:gd name="connsiteX231" fmla="*/ 497443 w 599425"/>
                  <a:gd name="connsiteY231" fmla="*/ 294811 h 598482"/>
                  <a:gd name="connsiteX232" fmla="*/ 598014 w 599425"/>
                  <a:gd name="connsiteY232" fmla="*/ 296422 h 598482"/>
                  <a:gd name="connsiteX233" fmla="*/ 598014 w 599425"/>
                  <a:gd name="connsiteY233" fmla="*/ 299108 h 598482"/>
                  <a:gd name="connsiteX234" fmla="*/ 497443 w 599425"/>
                  <a:gd name="connsiteY234" fmla="*/ 301256 h 598482"/>
                  <a:gd name="connsiteX235" fmla="*/ 494216 w 599425"/>
                  <a:gd name="connsiteY235" fmla="*/ 333479 h 598482"/>
                  <a:gd name="connsiteX236" fmla="*/ 593442 w 599425"/>
                  <a:gd name="connsiteY236" fmla="*/ 350934 h 598482"/>
                  <a:gd name="connsiteX237" fmla="*/ 591829 w 599425"/>
                  <a:gd name="connsiteY237" fmla="*/ 356573 h 598482"/>
                  <a:gd name="connsiteX238" fmla="*/ 493678 w 599425"/>
                  <a:gd name="connsiteY238" fmla="*/ 336702 h 598482"/>
                  <a:gd name="connsiteX239" fmla="*/ 483729 w 599425"/>
                  <a:gd name="connsiteY239" fmla="*/ 371342 h 598482"/>
                  <a:gd name="connsiteX240" fmla="*/ 575695 w 599425"/>
                  <a:gd name="connsiteY240" fmla="*/ 411621 h 598482"/>
                  <a:gd name="connsiteX241" fmla="*/ 574619 w 599425"/>
                  <a:gd name="connsiteY241" fmla="*/ 414306 h 598482"/>
                  <a:gd name="connsiteX242" fmla="*/ 481309 w 599425"/>
                  <a:gd name="connsiteY242" fmla="*/ 377249 h 598482"/>
                  <a:gd name="connsiteX243" fmla="*/ 465443 w 599425"/>
                  <a:gd name="connsiteY243" fmla="*/ 407056 h 598482"/>
                  <a:gd name="connsiteX244" fmla="*/ 546922 w 599425"/>
                  <a:gd name="connsiteY244" fmla="*/ 464521 h 598482"/>
                  <a:gd name="connsiteX245" fmla="*/ 545577 w 599425"/>
                  <a:gd name="connsiteY245" fmla="*/ 466937 h 598482"/>
                  <a:gd name="connsiteX246" fmla="*/ 461947 w 599425"/>
                  <a:gd name="connsiteY246" fmla="*/ 412158 h 598482"/>
                  <a:gd name="connsiteX247" fmla="*/ 442855 w 599425"/>
                  <a:gd name="connsiteY247" fmla="*/ 435520 h 598482"/>
                  <a:gd name="connsiteX248" fmla="*/ 512233 w 599425"/>
                  <a:gd name="connsiteY248" fmla="*/ 507217 h 598482"/>
                  <a:gd name="connsiteX249" fmla="*/ 510351 w 599425"/>
                  <a:gd name="connsiteY249" fmla="*/ 509096 h 598482"/>
                  <a:gd name="connsiteX250" fmla="*/ 438284 w 599425"/>
                  <a:gd name="connsiteY250" fmla="*/ 440085 h 598482"/>
                  <a:gd name="connsiteX251" fmla="*/ 415158 w 599425"/>
                  <a:gd name="connsiteY251" fmla="*/ 459150 h 598482"/>
                  <a:gd name="connsiteX252" fmla="*/ 470284 w 599425"/>
                  <a:gd name="connsiteY252" fmla="*/ 542662 h 598482"/>
                  <a:gd name="connsiteX253" fmla="*/ 468132 w 599425"/>
                  <a:gd name="connsiteY253" fmla="*/ 544273 h 598482"/>
                  <a:gd name="connsiteX254" fmla="*/ 409780 w 599425"/>
                  <a:gd name="connsiteY254" fmla="*/ 462909 h 598482"/>
                  <a:gd name="connsiteX255" fmla="*/ 406284 w 599425"/>
                  <a:gd name="connsiteY255" fmla="*/ 465058 h 598482"/>
                  <a:gd name="connsiteX256" fmla="*/ 378318 w 599425"/>
                  <a:gd name="connsiteY256" fmla="*/ 479021 h 598482"/>
                  <a:gd name="connsiteX257" fmla="*/ 414889 w 599425"/>
                  <a:gd name="connsiteY257" fmla="*/ 573006 h 598482"/>
                  <a:gd name="connsiteX258" fmla="*/ 412469 w 599425"/>
                  <a:gd name="connsiteY258" fmla="*/ 574080 h 598482"/>
                  <a:gd name="connsiteX259" fmla="*/ 372402 w 599425"/>
                  <a:gd name="connsiteY259" fmla="*/ 481438 h 598482"/>
                  <a:gd name="connsiteX260" fmla="*/ 340133 w 599425"/>
                  <a:gd name="connsiteY260" fmla="*/ 490299 h 598482"/>
                  <a:gd name="connsiteX261" fmla="*/ 357074 w 599425"/>
                  <a:gd name="connsiteY261" fmla="*/ 590192 h 598482"/>
                  <a:gd name="connsiteX262" fmla="*/ 354385 w 599425"/>
                  <a:gd name="connsiteY262" fmla="*/ 590729 h 598482"/>
                  <a:gd name="connsiteX263" fmla="*/ 333948 w 599425"/>
                  <a:gd name="connsiteY263" fmla="*/ 491373 h 598482"/>
                  <a:gd name="connsiteX264" fmla="*/ 301411 w 599425"/>
                  <a:gd name="connsiteY264" fmla="*/ 493790 h 598482"/>
                  <a:gd name="connsiteX265" fmla="*/ 302755 w 599425"/>
                  <a:gd name="connsiteY265" fmla="*/ 595562 h 598482"/>
                  <a:gd name="connsiteX266" fmla="*/ 296839 w 599425"/>
                  <a:gd name="connsiteY266" fmla="*/ 595562 h 598482"/>
                  <a:gd name="connsiteX267" fmla="*/ 298453 w 599425"/>
                  <a:gd name="connsiteY267" fmla="*/ 493790 h 598482"/>
                  <a:gd name="connsiteX268" fmla="*/ 268066 w 599425"/>
                  <a:gd name="connsiteY268" fmla="*/ 490568 h 598482"/>
                  <a:gd name="connsiteX269" fmla="*/ 247629 w 599425"/>
                  <a:gd name="connsiteY269" fmla="*/ 590997 h 598482"/>
                  <a:gd name="connsiteX270" fmla="*/ 244671 w 599425"/>
                  <a:gd name="connsiteY270" fmla="*/ 590729 h 598482"/>
                  <a:gd name="connsiteX271" fmla="*/ 261881 w 599425"/>
                  <a:gd name="connsiteY271" fmla="*/ 489494 h 598482"/>
                  <a:gd name="connsiteX272" fmla="*/ 225847 w 599425"/>
                  <a:gd name="connsiteY272" fmla="*/ 478216 h 598482"/>
                  <a:gd name="connsiteX273" fmla="*/ 187125 w 599425"/>
                  <a:gd name="connsiteY273" fmla="*/ 573811 h 598482"/>
                  <a:gd name="connsiteX274" fmla="*/ 181747 w 599425"/>
                  <a:gd name="connsiteY274" fmla="*/ 571395 h 598482"/>
                  <a:gd name="connsiteX275" fmla="*/ 223158 w 599425"/>
                  <a:gd name="connsiteY275" fmla="*/ 477141 h 598482"/>
                  <a:gd name="connsiteX276" fmla="*/ 192503 w 599425"/>
                  <a:gd name="connsiteY276" fmla="*/ 460761 h 598482"/>
                  <a:gd name="connsiteX277" fmla="*/ 190890 w 599425"/>
                  <a:gd name="connsiteY277" fmla="*/ 459687 h 598482"/>
                  <a:gd name="connsiteX278" fmla="*/ 133882 w 599425"/>
                  <a:gd name="connsiteY278" fmla="*/ 545347 h 598482"/>
                  <a:gd name="connsiteX279" fmla="*/ 129041 w 599425"/>
                  <a:gd name="connsiteY279" fmla="*/ 541857 h 598482"/>
                  <a:gd name="connsiteX280" fmla="*/ 188470 w 599425"/>
                  <a:gd name="connsiteY280" fmla="*/ 458076 h 598482"/>
                  <a:gd name="connsiteX281" fmla="*/ 164806 w 599425"/>
                  <a:gd name="connsiteY281" fmla="*/ 439279 h 598482"/>
                  <a:gd name="connsiteX282" fmla="*/ 91394 w 599425"/>
                  <a:gd name="connsiteY282" fmla="*/ 510170 h 598482"/>
                  <a:gd name="connsiteX283" fmla="*/ 89512 w 599425"/>
                  <a:gd name="connsiteY283" fmla="*/ 508022 h 598482"/>
                  <a:gd name="connsiteX284" fmla="*/ 160234 w 599425"/>
                  <a:gd name="connsiteY284" fmla="*/ 434983 h 598482"/>
                  <a:gd name="connsiteX285" fmla="*/ 138991 w 599425"/>
                  <a:gd name="connsiteY285" fmla="*/ 410010 h 598482"/>
                  <a:gd name="connsiteX286" fmla="*/ 55899 w 599425"/>
                  <a:gd name="connsiteY286" fmla="*/ 468280 h 598482"/>
                  <a:gd name="connsiteX287" fmla="*/ 52941 w 599425"/>
                  <a:gd name="connsiteY287" fmla="*/ 463178 h 598482"/>
                  <a:gd name="connsiteX288" fmla="*/ 137108 w 599425"/>
                  <a:gd name="connsiteY288" fmla="*/ 407324 h 598482"/>
                  <a:gd name="connsiteX289" fmla="*/ 119630 w 599425"/>
                  <a:gd name="connsiteY289" fmla="*/ 376175 h 598482"/>
                  <a:gd name="connsiteX290" fmla="*/ 25512 w 599425"/>
                  <a:gd name="connsiteY290" fmla="*/ 412963 h 598482"/>
                  <a:gd name="connsiteX291" fmla="*/ 24437 w 599425"/>
                  <a:gd name="connsiteY291" fmla="*/ 410278 h 598482"/>
                  <a:gd name="connsiteX292" fmla="*/ 117209 w 599425"/>
                  <a:gd name="connsiteY292" fmla="*/ 370267 h 598482"/>
                  <a:gd name="connsiteX293" fmla="*/ 108067 w 599425"/>
                  <a:gd name="connsiteY293" fmla="*/ 338044 h 598482"/>
                  <a:gd name="connsiteX294" fmla="*/ 8302 w 599425"/>
                  <a:gd name="connsiteY294" fmla="*/ 354961 h 598482"/>
                  <a:gd name="connsiteX295" fmla="*/ 7496 w 599425"/>
                  <a:gd name="connsiteY295" fmla="*/ 352276 h 598482"/>
                  <a:gd name="connsiteX296" fmla="*/ 106991 w 599425"/>
                  <a:gd name="connsiteY296" fmla="*/ 331868 h 598482"/>
                  <a:gd name="connsiteX297" fmla="*/ 104840 w 599425"/>
                  <a:gd name="connsiteY297" fmla="*/ 299376 h 598482"/>
                  <a:gd name="connsiteX298" fmla="*/ 2924 w 599425"/>
                  <a:gd name="connsiteY298" fmla="*/ 300719 h 598482"/>
                  <a:gd name="connsiteX299" fmla="*/ 2924 w 599425"/>
                  <a:gd name="connsiteY299" fmla="*/ 294811 h 598482"/>
                  <a:gd name="connsiteX300" fmla="*/ 105109 w 599425"/>
                  <a:gd name="connsiteY300" fmla="*/ 296422 h 598482"/>
                  <a:gd name="connsiteX301" fmla="*/ 105915 w 599425"/>
                  <a:gd name="connsiteY301" fmla="*/ 284876 h 598482"/>
                  <a:gd name="connsiteX302" fmla="*/ 108604 w 599425"/>
                  <a:gd name="connsiteY302" fmla="*/ 266347 h 598482"/>
                  <a:gd name="connsiteX303" fmla="*/ 7227 w 599425"/>
                  <a:gd name="connsiteY303" fmla="*/ 245671 h 598482"/>
                  <a:gd name="connsiteX304" fmla="*/ 7765 w 599425"/>
                  <a:gd name="connsiteY304" fmla="*/ 242985 h 598482"/>
                  <a:gd name="connsiteX305" fmla="*/ 109680 w 599425"/>
                  <a:gd name="connsiteY305" fmla="*/ 260171 h 598482"/>
                  <a:gd name="connsiteX306" fmla="*/ 120436 w 599425"/>
                  <a:gd name="connsiteY306" fmla="*/ 223920 h 598482"/>
                  <a:gd name="connsiteX307" fmla="*/ 24706 w 599425"/>
                  <a:gd name="connsiteY307" fmla="*/ 185521 h 598482"/>
                  <a:gd name="connsiteX308" fmla="*/ 27126 w 599425"/>
                  <a:gd name="connsiteY308" fmla="*/ 179881 h 598482"/>
                  <a:gd name="connsiteX309" fmla="*/ 121512 w 599425"/>
                  <a:gd name="connsiteY309" fmla="*/ 221235 h 598482"/>
                  <a:gd name="connsiteX310" fmla="*/ 138453 w 599425"/>
                  <a:gd name="connsiteY310" fmla="*/ 188743 h 598482"/>
                  <a:gd name="connsiteX311" fmla="*/ 53210 w 599425"/>
                  <a:gd name="connsiteY311" fmla="*/ 132084 h 598482"/>
                  <a:gd name="connsiteX312" fmla="*/ 56706 w 599425"/>
                  <a:gd name="connsiteY312" fmla="*/ 127250 h 598482"/>
                  <a:gd name="connsiteX313" fmla="*/ 140066 w 599425"/>
                  <a:gd name="connsiteY313" fmla="*/ 186326 h 598482"/>
                  <a:gd name="connsiteX314" fmla="*/ 158890 w 599425"/>
                  <a:gd name="connsiteY314" fmla="*/ 162964 h 598482"/>
                  <a:gd name="connsiteX315" fmla="*/ 160772 w 599425"/>
                  <a:gd name="connsiteY315" fmla="*/ 160548 h 598482"/>
                  <a:gd name="connsiteX316" fmla="*/ 88436 w 599425"/>
                  <a:gd name="connsiteY316" fmla="*/ 89925 h 598482"/>
                  <a:gd name="connsiteX317" fmla="*/ 92470 w 599425"/>
                  <a:gd name="connsiteY317" fmla="*/ 85628 h 598482"/>
                  <a:gd name="connsiteX318" fmla="*/ 162923 w 599425"/>
                  <a:gd name="connsiteY318" fmla="*/ 158131 h 598482"/>
                  <a:gd name="connsiteX319" fmla="*/ 187932 w 599425"/>
                  <a:gd name="connsiteY319" fmla="*/ 136111 h 598482"/>
                  <a:gd name="connsiteX320" fmla="*/ 130117 w 599425"/>
                  <a:gd name="connsiteY320" fmla="*/ 54211 h 598482"/>
                  <a:gd name="connsiteX321" fmla="*/ 135495 w 599425"/>
                  <a:gd name="connsiteY321" fmla="*/ 51257 h 598482"/>
                  <a:gd name="connsiteX322" fmla="*/ 190621 w 599425"/>
                  <a:gd name="connsiteY322" fmla="*/ 134232 h 598482"/>
                  <a:gd name="connsiteX323" fmla="*/ 224503 w 599425"/>
                  <a:gd name="connsiteY323" fmla="*/ 116240 h 598482"/>
                  <a:gd name="connsiteX324" fmla="*/ 185512 w 599425"/>
                  <a:gd name="connsiteY324" fmla="*/ 23867 h 598482"/>
                  <a:gd name="connsiteX325" fmla="*/ 191427 w 599425"/>
                  <a:gd name="connsiteY325" fmla="*/ 22256 h 598482"/>
                  <a:gd name="connsiteX326" fmla="*/ 227730 w 599425"/>
                  <a:gd name="connsiteY326" fmla="*/ 114898 h 598482"/>
                  <a:gd name="connsiteX327" fmla="*/ 263226 w 599425"/>
                  <a:gd name="connsiteY327" fmla="*/ 105499 h 598482"/>
                  <a:gd name="connsiteX328" fmla="*/ 243327 w 599425"/>
                  <a:gd name="connsiteY328" fmla="*/ 6144 h 598482"/>
                  <a:gd name="connsiteX329" fmla="*/ 249243 w 599425"/>
                  <a:gd name="connsiteY329" fmla="*/ 5339 h 598482"/>
                  <a:gd name="connsiteX330" fmla="*/ 266453 w 599425"/>
                  <a:gd name="connsiteY330" fmla="*/ 104962 h 598482"/>
                  <a:gd name="connsiteX331" fmla="*/ 296839 w 599425"/>
                  <a:gd name="connsiteY331" fmla="*/ 102814 h 598482"/>
                  <a:gd name="connsiteX332" fmla="*/ 298453 w 599425"/>
                  <a:gd name="connsiteY332" fmla="*/ 1311 h 5984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</a:cxnLst>
                <a:rect l="l" t="t" r="r" b="b"/>
                <a:pathLst>
                  <a:path w="599425" h="598482">
                    <a:moveTo>
                      <a:pt x="312667" y="399567"/>
                    </a:moveTo>
                    <a:cubicBezTo>
                      <a:pt x="315081" y="417541"/>
                      <a:pt x="316153" y="436857"/>
                      <a:pt x="315885" y="455099"/>
                    </a:cubicBezTo>
                    <a:cubicBezTo>
                      <a:pt x="315885" y="456709"/>
                      <a:pt x="313472" y="456977"/>
                      <a:pt x="313204" y="455367"/>
                    </a:cubicBezTo>
                    <a:cubicBezTo>
                      <a:pt x="308377" y="438466"/>
                      <a:pt x="305427" y="418077"/>
                      <a:pt x="306768" y="400371"/>
                    </a:cubicBezTo>
                    <a:cubicBezTo>
                      <a:pt x="307036" y="397152"/>
                      <a:pt x="312131" y="396079"/>
                      <a:pt x="312667" y="399567"/>
                    </a:cubicBezTo>
                    <a:close/>
                    <a:moveTo>
                      <a:pt x="291200" y="397399"/>
                    </a:moveTo>
                    <a:cubicBezTo>
                      <a:pt x="292577" y="397567"/>
                      <a:pt x="293854" y="398574"/>
                      <a:pt x="293854" y="400319"/>
                    </a:cubicBezTo>
                    <a:cubicBezTo>
                      <a:pt x="293048" y="418310"/>
                      <a:pt x="290360" y="437643"/>
                      <a:pt x="286865" y="455366"/>
                    </a:cubicBezTo>
                    <a:cubicBezTo>
                      <a:pt x="286328" y="456977"/>
                      <a:pt x="284177" y="456440"/>
                      <a:pt x="283908" y="455097"/>
                    </a:cubicBezTo>
                    <a:cubicBezTo>
                      <a:pt x="282564" y="437375"/>
                      <a:pt x="283371" y="416967"/>
                      <a:pt x="287940" y="399513"/>
                    </a:cubicBezTo>
                    <a:cubicBezTo>
                      <a:pt x="288344" y="397902"/>
                      <a:pt x="289822" y="397231"/>
                      <a:pt x="291200" y="397399"/>
                    </a:cubicBezTo>
                    <a:close/>
                    <a:moveTo>
                      <a:pt x="273166" y="394000"/>
                    </a:moveTo>
                    <a:cubicBezTo>
                      <a:pt x="274446" y="394604"/>
                      <a:pt x="275456" y="396014"/>
                      <a:pt x="275052" y="397625"/>
                    </a:cubicBezTo>
                    <a:cubicBezTo>
                      <a:pt x="271011" y="415080"/>
                      <a:pt x="264814" y="433340"/>
                      <a:pt x="258078" y="449989"/>
                    </a:cubicBezTo>
                    <a:cubicBezTo>
                      <a:pt x="257539" y="451332"/>
                      <a:pt x="255114" y="451332"/>
                      <a:pt x="255384" y="449452"/>
                    </a:cubicBezTo>
                    <a:cubicBezTo>
                      <a:pt x="257270" y="431460"/>
                      <a:pt x="261850" y="411589"/>
                      <a:pt x="269663" y="395208"/>
                    </a:cubicBezTo>
                    <a:cubicBezTo>
                      <a:pt x="270337" y="393597"/>
                      <a:pt x="271886" y="393396"/>
                      <a:pt x="273166" y="394000"/>
                    </a:cubicBezTo>
                    <a:close/>
                    <a:moveTo>
                      <a:pt x="329554" y="393490"/>
                    </a:moveTo>
                    <a:cubicBezTo>
                      <a:pt x="330964" y="393356"/>
                      <a:pt x="332575" y="394027"/>
                      <a:pt x="333112" y="395503"/>
                    </a:cubicBezTo>
                    <a:cubicBezTo>
                      <a:pt x="339019" y="412413"/>
                      <a:pt x="343584" y="431202"/>
                      <a:pt x="347075" y="448648"/>
                    </a:cubicBezTo>
                    <a:cubicBezTo>
                      <a:pt x="347343" y="450258"/>
                      <a:pt x="345464" y="451332"/>
                      <a:pt x="344658" y="449722"/>
                    </a:cubicBezTo>
                    <a:cubicBezTo>
                      <a:pt x="336334" y="433617"/>
                      <a:pt x="329352" y="414560"/>
                      <a:pt x="327204" y="396309"/>
                    </a:cubicBezTo>
                    <a:cubicBezTo>
                      <a:pt x="326936" y="394564"/>
                      <a:pt x="328144" y="393625"/>
                      <a:pt x="329554" y="393490"/>
                    </a:cubicBezTo>
                    <a:close/>
                    <a:moveTo>
                      <a:pt x="350583" y="387189"/>
                    </a:moveTo>
                    <a:cubicBezTo>
                      <a:pt x="361874" y="401147"/>
                      <a:pt x="372897" y="418595"/>
                      <a:pt x="378812" y="435506"/>
                    </a:cubicBezTo>
                    <a:cubicBezTo>
                      <a:pt x="380156" y="438995"/>
                      <a:pt x="375048" y="440606"/>
                      <a:pt x="373435" y="437922"/>
                    </a:cubicBezTo>
                    <a:cubicBezTo>
                      <a:pt x="363756" y="422890"/>
                      <a:pt x="355422" y="405442"/>
                      <a:pt x="348163" y="389068"/>
                    </a:cubicBezTo>
                    <a:cubicBezTo>
                      <a:pt x="347625" y="387726"/>
                      <a:pt x="349238" y="385847"/>
                      <a:pt x="350583" y="387189"/>
                    </a:cubicBezTo>
                    <a:close/>
                    <a:moveTo>
                      <a:pt x="253639" y="386245"/>
                    </a:moveTo>
                    <a:cubicBezTo>
                      <a:pt x="254683" y="387151"/>
                      <a:pt x="255288" y="388762"/>
                      <a:pt x="254615" y="390105"/>
                    </a:cubicBezTo>
                    <a:cubicBezTo>
                      <a:pt x="247077" y="406219"/>
                      <a:pt x="237116" y="422870"/>
                      <a:pt x="227154" y="437640"/>
                    </a:cubicBezTo>
                    <a:cubicBezTo>
                      <a:pt x="226347" y="438983"/>
                      <a:pt x="223924" y="438177"/>
                      <a:pt x="224462" y="436566"/>
                    </a:cubicBezTo>
                    <a:cubicBezTo>
                      <a:pt x="230116" y="419647"/>
                      <a:pt x="238731" y="400848"/>
                      <a:pt x="250038" y="386614"/>
                    </a:cubicBezTo>
                    <a:cubicBezTo>
                      <a:pt x="251115" y="385137"/>
                      <a:pt x="252596" y="385338"/>
                      <a:pt x="253639" y="386245"/>
                    </a:cubicBezTo>
                    <a:close/>
                    <a:moveTo>
                      <a:pt x="363984" y="374936"/>
                    </a:moveTo>
                    <a:cubicBezTo>
                      <a:pt x="365026" y="374063"/>
                      <a:pt x="366572" y="373861"/>
                      <a:pt x="367782" y="375071"/>
                    </a:cubicBezTo>
                    <a:cubicBezTo>
                      <a:pt x="373966" y="381790"/>
                      <a:pt x="379075" y="389584"/>
                      <a:pt x="384722" y="396572"/>
                    </a:cubicBezTo>
                    <a:cubicBezTo>
                      <a:pt x="390637" y="403829"/>
                      <a:pt x="396553" y="411354"/>
                      <a:pt x="401931" y="419148"/>
                    </a:cubicBezTo>
                    <a:cubicBezTo>
                      <a:pt x="402737" y="420492"/>
                      <a:pt x="400855" y="421836"/>
                      <a:pt x="399779" y="420761"/>
                    </a:cubicBezTo>
                    <a:cubicBezTo>
                      <a:pt x="386335" y="409473"/>
                      <a:pt x="371815" y="394422"/>
                      <a:pt x="363211" y="378834"/>
                    </a:cubicBezTo>
                    <a:cubicBezTo>
                      <a:pt x="362404" y="377356"/>
                      <a:pt x="362942" y="375810"/>
                      <a:pt x="363984" y="374936"/>
                    </a:cubicBezTo>
                    <a:close/>
                    <a:moveTo>
                      <a:pt x="232801" y="374814"/>
                    </a:moveTo>
                    <a:cubicBezTo>
                      <a:pt x="235220" y="372934"/>
                      <a:pt x="239519" y="375619"/>
                      <a:pt x="237370" y="378573"/>
                    </a:cubicBezTo>
                    <a:cubicBezTo>
                      <a:pt x="232533" y="385287"/>
                      <a:pt x="226353" y="391195"/>
                      <a:pt x="220979" y="397371"/>
                    </a:cubicBezTo>
                    <a:cubicBezTo>
                      <a:pt x="214262" y="405159"/>
                      <a:pt x="207813" y="412946"/>
                      <a:pt x="200558" y="420197"/>
                    </a:cubicBezTo>
                    <a:cubicBezTo>
                      <a:pt x="199215" y="421271"/>
                      <a:pt x="197603" y="419928"/>
                      <a:pt x="198409" y="418317"/>
                    </a:cubicBezTo>
                    <a:cubicBezTo>
                      <a:pt x="207007" y="403279"/>
                      <a:pt x="219098" y="386092"/>
                      <a:pt x="232801" y="374814"/>
                    </a:cubicBezTo>
                    <a:close/>
                    <a:moveTo>
                      <a:pt x="379388" y="363295"/>
                    </a:moveTo>
                    <a:cubicBezTo>
                      <a:pt x="394717" y="371882"/>
                      <a:pt x="411660" y="384225"/>
                      <a:pt x="422955" y="397641"/>
                    </a:cubicBezTo>
                    <a:cubicBezTo>
                      <a:pt x="425106" y="400056"/>
                      <a:pt x="422417" y="404618"/>
                      <a:pt x="419459" y="402471"/>
                    </a:cubicBezTo>
                    <a:cubicBezTo>
                      <a:pt x="412735" y="397373"/>
                      <a:pt x="406819" y="391201"/>
                      <a:pt x="400364" y="385835"/>
                    </a:cubicBezTo>
                    <a:cubicBezTo>
                      <a:pt x="392565" y="379395"/>
                      <a:pt x="385035" y="372687"/>
                      <a:pt x="377774" y="365442"/>
                    </a:cubicBezTo>
                    <a:cubicBezTo>
                      <a:pt x="376698" y="364368"/>
                      <a:pt x="378043" y="362490"/>
                      <a:pt x="379388" y="363295"/>
                    </a:cubicBezTo>
                    <a:close/>
                    <a:moveTo>
                      <a:pt x="220448" y="361954"/>
                    </a:moveTo>
                    <a:cubicBezTo>
                      <a:pt x="221791" y="361149"/>
                      <a:pt x="222866" y="363028"/>
                      <a:pt x="222060" y="364102"/>
                    </a:cubicBezTo>
                    <a:cubicBezTo>
                      <a:pt x="210775" y="377523"/>
                      <a:pt x="195459" y="392018"/>
                      <a:pt x="180144" y="400607"/>
                    </a:cubicBezTo>
                    <a:cubicBezTo>
                      <a:pt x="177188" y="402218"/>
                      <a:pt x="173964" y="398192"/>
                      <a:pt x="176382" y="396044"/>
                    </a:cubicBezTo>
                    <a:cubicBezTo>
                      <a:pt x="183099" y="389870"/>
                      <a:pt x="190891" y="384770"/>
                      <a:pt x="197609" y="379133"/>
                    </a:cubicBezTo>
                    <a:cubicBezTo>
                      <a:pt x="205132" y="373228"/>
                      <a:pt x="212387" y="367323"/>
                      <a:pt x="220448" y="361954"/>
                    </a:cubicBezTo>
                    <a:close/>
                    <a:moveTo>
                      <a:pt x="390902" y="346091"/>
                    </a:moveTo>
                    <a:cubicBezTo>
                      <a:pt x="407843" y="351732"/>
                      <a:pt x="426666" y="360328"/>
                      <a:pt x="440918" y="371342"/>
                    </a:cubicBezTo>
                    <a:cubicBezTo>
                      <a:pt x="443876" y="373759"/>
                      <a:pt x="440112" y="377520"/>
                      <a:pt x="437423" y="376177"/>
                    </a:cubicBezTo>
                    <a:cubicBezTo>
                      <a:pt x="421020" y="368655"/>
                      <a:pt x="404616" y="358448"/>
                      <a:pt x="389827" y="348509"/>
                    </a:cubicBezTo>
                    <a:cubicBezTo>
                      <a:pt x="388482" y="347703"/>
                      <a:pt x="389289" y="345554"/>
                      <a:pt x="390902" y="346091"/>
                    </a:cubicBezTo>
                    <a:close/>
                    <a:moveTo>
                      <a:pt x="209990" y="345006"/>
                    </a:moveTo>
                    <a:cubicBezTo>
                      <a:pt x="213488" y="343931"/>
                      <a:pt x="215103" y="348768"/>
                      <a:pt x="212412" y="350649"/>
                    </a:cubicBezTo>
                    <a:cubicBezTo>
                      <a:pt x="197341" y="360055"/>
                      <a:pt x="179579" y="368654"/>
                      <a:pt x="163163" y="375642"/>
                    </a:cubicBezTo>
                    <a:cubicBezTo>
                      <a:pt x="162087" y="376179"/>
                      <a:pt x="160203" y="374567"/>
                      <a:pt x="161548" y="373492"/>
                    </a:cubicBezTo>
                    <a:cubicBezTo>
                      <a:pt x="175542" y="362205"/>
                      <a:pt x="193035" y="350918"/>
                      <a:pt x="209990" y="345006"/>
                    </a:cubicBezTo>
                    <a:close/>
                    <a:moveTo>
                      <a:pt x="201886" y="325994"/>
                    </a:moveTo>
                    <a:cubicBezTo>
                      <a:pt x="203231" y="325726"/>
                      <a:pt x="204307" y="327868"/>
                      <a:pt x="202962" y="328672"/>
                    </a:cubicBezTo>
                    <a:cubicBezTo>
                      <a:pt x="186553" y="336973"/>
                      <a:pt x="167455" y="343667"/>
                      <a:pt x="149433" y="346077"/>
                    </a:cubicBezTo>
                    <a:cubicBezTo>
                      <a:pt x="145936" y="346613"/>
                      <a:pt x="145667" y="341257"/>
                      <a:pt x="148626" y="340186"/>
                    </a:cubicBezTo>
                    <a:cubicBezTo>
                      <a:pt x="165572" y="334295"/>
                      <a:pt x="184132" y="329475"/>
                      <a:pt x="201886" y="325994"/>
                    </a:cubicBezTo>
                    <a:close/>
                    <a:moveTo>
                      <a:pt x="399780" y="323850"/>
                    </a:moveTo>
                    <a:cubicBezTo>
                      <a:pt x="417276" y="327877"/>
                      <a:pt x="435580" y="334053"/>
                      <a:pt x="452268" y="340766"/>
                    </a:cubicBezTo>
                    <a:cubicBezTo>
                      <a:pt x="453614" y="341303"/>
                      <a:pt x="453614" y="343720"/>
                      <a:pt x="451730" y="343451"/>
                    </a:cubicBezTo>
                    <a:cubicBezTo>
                      <a:pt x="433696" y="341572"/>
                      <a:pt x="413777" y="337007"/>
                      <a:pt x="397357" y="329220"/>
                    </a:cubicBezTo>
                    <a:cubicBezTo>
                      <a:pt x="394127" y="327877"/>
                      <a:pt x="396550" y="323044"/>
                      <a:pt x="399780" y="323850"/>
                    </a:cubicBezTo>
                    <a:close/>
                    <a:moveTo>
                      <a:pt x="402488" y="307452"/>
                    </a:moveTo>
                    <a:cubicBezTo>
                      <a:pt x="420231" y="306108"/>
                      <a:pt x="440663" y="306646"/>
                      <a:pt x="457868" y="311215"/>
                    </a:cubicBezTo>
                    <a:cubicBezTo>
                      <a:pt x="461094" y="312291"/>
                      <a:pt x="460557" y="317398"/>
                      <a:pt x="457062" y="317129"/>
                    </a:cubicBezTo>
                    <a:cubicBezTo>
                      <a:pt x="439050" y="316323"/>
                      <a:pt x="419693" y="313635"/>
                      <a:pt x="401950" y="310140"/>
                    </a:cubicBezTo>
                    <a:cubicBezTo>
                      <a:pt x="400337" y="309871"/>
                      <a:pt x="400875" y="307452"/>
                      <a:pt x="402488" y="307452"/>
                    </a:cubicBezTo>
                    <a:close/>
                    <a:moveTo>
                      <a:pt x="198401" y="305544"/>
                    </a:moveTo>
                    <a:cubicBezTo>
                      <a:pt x="200015" y="305544"/>
                      <a:pt x="200284" y="307970"/>
                      <a:pt x="198670" y="308240"/>
                    </a:cubicBezTo>
                    <a:cubicBezTo>
                      <a:pt x="181730" y="313093"/>
                      <a:pt x="161294" y="316058"/>
                      <a:pt x="143547" y="314710"/>
                    </a:cubicBezTo>
                    <a:cubicBezTo>
                      <a:pt x="140320" y="314710"/>
                      <a:pt x="139245" y="309318"/>
                      <a:pt x="142740" y="308779"/>
                    </a:cubicBezTo>
                    <a:cubicBezTo>
                      <a:pt x="160756" y="306353"/>
                      <a:pt x="180117" y="305544"/>
                      <a:pt x="198401" y="305544"/>
                    </a:cubicBezTo>
                    <a:close/>
                    <a:moveTo>
                      <a:pt x="457377" y="283033"/>
                    </a:moveTo>
                    <a:cubicBezTo>
                      <a:pt x="458990" y="283033"/>
                      <a:pt x="459259" y="285443"/>
                      <a:pt x="457646" y="285711"/>
                    </a:cubicBezTo>
                    <a:cubicBezTo>
                      <a:pt x="440706" y="290531"/>
                      <a:pt x="420270" y="293477"/>
                      <a:pt x="402523" y="292138"/>
                    </a:cubicBezTo>
                    <a:cubicBezTo>
                      <a:pt x="399296" y="291870"/>
                      <a:pt x="398220" y="286782"/>
                      <a:pt x="401716" y="286247"/>
                    </a:cubicBezTo>
                    <a:cubicBezTo>
                      <a:pt x="419732" y="283836"/>
                      <a:pt x="439092" y="283033"/>
                      <a:pt x="457377" y="283033"/>
                    </a:cubicBezTo>
                    <a:close/>
                    <a:moveTo>
                      <a:pt x="143527" y="282179"/>
                    </a:moveTo>
                    <a:cubicBezTo>
                      <a:pt x="161270" y="280564"/>
                      <a:pt x="181970" y="281371"/>
                      <a:pt x="199176" y="285947"/>
                    </a:cubicBezTo>
                    <a:cubicBezTo>
                      <a:pt x="202402" y="286754"/>
                      <a:pt x="201864" y="292137"/>
                      <a:pt x="198369" y="291868"/>
                    </a:cubicBezTo>
                    <a:cubicBezTo>
                      <a:pt x="180357" y="291060"/>
                      <a:pt x="161001" y="288369"/>
                      <a:pt x="143258" y="284870"/>
                    </a:cubicBezTo>
                    <a:cubicBezTo>
                      <a:pt x="141645" y="284601"/>
                      <a:pt x="142182" y="282179"/>
                      <a:pt x="143527" y="282179"/>
                    </a:cubicBezTo>
                    <a:close/>
                    <a:moveTo>
                      <a:pt x="450911" y="251830"/>
                    </a:moveTo>
                    <a:cubicBezTo>
                      <a:pt x="452256" y="251561"/>
                      <a:pt x="453332" y="253441"/>
                      <a:pt x="451987" y="254246"/>
                    </a:cubicBezTo>
                    <a:cubicBezTo>
                      <a:pt x="435848" y="262570"/>
                      <a:pt x="416481" y="269552"/>
                      <a:pt x="398458" y="271968"/>
                    </a:cubicBezTo>
                    <a:cubicBezTo>
                      <a:pt x="394961" y="272237"/>
                      <a:pt x="394692" y="267135"/>
                      <a:pt x="397651" y="266061"/>
                    </a:cubicBezTo>
                    <a:cubicBezTo>
                      <a:pt x="414598" y="259885"/>
                      <a:pt x="433427" y="255320"/>
                      <a:pt x="450911" y="251830"/>
                    </a:cubicBezTo>
                    <a:close/>
                    <a:moveTo>
                      <a:pt x="149990" y="251309"/>
                    </a:moveTo>
                    <a:cubicBezTo>
                      <a:pt x="167482" y="255336"/>
                      <a:pt x="185781" y="261512"/>
                      <a:pt x="202466" y="268225"/>
                    </a:cubicBezTo>
                    <a:cubicBezTo>
                      <a:pt x="203812" y="268762"/>
                      <a:pt x="203812" y="271179"/>
                      <a:pt x="202197" y="270910"/>
                    </a:cubicBezTo>
                    <a:cubicBezTo>
                      <a:pt x="184167" y="269031"/>
                      <a:pt x="164253" y="264466"/>
                      <a:pt x="147837" y="256679"/>
                    </a:cubicBezTo>
                    <a:cubicBezTo>
                      <a:pt x="144608" y="255336"/>
                      <a:pt x="147030" y="250503"/>
                      <a:pt x="149990" y="251309"/>
                    </a:cubicBezTo>
                    <a:close/>
                    <a:moveTo>
                      <a:pt x="297388" y="245691"/>
                    </a:moveTo>
                    <a:cubicBezTo>
                      <a:pt x="282867" y="246497"/>
                      <a:pt x="272649" y="252673"/>
                      <a:pt x="260818" y="260461"/>
                    </a:cubicBezTo>
                    <a:cubicBezTo>
                      <a:pt x="247642" y="278454"/>
                      <a:pt x="242532" y="304503"/>
                      <a:pt x="253826" y="323838"/>
                    </a:cubicBezTo>
                    <a:cubicBezTo>
                      <a:pt x="269153" y="350156"/>
                      <a:pt x="306799" y="361166"/>
                      <a:pt x="332345" y="342636"/>
                    </a:cubicBezTo>
                    <a:cubicBezTo>
                      <a:pt x="357352" y="324375"/>
                      <a:pt x="364344" y="283825"/>
                      <a:pt x="340143" y="261267"/>
                    </a:cubicBezTo>
                    <a:cubicBezTo>
                      <a:pt x="329118" y="250793"/>
                      <a:pt x="312715" y="244885"/>
                      <a:pt x="297388" y="245691"/>
                    </a:cubicBezTo>
                    <a:close/>
                    <a:moveTo>
                      <a:pt x="302195" y="236493"/>
                    </a:moveTo>
                    <a:cubicBezTo>
                      <a:pt x="320043" y="237366"/>
                      <a:pt x="338126" y="245423"/>
                      <a:pt x="349285" y="258313"/>
                    </a:cubicBezTo>
                    <a:cubicBezTo>
                      <a:pt x="371335" y="283825"/>
                      <a:pt x="366495" y="326792"/>
                      <a:pt x="339874" y="346933"/>
                    </a:cubicBezTo>
                    <a:cubicBezTo>
                      <a:pt x="311640" y="368417"/>
                      <a:pt x="262969" y="362778"/>
                      <a:pt x="246297" y="328403"/>
                    </a:cubicBezTo>
                    <a:cubicBezTo>
                      <a:pt x="235003" y="304771"/>
                      <a:pt x="238768" y="275500"/>
                      <a:pt x="256515" y="257776"/>
                    </a:cubicBezTo>
                    <a:cubicBezTo>
                      <a:pt x="266734" y="241932"/>
                      <a:pt x="284346" y="235621"/>
                      <a:pt x="302195" y="236493"/>
                    </a:cubicBezTo>
                    <a:close/>
                    <a:moveTo>
                      <a:pt x="162129" y="222884"/>
                    </a:moveTo>
                    <a:cubicBezTo>
                      <a:pt x="179339" y="228254"/>
                      <a:pt x="197893" y="236846"/>
                      <a:pt x="212145" y="248124"/>
                    </a:cubicBezTo>
                    <a:cubicBezTo>
                      <a:pt x="215103" y="250272"/>
                      <a:pt x="211607" y="254031"/>
                      <a:pt x="208649" y="252688"/>
                    </a:cubicBezTo>
                    <a:cubicBezTo>
                      <a:pt x="192515" y="245170"/>
                      <a:pt x="175843" y="235235"/>
                      <a:pt x="161053" y="225301"/>
                    </a:cubicBezTo>
                    <a:cubicBezTo>
                      <a:pt x="159709" y="224495"/>
                      <a:pt x="160515" y="222347"/>
                      <a:pt x="162129" y="222884"/>
                    </a:cubicBezTo>
                    <a:close/>
                    <a:moveTo>
                      <a:pt x="437992" y="220163"/>
                    </a:moveTo>
                    <a:cubicBezTo>
                      <a:pt x="441218" y="218819"/>
                      <a:pt x="443100" y="223927"/>
                      <a:pt x="440143" y="225540"/>
                    </a:cubicBezTo>
                    <a:cubicBezTo>
                      <a:pt x="425088" y="235219"/>
                      <a:pt x="407613" y="243553"/>
                      <a:pt x="391214" y="250812"/>
                    </a:cubicBezTo>
                    <a:cubicBezTo>
                      <a:pt x="389870" y="251350"/>
                      <a:pt x="387988" y="249468"/>
                      <a:pt x="389332" y="248393"/>
                    </a:cubicBezTo>
                    <a:cubicBezTo>
                      <a:pt x="403312" y="237101"/>
                      <a:pt x="420787" y="226078"/>
                      <a:pt x="437992" y="220163"/>
                    </a:cubicBezTo>
                    <a:close/>
                    <a:moveTo>
                      <a:pt x="421344" y="197115"/>
                    </a:moveTo>
                    <a:cubicBezTo>
                      <a:pt x="422689" y="196309"/>
                      <a:pt x="423765" y="198189"/>
                      <a:pt x="422958" y="199531"/>
                    </a:cubicBezTo>
                    <a:cubicBezTo>
                      <a:pt x="411657" y="212957"/>
                      <a:pt x="396319" y="227188"/>
                      <a:pt x="380982" y="235780"/>
                    </a:cubicBezTo>
                    <a:cubicBezTo>
                      <a:pt x="378022" y="237660"/>
                      <a:pt x="374793" y="233632"/>
                      <a:pt x="377215" y="231216"/>
                    </a:cubicBezTo>
                    <a:cubicBezTo>
                      <a:pt x="383942" y="225040"/>
                      <a:pt x="391745" y="220207"/>
                      <a:pt x="398472" y="214299"/>
                    </a:cubicBezTo>
                    <a:cubicBezTo>
                      <a:pt x="406006" y="208392"/>
                      <a:pt x="413271" y="202485"/>
                      <a:pt x="421344" y="197115"/>
                    </a:cubicBezTo>
                    <a:close/>
                    <a:moveTo>
                      <a:pt x="180379" y="196550"/>
                    </a:moveTo>
                    <a:cubicBezTo>
                      <a:pt x="195439" y="205148"/>
                      <a:pt x="212651" y="217239"/>
                      <a:pt x="223946" y="230943"/>
                    </a:cubicBezTo>
                    <a:cubicBezTo>
                      <a:pt x="225829" y="233361"/>
                      <a:pt x="223139" y="237660"/>
                      <a:pt x="220181" y="235510"/>
                    </a:cubicBezTo>
                    <a:cubicBezTo>
                      <a:pt x="213458" y="230674"/>
                      <a:pt x="207541" y="224494"/>
                      <a:pt x="201356" y="219120"/>
                    </a:cubicBezTo>
                    <a:cubicBezTo>
                      <a:pt x="193557" y="212403"/>
                      <a:pt x="185758" y="205954"/>
                      <a:pt x="178496" y="198700"/>
                    </a:cubicBezTo>
                    <a:cubicBezTo>
                      <a:pt x="177421" y="197356"/>
                      <a:pt x="178765" y="195744"/>
                      <a:pt x="180379" y="196550"/>
                    </a:cubicBezTo>
                    <a:close/>
                    <a:moveTo>
                      <a:pt x="403970" y="175990"/>
                    </a:moveTo>
                    <a:cubicBezTo>
                      <a:pt x="405147" y="176762"/>
                      <a:pt x="405753" y="178172"/>
                      <a:pt x="404676" y="179649"/>
                    </a:cubicBezTo>
                    <a:cubicBezTo>
                      <a:pt x="399561" y="186363"/>
                      <a:pt x="393369" y="192271"/>
                      <a:pt x="387984" y="198716"/>
                    </a:cubicBezTo>
                    <a:cubicBezTo>
                      <a:pt x="381523" y="206503"/>
                      <a:pt x="374792" y="214022"/>
                      <a:pt x="367523" y="221273"/>
                    </a:cubicBezTo>
                    <a:cubicBezTo>
                      <a:pt x="366446" y="222347"/>
                      <a:pt x="364561" y="221004"/>
                      <a:pt x="365369" y="219662"/>
                    </a:cubicBezTo>
                    <a:cubicBezTo>
                      <a:pt x="373984" y="204355"/>
                      <a:pt x="386369" y="187437"/>
                      <a:pt x="399830" y="176158"/>
                    </a:cubicBezTo>
                    <a:cubicBezTo>
                      <a:pt x="401042" y="175084"/>
                      <a:pt x="402792" y="175218"/>
                      <a:pt x="403970" y="175990"/>
                    </a:cubicBezTo>
                    <a:close/>
                    <a:moveTo>
                      <a:pt x="199062" y="174386"/>
                    </a:moveTo>
                    <a:cubicBezTo>
                      <a:pt x="200170" y="173514"/>
                      <a:pt x="201781" y="173313"/>
                      <a:pt x="202989" y="174520"/>
                    </a:cubicBezTo>
                    <a:cubicBezTo>
                      <a:pt x="209165" y="181230"/>
                      <a:pt x="213998" y="189013"/>
                      <a:pt x="219637" y="195991"/>
                    </a:cubicBezTo>
                    <a:cubicBezTo>
                      <a:pt x="225813" y="203237"/>
                      <a:pt x="231451" y="210752"/>
                      <a:pt x="236822" y="218535"/>
                    </a:cubicBezTo>
                    <a:cubicBezTo>
                      <a:pt x="237896" y="219877"/>
                      <a:pt x="235748" y="221219"/>
                      <a:pt x="234674" y="220145"/>
                    </a:cubicBezTo>
                    <a:cubicBezTo>
                      <a:pt x="221248" y="208873"/>
                      <a:pt x="206748" y="193844"/>
                      <a:pt x="198156" y="178278"/>
                    </a:cubicBezTo>
                    <a:cubicBezTo>
                      <a:pt x="197350" y="176802"/>
                      <a:pt x="197954" y="175259"/>
                      <a:pt x="199062" y="174386"/>
                    </a:cubicBezTo>
                    <a:close/>
                    <a:moveTo>
                      <a:pt x="225276" y="159757"/>
                    </a:moveTo>
                    <a:cubicBezTo>
                      <a:pt x="236588" y="173715"/>
                      <a:pt x="247900" y="191163"/>
                      <a:pt x="253825" y="208074"/>
                    </a:cubicBezTo>
                    <a:cubicBezTo>
                      <a:pt x="254902" y="211563"/>
                      <a:pt x="250054" y="213174"/>
                      <a:pt x="248169" y="210490"/>
                    </a:cubicBezTo>
                    <a:cubicBezTo>
                      <a:pt x="238743" y="195189"/>
                      <a:pt x="230124" y="177742"/>
                      <a:pt x="223121" y="161368"/>
                    </a:cubicBezTo>
                    <a:cubicBezTo>
                      <a:pt x="222583" y="160026"/>
                      <a:pt x="224199" y="158415"/>
                      <a:pt x="225276" y="159757"/>
                    </a:cubicBezTo>
                    <a:close/>
                    <a:moveTo>
                      <a:pt x="377206" y="157788"/>
                    </a:moveTo>
                    <a:cubicBezTo>
                      <a:pt x="378316" y="158728"/>
                      <a:pt x="378989" y="160406"/>
                      <a:pt x="378316" y="161883"/>
                    </a:cubicBezTo>
                    <a:cubicBezTo>
                      <a:pt x="370778" y="177996"/>
                      <a:pt x="360548" y="194379"/>
                      <a:pt x="350587" y="209418"/>
                    </a:cubicBezTo>
                    <a:cubicBezTo>
                      <a:pt x="349779" y="210492"/>
                      <a:pt x="347625" y="209686"/>
                      <a:pt x="348164" y="208344"/>
                    </a:cubicBezTo>
                    <a:cubicBezTo>
                      <a:pt x="353548" y="191156"/>
                      <a:pt x="362432" y="172357"/>
                      <a:pt x="373470" y="158123"/>
                    </a:cubicBezTo>
                    <a:cubicBezTo>
                      <a:pt x="374547" y="156646"/>
                      <a:pt x="376095" y="156848"/>
                      <a:pt x="377206" y="157788"/>
                    </a:cubicBezTo>
                    <a:close/>
                    <a:moveTo>
                      <a:pt x="255048" y="144888"/>
                    </a:moveTo>
                    <a:cubicBezTo>
                      <a:pt x="256464" y="144754"/>
                      <a:pt x="258081" y="145425"/>
                      <a:pt x="258620" y="146901"/>
                    </a:cubicBezTo>
                    <a:cubicBezTo>
                      <a:pt x="264551" y="163806"/>
                      <a:pt x="269404" y="182322"/>
                      <a:pt x="272909" y="200033"/>
                    </a:cubicBezTo>
                    <a:cubicBezTo>
                      <a:pt x="273178" y="201375"/>
                      <a:pt x="271022" y="202448"/>
                      <a:pt x="270213" y="201106"/>
                    </a:cubicBezTo>
                    <a:cubicBezTo>
                      <a:pt x="262125" y="185006"/>
                      <a:pt x="255116" y="165685"/>
                      <a:pt x="252689" y="147706"/>
                    </a:cubicBezTo>
                    <a:cubicBezTo>
                      <a:pt x="252420" y="145962"/>
                      <a:pt x="253633" y="145022"/>
                      <a:pt x="255048" y="144888"/>
                    </a:cubicBezTo>
                    <a:close/>
                    <a:moveTo>
                      <a:pt x="345777" y="144699"/>
                    </a:moveTo>
                    <a:cubicBezTo>
                      <a:pt x="347057" y="145236"/>
                      <a:pt x="348067" y="146579"/>
                      <a:pt x="347663" y="148189"/>
                    </a:cubicBezTo>
                    <a:cubicBezTo>
                      <a:pt x="343622" y="165640"/>
                      <a:pt x="337425" y="183896"/>
                      <a:pt x="330689" y="200541"/>
                    </a:cubicBezTo>
                    <a:cubicBezTo>
                      <a:pt x="330150" y="201883"/>
                      <a:pt x="327725" y="201883"/>
                      <a:pt x="327995" y="200272"/>
                    </a:cubicBezTo>
                    <a:cubicBezTo>
                      <a:pt x="329881" y="182285"/>
                      <a:pt x="334461" y="162418"/>
                      <a:pt x="342274" y="146042"/>
                    </a:cubicBezTo>
                    <a:cubicBezTo>
                      <a:pt x="342948" y="144431"/>
                      <a:pt x="344497" y="144163"/>
                      <a:pt x="345777" y="144699"/>
                    </a:cubicBezTo>
                    <a:close/>
                    <a:moveTo>
                      <a:pt x="316573" y="139130"/>
                    </a:moveTo>
                    <a:cubicBezTo>
                      <a:pt x="317986" y="139298"/>
                      <a:pt x="319265" y="140305"/>
                      <a:pt x="319130" y="142050"/>
                    </a:cubicBezTo>
                    <a:cubicBezTo>
                      <a:pt x="318323" y="160041"/>
                      <a:pt x="315631" y="179374"/>
                      <a:pt x="312132" y="197097"/>
                    </a:cubicBezTo>
                    <a:cubicBezTo>
                      <a:pt x="311863" y="198708"/>
                      <a:pt x="309441" y="198171"/>
                      <a:pt x="309441" y="196828"/>
                    </a:cubicBezTo>
                    <a:cubicBezTo>
                      <a:pt x="307826" y="178837"/>
                      <a:pt x="308634" y="158430"/>
                      <a:pt x="313209" y="141244"/>
                    </a:cubicBezTo>
                    <a:cubicBezTo>
                      <a:pt x="313613" y="139633"/>
                      <a:pt x="315160" y="138962"/>
                      <a:pt x="316573" y="139130"/>
                    </a:cubicBezTo>
                    <a:close/>
                    <a:moveTo>
                      <a:pt x="286930" y="138833"/>
                    </a:moveTo>
                    <a:cubicBezTo>
                      <a:pt x="288336" y="138599"/>
                      <a:pt x="289809" y="139203"/>
                      <a:pt x="290077" y="140949"/>
                    </a:cubicBezTo>
                    <a:cubicBezTo>
                      <a:pt x="292487" y="158944"/>
                      <a:pt x="293290" y="178282"/>
                      <a:pt x="293290" y="196546"/>
                    </a:cubicBezTo>
                    <a:cubicBezTo>
                      <a:pt x="293290" y="198157"/>
                      <a:pt x="290880" y="198426"/>
                      <a:pt x="290612" y="196814"/>
                    </a:cubicBezTo>
                    <a:cubicBezTo>
                      <a:pt x="285792" y="179894"/>
                      <a:pt x="282846" y="159481"/>
                      <a:pt x="284185" y="141754"/>
                    </a:cubicBezTo>
                    <a:cubicBezTo>
                      <a:pt x="284185" y="140143"/>
                      <a:pt x="285524" y="139068"/>
                      <a:pt x="286930" y="138833"/>
                    </a:cubicBezTo>
                    <a:close/>
                    <a:moveTo>
                      <a:pt x="281511" y="111944"/>
                    </a:moveTo>
                    <a:cubicBezTo>
                      <a:pt x="233377" y="115166"/>
                      <a:pt x="193579" y="136649"/>
                      <a:pt x="159159" y="169409"/>
                    </a:cubicBezTo>
                    <a:cubicBezTo>
                      <a:pt x="121512" y="215864"/>
                      <a:pt x="105378" y="281116"/>
                      <a:pt x="116941" y="338581"/>
                    </a:cubicBezTo>
                    <a:cubicBezTo>
                      <a:pt x="133882" y="423167"/>
                      <a:pt x="214284" y="485197"/>
                      <a:pt x="300335" y="486003"/>
                    </a:cubicBezTo>
                    <a:cubicBezTo>
                      <a:pt x="382351" y="486540"/>
                      <a:pt x="460872" y="432834"/>
                      <a:pt x="482384" y="352276"/>
                    </a:cubicBezTo>
                    <a:cubicBezTo>
                      <a:pt x="503359" y="274672"/>
                      <a:pt x="474855" y="179613"/>
                      <a:pt x="401712" y="139065"/>
                    </a:cubicBezTo>
                    <a:cubicBezTo>
                      <a:pt x="366217" y="119463"/>
                      <a:pt x="322116" y="108990"/>
                      <a:pt x="281511" y="111944"/>
                    </a:cubicBezTo>
                    <a:close/>
                    <a:moveTo>
                      <a:pt x="298453" y="1311"/>
                    </a:moveTo>
                    <a:cubicBezTo>
                      <a:pt x="298453" y="-569"/>
                      <a:pt x="300873" y="-300"/>
                      <a:pt x="301142" y="1311"/>
                    </a:cubicBezTo>
                    <a:cubicBezTo>
                      <a:pt x="304906" y="34340"/>
                      <a:pt x="306520" y="69785"/>
                      <a:pt x="303024" y="102814"/>
                    </a:cubicBezTo>
                    <a:cubicBezTo>
                      <a:pt x="313780" y="103351"/>
                      <a:pt x="324805" y="104425"/>
                      <a:pt x="335562" y="106305"/>
                    </a:cubicBezTo>
                    <a:cubicBezTo>
                      <a:pt x="337982" y="72739"/>
                      <a:pt x="343091" y="37562"/>
                      <a:pt x="353040" y="5607"/>
                    </a:cubicBezTo>
                    <a:cubicBezTo>
                      <a:pt x="354116" y="1848"/>
                      <a:pt x="359494" y="3459"/>
                      <a:pt x="358688" y="7218"/>
                    </a:cubicBezTo>
                    <a:cubicBezTo>
                      <a:pt x="352772" y="40516"/>
                      <a:pt x="345780" y="73813"/>
                      <a:pt x="338520" y="106842"/>
                    </a:cubicBezTo>
                    <a:cubicBezTo>
                      <a:pt x="350083" y="109259"/>
                      <a:pt x="361645" y="112213"/>
                      <a:pt x="372940" y="116509"/>
                    </a:cubicBezTo>
                    <a:cubicBezTo>
                      <a:pt x="386116" y="85360"/>
                      <a:pt x="399830" y="54211"/>
                      <a:pt x="413813" y="23598"/>
                    </a:cubicBezTo>
                    <a:cubicBezTo>
                      <a:pt x="414620" y="21987"/>
                      <a:pt x="416771" y="23061"/>
                      <a:pt x="416502" y="24673"/>
                    </a:cubicBezTo>
                    <a:cubicBezTo>
                      <a:pt x="407091" y="56359"/>
                      <a:pt x="394990" y="89388"/>
                      <a:pt x="378855" y="118657"/>
                    </a:cubicBezTo>
                    <a:cubicBezTo>
                      <a:pt x="389612" y="122685"/>
                      <a:pt x="399561" y="127787"/>
                      <a:pt x="408973" y="133695"/>
                    </a:cubicBezTo>
                    <a:cubicBezTo>
                      <a:pt x="427527" y="106305"/>
                      <a:pt x="447158" y="78915"/>
                      <a:pt x="466788" y="52062"/>
                    </a:cubicBezTo>
                    <a:cubicBezTo>
                      <a:pt x="467863" y="50720"/>
                      <a:pt x="470015" y="52062"/>
                      <a:pt x="469208" y="53674"/>
                    </a:cubicBezTo>
                    <a:cubicBezTo>
                      <a:pt x="453880" y="82675"/>
                      <a:pt x="435595" y="112213"/>
                      <a:pt x="414351" y="137186"/>
                    </a:cubicBezTo>
                    <a:cubicBezTo>
                      <a:pt x="423225" y="143362"/>
                      <a:pt x="431830" y="150343"/>
                      <a:pt x="439628" y="157862"/>
                    </a:cubicBezTo>
                    <a:cubicBezTo>
                      <a:pt x="460065" y="132352"/>
                      <a:pt x="483460" y="106842"/>
                      <a:pt x="509275" y="86702"/>
                    </a:cubicBezTo>
                    <a:cubicBezTo>
                      <a:pt x="512233" y="84286"/>
                      <a:pt x="516266" y="88045"/>
                      <a:pt x="513577" y="90999"/>
                    </a:cubicBezTo>
                    <a:cubicBezTo>
                      <a:pt x="490451" y="114629"/>
                      <a:pt x="465981" y="137454"/>
                      <a:pt x="442048" y="160279"/>
                    </a:cubicBezTo>
                    <a:cubicBezTo>
                      <a:pt x="449309" y="167529"/>
                      <a:pt x="455763" y="175317"/>
                      <a:pt x="461679" y="183641"/>
                    </a:cubicBezTo>
                    <a:cubicBezTo>
                      <a:pt x="488838" y="164844"/>
                      <a:pt x="517073" y="146584"/>
                      <a:pt x="544770" y="128861"/>
                    </a:cubicBezTo>
                    <a:cubicBezTo>
                      <a:pt x="546115" y="128056"/>
                      <a:pt x="547728" y="129935"/>
                      <a:pt x="546653" y="131009"/>
                    </a:cubicBezTo>
                    <a:cubicBezTo>
                      <a:pt x="521913" y="152492"/>
                      <a:pt x="494216" y="173437"/>
                      <a:pt x="465443" y="189011"/>
                    </a:cubicBezTo>
                    <a:cubicBezTo>
                      <a:pt x="472435" y="199484"/>
                      <a:pt x="478082" y="210762"/>
                      <a:pt x="482922" y="222846"/>
                    </a:cubicBezTo>
                    <a:cubicBezTo>
                      <a:pt x="511964" y="207003"/>
                      <a:pt x="543695" y="192502"/>
                      <a:pt x="575426" y="183909"/>
                    </a:cubicBezTo>
                    <a:cubicBezTo>
                      <a:pt x="579190" y="182835"/>
                      <a:pt x="580535" y="188206"/>
                      <a:pt x="577039" y="189548"/>
                    </a:cubicBezTo>
                    <a:cubicBezTo>
                      <a:pt x="546384" y="202169"/>
                      <a:pt x="515191" y="214253"/>
                      <a:pt x="484267" y="225800"/>
                    </a:cubicBezTo>
                    <a:cubicBezTo>
                      <a:pt x="488569" y="237078"/>
                      <a:pt x="491796" y="248893"/>
                      <a:pt x="494216" y="260977"/>
                    </a:cubicBezTo>
                    <a:cubicBezTo>
                      <a:pt x="525947" y="251578"/>
                      <a:pt x="560098" y="243791"/>
                      <a:pt x="593174" y="241374"/>
                    </a:cubicBezTo>
                    <a:cubicBezTo>
                      <a:pt x="596400" y="241106"/>
                      <a:pt x="597207" y="246745"/>
                      <a:pt x="593980" y="247282"/>
                    </a:cubicBezTo>
                    <a:cubicBezTo>
                      <a:pt x="561174" y="253727"/>
                      <a:pt x="527829" y="259097"/>
                      <a:pt x="494754" y="264468"/>
                    </a:cubicBezTo>
                    <a:cubicBezTo>
                      <a:pt x="495830" y="271718"/>
                      <a:pt x="496905" y="279237"/>
                      <a:pt x="497174" y="287024"/>
                    </a:cubicBezTo>
                    <a:cubicBezTo>
                      <a:pt x="497174" y="289441"/>
                      <a:pt x="497443" y="292126"/>
                      <a:pt x="497443" y="294811"/>
                    </a:cubicBezTo>
                    <a:cubicBezTo>
                      <a:pt x="530787" y="294811"/>
                      <a:pt x="564670" y="295348"/>
                      <a:pt x="598014" y="296422"/>
                    </a:cubicBezTo>
                    <a:cubicBezTo>
                      <a:pt x="599896" y="296422"/>
                      <a:pt x="599896" y="299108"/>
                      <a:pt x="598014" y="299108"/>
                    </a:cubicBezTo>
                    <a:cubicBezTo>
                      <a:pt x="565207" y="303136"/>
                      <a:pt x="530518" y="304478"/>
                      <a:pt x="497443" y="301256"/>
                    </a:cubicBezTo>
                    <a:cubicBezTo>
                      <a:pt x="497174" y="311997"/>
                      <a:pt x="496099" y="323007"/>
                      <a:pt x="494216" y="333479"/>
                    </a:cubicBezTo>
                    <a:cubicBezTo>
                      <a:pt x="527292" y="336165"/>
                      <a:pt x="561980" y="340998"/>
                      <a:pt x="593442" y="350934"/>
                    </a:cubicBezTo>
                    <a:cubicBezTo>
                      <a:pt x="597207" y="352008"/>
                      <a:pt x="595863" y="357378"/>
                      <a:pt x="591829" y="356573"/>
                    </a:cubicBezTo>
                    <a:cubicBezTo>
                      <a:pt x="559291" y="350665"/>
                      <a:pt x="526216" y="343952"/>
                      <a:pt x="493678" y="336702"/>
                    </a:cubicBezTo>
                    <a:cubicBezTo>
                      <a:pt x="491258" y="348517"/>
                      <a:pt x="488031" y="360063"/>
                      <a:pt x="483729" y="371342"/>
                    </a:cubicBezTo>
                    <a:cubicBezTo>
                      <a:pt x="514653" y="384231"/>
                      <a:pt x="545308" y="397926"/>
                      <a:pt x="575695" y="411621"/>
                    </a:cubicBezTo>
                    <a:cubicBezTo>
                      <a:pt x="577308" y="412426"/>
                      <a:pt x="576232" y="414575"/>
                      <a:pt x="574619" y="414306"/>
                    </a:cubicBezTo>
                    <a:cubicBezTo>
                      <a:pt x="543157" y="405176"/>
                      <a:pt x="510351" y="393092"/>
                      <a:pt x="481309" y="377249"/>
                    </a:cubicBezTo>
                    <a:cubicBezTo>
                      <a:pt x="477006" y="387453"/>
                      <a:pt x="471628" y="397389"/>
                      <a:pt x="465443" y="407056"/>
                    </a:cubicBezTo>
                    <a:cubicBezTo>
                      <a:pt x="493141" y="425584"/>
                      <a:pt x="520300" y="445187"/>
                      <a:pt x="546922" y="464521"/>
                    </a:cubicBezTo>
                    <a:cubicBezTo>
                      <a:pt x="548535" y="465595"/>
                      <a:pt x="547191" y="467743"/>
                      <a:pt x="545577" y="466937"/>
                    </a:cubicBezTo>
                    <a:cubicBezTo>
                      <a:pt x="516535" y="451900"/>
                      <a:pt x="487225" y="433640"/>
                      <a:pt x="461947" y="412158"/>
                    </a:cubicBezTo>
                    <a:cubicBezTo>
                      <a:pt x="456300" y="420482"/>
                      <a:pt x="449847" y="428269"/>
                      <a:pt x="442855" y="435520"/>
                    </a:cubicBezTo>
                    <a:cubicBezTo>
                      <a:pt x="466519" y="458613"/>
                      <a:pt x="489645" y="483049"/>
                      <a:pt x="512233" y="507217"/>
                    </a:cubicBezTo>
                    <a:cubicBezTo>
                      <a:pt x="513577" y="508559"/>
                      <a:pt x="511695" y="510170"/>
                      <a:pt x="510351" y="509096"/>
                    </a:cubicBezTo>
                    <a:cubicBezTo>
                      <a:pt x="484804" y="488957"/>
                      <a:pt x="458989" y="465595"/>
                      <a:pt x="438284" y="440085"/>
                    </a:cubicBezTo>
                    <a:cubicBezTo>
                      <a:pt x="431292" y="447066"/>
                      <a:pt x="423494" y="453511"/>
                      <a:pt x="415158" y="459150"/>
                    </a:cubicBezTo>
                    <a:cubicBezTo>
                      <a:pt x="433981" y="486540"/>
                      <a:pt x="452267" y="514735"/>
                      <a:pt x="470284" y="542662"/>
                    </a:cubicBezTo>
                    <a:cubicBezTo>
                      <a:pt x="471090" y="544005"/>
                      <a:pt x="468939" y="545347"/>
                      <a:pt x="468132" y="544273"/>
                    </a:cubicBezTo>
                    <a:cubicBezTo>
                      <a:pt x="446351" y="519569"/>
                      <a:pt x="425376" y="491910"/>
                      <a:pt x="409780" y="462909"/>
                    </a:cubicBezTo>
                    <a:cubicBezTo>
                      <a:pt x="408704" y="463447"/>
                      <a:pt x="407360" y="464252"/>
                      <a:pt x="406284" y="465058"/>
                    </a:cubicBezTo>
                    <a:cubicBezTo>
                      <a:pt x="397410" y="470428"/>
                      <a:pt x="387998" y="475262"/>
                      <a:pt x="378318" y="479021"/>
                    </a:cubicBezTo>
                    <a:cubicBezTo>
                      <a:pt x="391225" y="510170"/>
                      <a:pt x="403326" y="541588"/>
                      <a:pt x="414889" y="573006"/>
                    </a:cubicBezTo>
                    <a:cubicBezTo>
                      <a:pt x="415427" y="574348"/>
                      <a:pt x="413275" y="575423"/>
                      <a:pt x="412469" y="574080"/>
                    </a:cubicBezTo>
                    <a:cubicBezTo>
                      <a:pt x="396603" y="545079"/>
                      <a:pt x="381813" y="513393"/>
                      <a:pt x="372402" y="481438"/>
                    </a:cubicBezTo>
                    <a:cubicBezTo>
                      <a:pt x="361914" y="485466"/>
                      <a:pt x="351158" y="488420"/>
                      <a:pt x="340133" y="490299"/>
                    </a:cubicBezTo>
                    <a:cubicBezTo>
                      <a:pt x="346318" y="523328"/>
                      <a:pt x="351965" y="556894"/>
                      <a:pt x="357074" y="590192"/>
                    </a:cubicBezTo>
                    <a:cubicBezTo>
                      <a:pt x="357343" y="591803"/>
                      <a:pt x="354923" y="592608"/>
                      <a:pt x="354385" y="590729"/>
                    </a:cubicBezTo>
                    <a:cubicBezTo>
                      <a:pt x="344704" y="559042"/>
                      <a:pt x="336637" y="524939"/>
                      <a:pt x="333948" y="491373"/>
                    </a:cubicBezTo>
                    <a:cubicBezTo>
                      <a:pt x="323192" y="493253"/>
                      <a:pt x="312167" y="493790"/>
                      <a:pt x="301411" y="493790"/>
                    </a:cubicBezTo>
                    <a:cubicBezTo>
                      <a:pt x="305175" y="527088"/>
                      <a:pt x="306520" y="562533"/>
                      <a:pt x="302755" y="595562"/>
                    </a:cubicBezTo>
                    <a:cubicBezTo>
                      <a:pt x="302486" y="599321"/>
                      <a:pt x="296839" y="599590"/>
                      <a:pt x="296839" y="595562"/>
                    </a:cubicBezTo>
                    <a:cubicBezTo>
                      <a:pt x="296570" y="561728"/>
                      <a:pt x="297377" y="527625"/>
                      <a:pt x="298453" y="493790"/>
                    </a:cubicBezTo>
                    <a:cubicBezTo>
                      <a:pt x="288234" y="493522"/>
                      <a:pt x="278016" y="492448"/>
                      <a:pt x="268066" y="490568"/>
                    </a:cubicBezTo>
                    <a:cubicBezTo>
                      <a:pt x="261881" y="524134"/>
                      <a:pt x="254890" y="557700"/>
                      <a:pt x="247629" y="590997"/>
                    </a:cubicBezTo>
                    <a:cubicBezTo>
                      <a:pt x="247092" y="592608"/>
                      <a:pt x="244671" y="592071"/>
                      <a:pt x="244671" y="590729"/>
                    </a:cubicBezTo>
                    <a:cubicBezTo>
                      <a:pt x="247092" y="556894"/>
                      <a:pt x="252201" y="521717"/>
                      <a:pt x="261881" y="489494"/>
                    </a:cubicBezTo>
                    <a:cubicBezTo>
                      <a:pt x="249781" y="486808"/>
                      <a:pt x="237680" y="483049"/>
                      <a:pt x="225847" y="478216"/>
                    </a:cubicBezTo>
                    <a:cubicBezTo>
                      <a:pt x="216436" y="510707"/>
                      <a:pt x="203797" y="544273"/>
                      <a:pt x="187125" y="573811"/>
                    </a:cubicBezTo>
                    <a:cubicBezTo>
                      <a:pt x="185512" y="576765"/>
                      <a:pt x="180402" y="574617"/>
                      <a:pt x="181747" y="571395"/>
                    </a:cubicBezTo>
                    <a:cubicBezTo>
                      <a:pt x="194923" y="539708"/>
                      <a:pt x="208906" y="508291"/>
                      <a:pt x="223158" y="477141"/>
                    </a:cubicBezTo>
                    <a:cubicBezTo>
                      <a:pt x="212671" y="472577"/>
                      <a:pt x="202453" y="467206"/>
                      <a:pt x="192503" y="460761"/>
                    </a:cubicBezTo>
                    <a:cubicBezTo>
                      <a:pt x="191965" y="460493"/>
                      <a:pt x="191427" y="459956"/>
                      <a:pt x="190890" y="459687"/>
                    </a:cubicBezTo>
                    <a:cubicBezTo>
                      <a:pt x="175024" y="489494"/>
                      <a:pt x="156201" y="519837"/>
                      <a:pt x="133882" y="545347"/>
                    </a:cubicBezTo>
                    <a:cubicBezTo>
                      <a:pt x="131461" y="548033"/>
                      <a:pt x="127159" y="544542"/>
                      <a:pt x="129041" y="541857"/>
                    </a:cubicBezTo>
                    <a:cubicBezTo>
                      <a:pt x="148134" y="513393"/>
                      <a:pt x="168302" y="485466"/>
                      <a:pt x="188470" y="458076"/>
                    </a:cubicBezTo>
                    <a:cubicBezTo>
                      <a:pt x="180133" y="452168"/>
                      <a:pt x="172066" y="445992"/>
                      <a:pt x="164806" y="439279"/>
                    </a:cubicBezTo>
                    <a:cubicBezTo>
                      <a:pt x="141142" y="463447"/>
                      <a:pt x="116134" y="486808"/>
                      <a:pt x="91394" y="510170"/>
                    </a:cubicBezTo>
                    <a:cubicBezTo>
                      <a:pt x="90050" y="511513"/>
                      <a:pt x="88436" y="509633"/>
                      <a:pt x="89512" y="508022"/>
                    </a:cubicBezTo>
                    <a:cubicBezTo>
                      <a:pt x="110218" y="481975"/>
                      <a:pt x="134150" y="455659"/>
                      <a:pt x="160234" y="434983"/>
                    </a:cubicBezTo>
                    <a:cubicBezTo>
                      <a:pt x="152436" y="427195"/>
                      <a:pt x="145176" y="418871"/>
                      <a:pt x="138991" y="410010"/>
                    </a:cubicBezTo>
                    <a:cubicBezTo>
                      <a:pt x="113714" y="431760"/>
                      <a:pt x="85478" y="452705"/>
                      <a:pt x="55899" y="468280"/>
                    </a:cubicBezTo>
                    <a:cubicBezTo>
                      <a:pt x="52403" y="470160"/>
                      <a:pt x="49714" y="465326"/>
                      <a:pt x="52941" y="463178"/>
                    </a:cubicBezTo>
                    <a:cubicBezTo>
                      <a:pt x="80369" y="443844"/>
                      <a:pt x="108873" y="425584"/>
                      <a:pt x="137108" y="407324"/>
                    </a:cubicBezTo>
                    <a:cubicBezTo>
                      <a:pt x="130117" y="397657"/>
                      <a:pt x="124470" y="387185"/>
                      <a:pt x="119630" y="376175"/>
                    </a:cubicBezTo>
                    <a:cubicBezTo>
                      <a:pt x="88705" y="389064"/>
                      <a:pt x="56974" y="401148"/>
                      <a:pt x="25512" y="412963"/>
                    </a:cubicBezTo>
                    <a:cubicBezTo>
                      <a:pt x="24168" y="413500"/>
                      <a:pt x="23092" y="411084"/>
                      <a:pt x="24437" y="410278"/>
                    </a:cubicBezTo>
                    <a:cubicBezTo>
                      <a:pt x="53479" y="394435"/>
                      <a:pt x="85478" y="379666"/>
                      <a:pt x="117209" y="370267"/>
                    </a:cubicBezTo>
                    <a:cubicBezTo>
                      <a:pt x="113176" y="360063"/>
                      <a:pt x="110218" y="349322"/>
                      <a:pt x="108067" y="338044"/>
                    </a:cubicBezTo>
                    <a:cubicBezTo>
                      <a:pt x="74991" y="344489"/>
                      <a:pt x="41647" y="349859"/>
                      <a:pt x="8302" y="354961"/>
                    </a:cubicBezTo>
                    <a:cubicBezTo>
                      <a:pt x="6689" y="355230"/>
                      <a:pt x="5882" y="352813"/>
                      <a:pt x="7496" y="352276"/>
                    </a:cubicBezTo>
                    <a:cubicBezTo>
                      <a:pt x="39496" y="342609"/>
                      <a:pt x="73647" y="334553"/>
                      <a:pt x="106991" y="331868"/>
                    </a:cubicBezTo>
                    <a:cubicBezTo>
                      <a:pt x="105378" y="321395"/>
                      <a:pt x="104571" y="310386"/>
                      <a:pt x="104840" y="299376"/>
                    </a:cubicBezTo>
                    <a:cubicBezTo>
                      <a:pt x="71495" y="303136"/>
                      <a:pt x="36269" y="304747"/>
                      <a:pt x="2924" y="300719"/>
                    </a:cubicBezTo>
                    <a:cubicBezTo>
                      <a:pt x="-840" y="300450"/>
                      <a:pt x="-1109" y="294811"/>
                      <a:pt x="2924" y="294811"/>
                    </a:cubicBezTo>
                    <a:cubicBezTo>
                      <a:pt x="36807" y="294543"/>
                      <a:pt x="71226" y="295348"/>
                      <a:pt x="105109" y="296422"/>
                    </a:cubicBezTo>
                    <a:cubicBezTo>
                      <a:pt x="105109" y="292663"/>
                      <a:pt x="105378" y="288904"/>
                      <a:pt x="105915" y="284876"/>
                    </a:cubicBezTo>
                    <a:cubicBezTo>
                      <a:pt x="106453" y="278700"/>
                      <a:pt x="107529" y="272523"/>
                      <a:pt x="108604" y="266347"/>
                    </a:cubicBezTo>
                    <a:cubicBezTo>
                      <a:pt x="74722" y="260171"/>
                      <a:pt x="40840" y="252921"/>
                      <a:pt x="7227" y="245671"/>
                    </a:cubicBezTo>
                    <a:cubicBezTo>
                      <a:pt x="5882" y="245402"/>
                      <a:pt x="6151" y="242717"/>
                      <a:pt x="7765" y="242985"/>
                    </a:cubicBezTo>
                    <a:cubicBezTo>
                      <a:pt x="41647" y="245402"/>
                      <a:pt x="77142" y="250236"/>
                      <a:pt x="109680" y="260171"/>
                    </a:cubicBezTo>
                    <a:cubicBezTo>
                      <a:pt x="112369" y="247819"/>
                      <a:pt x="115865" y="235735"/>
                      <a:pt x="120436" y="223920"/>
                    </a:cubicBezTo>
                    <a:cubicBezTo>
                      <a:pt x="88168" y="214522"/>
                      <a:pt x="54285" y="201901"/>
                      <a:pt x="24706" y="185521"/>
                    </a:cubicBezTo>
                    <a:cubicBezTo>
                      <a:pt x="22017" y="183909"/>
                      <a:pt x="23899" y="178539"/>
                      <a:pt x="27126" y="179881"/>
                    </a:cubicBezTo>
                    <a:cubicBezTo>
                      <a:pt x="58857" y="193039"/>
                      <a:pt x="90319" y="207003"/>
                      <a:pt x="121512" y="221235"/>
                    </a:cubicBezTo>
                    <a:cubicBezTo>
                      <a:pt x="126352" y="209957"/>
                      <a:pt x="131999" y="198947"/>
                      <a:pt x="138453" y="188743"/>
                    </a:cubicBezTo>
                    <a:cubicBezTo>
                      <a:pt x="108873" y="173168"/>
                      <a:pt x="78487" y="154371"/>
                      <a:pt x="53210" y="132084"/>
                    </a:cubicBezTo>
                    <a:cubicBezTo>
                      <a:pt x="50521" y="129935"/>
                      <a:pt x="54016" y="125370"/>
                      <a:pt x="56706" y="127250"/>
                    </a:cubicBezTo>
                    <a:cubicBezTo>
                      <a:pt x="84941" y="146316"/>
                      <a:pt x="112638" y="166455"/>
                      <a:pt x="140066" y="186326"/>
                    </a:cubicBezTo>
                    <a:cubicBezTo>
                      <a:pt x="145713" y="178002"/>
                      <a:pt x="151898" y="170215"/>
                      <a:pt x="158890" y="162964"/>
                    </a:cubicBezTo>
                    <a:cubicBezTo>
                      <a:pt x="159428" y="162159"/>
                      <a:pt x="160234" y="161353"/>
                      <a:pt x="160772" y="160548"/>
                    </a:cubicBezTo>
                    <a:cubicBezTo>
                      <a:pt x="134957" y="139871"/>
                      <a:pt x="108604" y="116240"/>
                      <a:pt x="88436" y="89925"/>
                    </a:cubicBezTo>
                    <a:cubicBezTo>
                      <a:pt x="86016" y="86971"/>
                      <a:pt x="89781" y="82943"/>
                      <a:pt x="92470" y="85628"/>
                    </a:cubicBezTo>
                    <a:cubicBezTo>
                      <a:pt x="116672" y="108990"/>
                      <a:pt x="140066" y="133963"/>
                      <a:pt x="162923" y="158131"/>
                    </a:cubicBezTo>
                    <a:cubicBezTo>
                      <a:pt x="170722" y="149806"/>
                      <a:pt x="179058" y="142556"/>
                      <a:pt x="187932" y="136111"/>
                    </a:cubicBezTo>
                    <a:cubicBezTo>
                      <a:pt x="166419" y="111138"/>
                      <a:pt x="145445" y="83480"/>
                      <a:pt x="130117" y="54211"/>
                    </a:cubicBezTo>
                    <a:cubicBezTo>
                      <a:pt x="128503" y="50720"/>
                      <a:pt x="133344" y="48034"/>
                      <a:pt x="135495" y="51257"/>
                    </a:cubicBezTo>
                    <a:cubicBezTo>
                      <a:pt x="154318" y="78378"/>
                      <a:pt x="172604" y="106573"/>
                      <a:pt x="190621" y="134232"/>
                    </a:cubicBezTo>
                    <a:cubicBezTo>
                      <a:pt x="201377" y="126982"/>
                      <a:pt x="212671" y="120805"/>
                      <a:pt x="224503" y="116240"/>
                    </a:cubicBezTo>
                    <a:cubicBezTo>
                      <a:pt x="208906" y="87239"/>
                      <a:pt x="194385" y="55553"/>
                      <a:pt x="185512" y="23867"/>
                    </a:cubicBezTo>
                    <a:cubicBezTo>
                      <a:pt x="184436" y="20108"/>
                      <a:pt x="190083" y="18765"/>
                      <a:pt x="191427" y="22256"/>
                    </a:cubicBezTo>
                    <a:cubicBezTo>
                      <a:pt x="204066" y="52868"/>
                      <a:pt x="216167" y="84017"/>
                      <a:pt x="227730" y="114898"/>
                    </a:cubicBezTo>
                    <a:cubicBezTo>
                      <a:pt x="239024" y="110601"/>
                      <a:pt x="251125" y="107648"/>
                      <a:pt x="263226" y="105499"/>
                    </a:cubicBezTo>
                    <a:cubicBezTo>
                      <a:pt x="253545" y="73545"/>
                      <a:pt x="245747" y="39442"/>
                      <a:pt x="243327" y="6144"/>
                    </a:cubicBezTo>
                    <a:cubicBezTo>
                      <a:pt x="243058" y="2922"/>
                      <a:pt x="248705" y="2116"/>
                      <a:pt x="249243" y="5339"/>
                    </a:cubicBezTo>
                    <a:cubicBezTo>
                      <a:pt x="255697" y="38367"/>
                      <a:pt x="261075" y="71933"/>
                      <a:pt x="266453" y="104962"/>
                    </a:cubicBezTo>
                    <a:cubicBezTo>
                      <a:pt x="276402" y="103620"/>
                      <a:pt x="286621" y="102814"/>
                      <a:pt x="296839" y="102814"/>
                    </a:cubicBezTo>
                    <a:cubicBezTo>
                      <a:pt x="296570" y="69248"/>
                      <a:pt x="297377" y="35145"/>
                      <a:pt x="298453" y="1311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6" name="任意多边形: 形状 85">
                <a:extLst>
                  <a:ext uri="{FF2B5EF4-FFF2-40B4-BE49-F238E27FC236}">
                    <a16:creationId xmlns:a16="http://schemas.microsoft.com/office/drawing/2014/main" id="{34EC184D-4911-B1B2-4CB7-154DAFF4DD3C}"/>
                  </a:ext>
                </a:extLst>
              </p:cNvPr>
              <p:cNvSpPr/>
              <p:nvPr/>
            </p:nvSpPr>
            <p:spPr>
              <a:xfrm>
                <a:off x="2691139" y="2746997"/>
                <a:ext cx="232402" cy="256783"/>
              </a:xfrm>
              <a:custGeom>
                <a:avLst/>
                <a:gdLst>
                  <a:gd name="connsiteX0" fmla="*/ 121415 w 528479"/>
                  <a:gd name="connsiteY0" fmla="*/ 285819 h 605451"/>
                  <a:gd name="connsiteX1" fmla="*/ 21676 w 528479"/>
                  <a:gd name="connsiteY1" fmla="*/ 448747 h 605451"/>
                  <a:gd name="connsiteX2" fmla="*/ 99433 w 528479"/>
                  <a:gd name="connsiteY2" fmla="*/ 425378 h 605451"/>
                  <a:gd name="connsiteX3" fmla="*/ 96480 w 528479"/>
                  <a:gd name="connsiteY3" fmla="*/ 367174 h 605451"/>
                  <a:gd name="connsiteX4" fmla="*/ 121415 w 528479"/>
                  <a:gd name="connsiteY4" fmla="*/ 285819 h 605451"/>
                  <a:gd name="connsiteX5" fmla="*/ 200704 w 528479"/>
                  <a:gd name="connsiteY5" fmla="*/ 251311 h 605451"/>
                  <a:gd name="connsiteX6" fmla="*/ 184737 w 528479"/>
                  <a:gd name="connsiteY6" fmla="*/ 255570 h 605451"/>
                  <a:gd name="connsiteX7" fmla="*/ 169098 w 528479"/>
                  <a:gd name="connsiteY7" fmla="*/ 260921 h 605451"/>
                  <a:gd name="connsiteX8" fmla="*/ 116822 w 528479"/>
                  <a:gd name="connsiteY8" fmla="*/ 368047 h 605451"/>
                  <a:gd name="connsiteX9" fmla="*/ 119228 w 528479"/>
                  <a:gd name="connsiteY9" fmla="*/ 419481 h 605451"/>
                  <a:gd name="connsiteX10" fmla="*/ 330082 w 528479"/>
                  <a:gd name="connsiteY10" fmla="*/ 356035 h 605451"/>
                  <a:gd name="connsiteX11" fmla="*/ 303506 w 528479"/>
                  <a:gd name="connsiteY11" fmla="*/ 311809 h 605451"/>
                  <a:gd name="connsiteX12" fmla="*/ 200704 w 528479"/>
                  <a:gd name="connsiteY12" fmla="*/ 251311 h 605451"/>
                  <a:gd name="connsiteX13" fmla="*/ 253964 w 528479"/>
                  <a:gd name="connsiteY13" fmla="*/ 245742 h 605451"/>
                  <a:gd name="connsiteX14" fmla="*/ 320130 w 528479"/>
                  <a:gd name="connsiteY14" fmla="*/ 299906 h 605451"/>
                  <a:gd name="connsiteX15" fmla="*/ 349767 w 528479"/>
                  <a:gd name="connsiteY15" fmla="*/ 350029 h 605451"/>
                  <a:gd name="connsiteX16" fmla="*/ 427525 w 528479"/>
                  <a:gd name="connsiteY16" fmla="*/ 326660 h 605451"/>
                  <a:gd name="connsiteX17" fmla="*/ 253964 w 528479"/>
                  <a:gd name="connsiteY17" fmla="*/ 245742 h 605451"/>
                  <a:gd name="connsiteX18" fmla="*/ 173254 w 528479"/>
                  <a:gd name="connsiteY18" fmla="*/ 217568 h 605451"/>
                  <a:gd name="connsiteX19" fmla="*/ 185940 w 528479"/>
                  <a:gd name="connsiteY19" fmla="*/ 224338 h 605451"/>
                  <a:gd name="connsiteX20" fmla="*/ 188674 w 528479"/>
                  <a:gd name="connsiteY20" fmla="*/ 233293 h 605451"/>
                  <a:gd name="connsiteX21" fmla="*/ 199501 w 528479"/>
                  <a:gd name="connsiteY21" fmla="*/ 230781 h 605451"/>
                  <a:gd name="connsiteX22" fmla="*/ 251668 w 528479"/>
                  <a:gd name="connsiteY22" fmla="*/ 225321 h 605451"/>
                  <a:gd name="connsiteX23" fmla="*/ 453117 w 528479"/>
                  <a:gd name="connsiteY23" fmla="*/ 326005 h 605451"/>
                  <a:gd name="connsiteX24" fmla="*/ 454648 w 528479"/>
                  <a:gd name="connsiteY24" fmla="*/ 335287 h 605451"/>
                  <a:gd name="connsiteX25" fmla="*/ 447867 w 528479"/>
                  <a:gd name="connsiteY25" fmla="*/ 341839 h 605451"/>
                  <a:gd name="connsiteX26" fmla="*/ 240294 w 528479"/>
                  <a:gd name="connsiteY26" fmla="*/ 404302 h 605451"/>
                  <a:gd name="connsiteX27" fmla="*/ 296070 w 528479"/>
                  <a:gd name="connsiteY27" fmla="*/ 585030 h 605451"/>
                  <a:gd name="connsiteX28" fmla="*/ 455960 w 528479"/>
                  <a:gd name="connsiteY28" fmla="*/ 585030 h 605451"/>
                  <a:gd name="connsiteX29" fmla="*/ 466240 w 528479"/>
                  <a:gd name="connsiteY29" fmla="*/ 595295 h 605451"/>
                  <a:gd name="connsiteX30" fmla="*/ 455960 w 528479"/>
                  <a:gd name="connsiteY30" fmla="*/ 605451 h 605451"/>
                  <a:gd name="connsiteX31" fmla="*/ 137492 w 528479"/>
                  <a:gd name="connsiteY31" fmla="*/ 605451 h 605451"/>
                  <a:gd name="connsiteX32" fmla="*/ 127321 w 528479"/>
                  <a:gd name="connsiteY32" fmla="*/ 595295 h 605451"/>
                  <a:gd name="connsiteX33" fmla="*/ 137492 w 528479"/>
                  <a:gd name="connsiteY33" fmla="*/ 585030 h 605451"/>
                  <a:gd name="connsiteX34" fmla="*/ 274634 w 528479"/>
                  <a:gd name="connsiteY34" fmla="*/ 585030 h 605451"/>
                  <a:gd name="connsiteX35" fmla="*/ 220827 w 528479"/>
                  <a:gd name="connsiteY35" fmla="*/ 410199 h 605451"/>
                  <a:gd name="connsiteX36" fmla="*/ 13145 w 528479"/>
                  <a:gd name="connsiteY36" fmla="*/ 472662 h 605451"/>
                  <a:gd name="connsiteX37" fmla="*/ 10192 w 528479"/>
                  <a:gd name="connsiteY37" fmla="*/ 473099 h 605451"/>
                  <a:gd name="connsiteX38" fmla="*/ 3849 w 528479"/>
                  <a:gd name="connsiteY38" fmla="*/ 470915 h 605451"/>
                  <a:gd name="connsiteX39" fmla="*/ 21 w 528479"/>
                  <a:gd name="connsiteY39" fmla="*/ 462288 h 605451"/>
                  <a:gd name="connsiteX40" fmla="*/ 52626 w 528479"/>
                  <a:gd name="connsiteY40" fmla="*/ 322510 h 605451"/>
                  <a:gd name="connsiteX41" fmla="*/ 158708 w 528479"/>
                  <a:gd name="connsiteY41" fmla="*/ 243012 h 605451"/>
                  <a:gd name="connsiteX42" fmla="*/ 169098 w 528479"/>
                  <a:gd name="connsiteY42" fmla="*/ 239190 h 605451"/>
                  <a:gd name="connsiteX43" fmla="*/ 166473 w 528479"/>
                  <a:gd name="connsiteY43" fmla="*/ 230235 h 605451"/>
                  <a:gd name="connsiteX44" fmla="*/ 173254 w 528479"/>
                  <a:gd name="connsiteY44" fmla="*/ 217568 h 605451"/>
                  <a:gd name="connsiteX45" fmla="*/ 410015 w 528479"/>
                  <a:gd name="connsiteY45" fmla="*/ 169710 h 605451"/>
                  <a:gd name="connsiteX46" fmla="*/ 420302 w 528479"/>
                  <a:gd name="connsiteY46" fmla="*/ 179974 h 605451"/>
                  <a:gd name="connsiteX47" fmla="*/ 420302 w 528479"/>
                  <a:gd name="connsiteY47" fmla="*/ 226380 h 605451"/>
                  <a:gd name="connsiteX48" fmla="*/ 410015 w 528479"/>
                  <a:gd name="connsiteY48" fmla="*/ 236535 h 605451"/>
                  <a:gd name="connsiteX49" fmla="*/ 399838 w 528479"/>
                  <a:gd name="connsiteY49" fmla="*/ 226380 h 605451"/>
                  <a:gd name="connsiteX50" fmla="*/ 399838 w 528479"/>
                  <a:gd name="connsiteY50" fmla="*/ 179974 h 605451"/>
                  <a:gd name="connsiteX51" fmla="*/ 410015 w 528479"/>
                  <a:gd name="connsiteY51" fmla="*/ 169710 h 605451"/>
                  <a:gd name="connsiteX52" fmla="*/ 445343 w 528479"/>
                  <a:gd name="connsiteY52" fmla="*/ 153534 h 605451"/>
                  <a:gd name="connsiteX53" fmla="*/ 459798 w 528479"/>
                  <a:gd name="connsiteY53" fmla="*/ 153534 h 605451"/>
                  <a:gd name="connsiteX54" fmla="*/ 476552 w 528479"/>
                  <a:gd name="connsiteY54" fmla="*/ 170256 h 605451"/>
                  <a:gd name="connsiteX55" fmla="*/ 476552 w 528479"/>
                  <a:gd name="connsiteY55" fmla="*/ 184683 h 605451"/>
                  <a:gd name="connsiteX56" fmla="*/ 469325 w 528479"/>
                  <a:gd name="connsiteY56" fmla="*/ 187634 h 605451"/>
                  <a:gd name="connsiteX57" fmla="*/ 462098 w 528479"/>
                  <a:gd name="connsiteY57" fmla="*/ 184683 h 605451"/>
                  <a:gd name="connsiteX58" fmla="*/ 445343 w 528479"/>
                  <a:gd name="connsiteY58" fmla="*/ 167961 h 605451"/>
                  <a:gd name="connsiteX59" fmla="*/ 445343 w 528479"/>
                  <a:gd name="connsiteY59" fmla="*/ 153534 h 605451"/>
                  <a:gd name="connsiteX60" fmla="*/ 360251 w 528479"/>
                  <a:gd name="connsiteY60" fmla="*/ 153534 h 605451"/>
                  <a:gd name="connsiteX61" fmla="*/ 374691 w 528479"/>
                  <a:gd name="connsiteY61" fmla="*/ 153534 h 605451"/>
                  <a:gd name="connsiteX62" fmla="*/ 374691 w 528479"/>
                  <a:gd name="connsiteY62" fmla="*/ 167961 h 605451"/>
                  <a:gd name="connsiteX63" fmla="*/ 357953 w 528479"/>
                  <a:gd name="connsiteY63" fmla="*/ 184683 h 605451"/>
                  <a:gd name="connsiteX64" fmla="*/ 350733 w 528479"/>
                  <a:gd name="connsiteY64" fmla="*/ 187634 h 605451"/>
                  <a:gd name="connsiteX65" fmla="*/ 343513 w 528479"/>
                  <a:gd name="connsiteY65" fmla="*/ 184683 h 605451"/>
                  <a:gd name="connsiteX66" fmla="*/ 343513 w 528479"/>
                  <a:gd name="connsiteY66" fmla="*/ 170256 h 605451"/>
                  <a:gd name="connsiteX67" fmla="*/ 469288 w 528479"/>
                  <a:gd name="connsiteY67" fmla="*/ 108106 h 605451"/>
                  <a:gd name="connsiteX68" fmla="*/ 518304 w 528479"/>
                  <a:gd name="connsiteY68" fmla="*/ 108106 h 605451"/>
                  <a:gd name="connsiteX69" fmla="*/ 528479 w 528479"/>
                  <a:gd name="connsiteY69" fmla="*/ 118268 h 605451"/>
                  <a:gd name="connsiteX70" fmla="*/ 518304 w 528479"/>
                  <a:gd name="connsiteY70" fmla="*/ 128429 h 605451"/>
                  <a:gd name="connsiteX71" fmla="*/ 469288 w 528479"/>
                  <a:gd name="connsiteY71" fmla="*/ 128429 h 605451"/>
                  <a:gd name="connsiteX72" fmla="*/ 459113 w 528479"/>
                  <a:gd name="connsiteY72" fmla="*/ 118268 h 605451"/>
                  <a:gd name="connsiteX73" fmla="*/ 469288 w 528479"/>
                  <a:gd name="connsiteY73" fmla="*/ 108106 h 605451"/>
                  <a:gd name="connsiteX74" fmla="*/ 301869 w 528479"/>
                  <a:gd name="connsiteY74" fmla="*/ 108106 h 605451"/>
                  <a:gd name="connsiteX75" fmla="*/ 350748 w 528479"/>
                  <a:gd name="connsiteY75" fmla="*/ 108106 h 605451"/>
                  <a:gd name="connsiteX76" fmla="*/ 361027 w 528479"/>
                  <a:gd name="connsiteY76" fmla="*/ 118268 h 605451"/>
                  <a:gd name="connsiteX77" fmla="*/ 350748 w 528479"/>
                  <a:gd name="connsiteY77" fmla="*/ 128429 h 605451"/>
                  <a:gd name="connsiteX78" fmla="*/ 301869 w 528479"/>
                  <a:gd name="connsiteY78" fmla="*/ 128429 h 605451"/>
                  <a:gd name="connsiteX79" fmla="*/ 291591 w 528479"/>
                  <a:gd name="connsiteY79" fmla="*/ 118268 h 605451"/>
                  <a:gd name="connsiteX80" fmla="*/ 301869 w 528479"/>
                  <a:gd name="connsiteY80" fmla="*/ 108106 h 605451"/>
                  <a:gd name="connsiteX81" fmla="*/ 410034 w 528479"/>
                  <a:gd name="connsiteY81" fmla="*/ 102211 h 605451"/>
                  <a:gd name="connsiteX82" fmla="*/ 393962 w 528479"/>
                  <a:gd name="connsiteY82" fmla="*/ 118268 h 605451"/>
                  <a:gd name="connsiteX83" fmla="*/ 410034 w 528479"/>
                  <a:gd name="connsiteY83" fmla="*/ 134324 h 605451"/>
                  <a:gd name="connsiteX84" fmla="*/ 426106 w 528479"/>
                  <a:gd name="connsiteY84" fmla="*/ 118268 h 605451"/>
                  <a:gd name="connsiteX85" fmla="*/ 410034 w 528479"/>
                  <a:gd name="connsiteY85" fmla="*/ 102211 h 605451"/>
                  <a:gd name="connsiteX86" fmla="*/ 410034 w 528479"/>
                  <a:gd name="connsiteY86" fmla="*/ 81785 h 605451"/>
                  <a:gd name="connsiteX87" fmla="*/ 446552 w 528479"/>
                  <a:gd name="connsiteY87" fmla="*/ 118268 h 605451"/>
                  <a:gd name="connsiteX88" fmla="*/ 410034 w 528479"/>
                  <a:gd name="connsiteY88" fmla="*/ 154750 h 605451"/>
                  <a:gd name="connsiteX89" fmla="*/ 373517 w 528479"/>
                  <a:gd name="connsiteY89" fmla="*/ 118268 h 605451"/>
                  <a:gd name="connsiteX90" fmla="*/ 410034 w 528479"/>
                  <a:gd name="connsiteY90" fmla="*/ 81785 h 605451"/>
                  <a:gd name="connsiteX91" fmla="*/ 462098 w 528479"/>
                  <a:gd name="connsiteY91" fmla="*/ 51849 h 605451"/>
                  <a:gd name="connsiteX92" fmla="*/ 476552 w 528479"/>
                  <a:gd name="connsiteY92" fmla="*/ 51849 h 605451"/>
                  <a:gd name="connsiteX93" fmla="*/ 476552 w 528479"/>
                  <a:gd name="connsiteY93" fmla="*/ 66276 h 605451"/>
                  <a:gd name="connsiteX94" fmla="*/ 459798 w 528479"/>
                  <a:gd name="connsiteY94" fmla="*/ 82998 h 605451"/>
                  <a:gd name="connsiteX95" fmla="*/ 452571 w 528479"/>
                  <a:gd name="connsiteY95" fmla="*/ 85949 h 605451"/>
                  <a:gd name="connsiteX96" fmla="*/ 445343 w 528479"/>
                  <a:gd name="connsiteY96" fmla="*/ 82998 h 605451"/>
                  <a:gd name="connsiteX97" fmla="*/ 445343 w 528479"/>
                  <a:gd name="connsiteY97" fmla="*/ 68571 h 605451"/>
                  <a:gd name="connsiteX98" fmla="*/ 343513 w 528479"/>
                  <a:gd name="connsiteY98" fmla="*/ 51849 h 605451"/>
                  <a:gd name="connsiteX99" fmla="*/ 357953 w 528479"/>
                  <a:gd name="connsiteY99" fmla="*/ 51849 h 605451"/>
                  <a:gd name="connsiteX100" fmla="*/ 374691 w 528479"/>
                  <a:gd name="connsiteY100" fmla="*/ 68571 h 605451"/>
                  <a:gd name="connsiteX101" fmla="*/ 374691 w 528479"/>
                  <a:gd name="connsiteY101" fmla="*/ 82998 h 605451"/>
                  <a:gd name="connsiteX102" fmla="*/ 367471 w 528479"/>
                  <a:gd name="connsiteY102" fmla="*/ 85949 h 605451"/>
                  <a:gd name="connsiteX103" fmla="*/ 360251 w 528479"/>
                  <a:gd name="connsiteY103" fmla="*/ 82998 h 605451"/>
                  <a:gd name="connsiteX104" fmla="*/ 343513 w 528479"/>
                  <a:gd name="connsiteY104" fmla="*/ 66276 h 605451"/>
                  <a:gd name="connsiteX105" fmla="*/ 343513 w 528479"/>
                  <a:gd name="connsiteY105" fmla="*/ 51849 h 605451"/>
                  <a:gd name="connsiteX106" fmla="*/ 410015 w 528479"/>
                  <a:gd name="connsiteY106" fmla="*/ 0 h 605451"/>
                  <a:gd name="connsiteX107" fmla="*/ 420302 w 528479"/>
                  <a:gd name="connsiteY107" fmla="*/ 10155 h 605451"/>
                  <a:gd name="connsiteX108" fmla="*/ 420302 w 528479"/>
                  <a:gd name="connsiteY108" fmla="*/ 56561 h 605451"/>
                  <a:gd name="connsiteX109" fmla="*/ 410015 w 528479"/>
                  <a:gd name="connsiteY109" fmla="*/ 66825 h 605451"/>
                  <a:gd name="connsiteX110" fmla="*/ 399838 w 528479"/>
                  <a:gd name="connsiteY110" fmla="*/ 56561 h 605451"/>
                  <a:gd name="connsiteX111" fmla="*/ 399838 w 528479"/>
                  <a:gd name="connsiteY111" fmla="*/ 10155 h 605451"/>
                  <a:gd name="connsiteX112" fmla="*/ 410015 w 528479"/>
                  <a:gd name="connsiteY112" fmla="*/ 0 h 6054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</a:cxnLst>
                <a:rect l="l" t="t" r="r" b="b"/>
                <a:pathLst>
                  <a:path w="528479" h="605451">
                    <a:moveTo>
                      <a:pt x="121415" y="285819"/>
                    </a:moveTo>
                    <a:cubicBezTo>
                      <a:pt x="67062" y="322947"/>
                      <a:pt x="29878" y="382134"/>
                      <a:pt x="21676" y="448747"/>
                    </a:cubicBezTo>
                    <a:lnTo>
                      <a:pt x="99433" y="425378"/>
                    </a:lnTo>
                    <a:cubicBezTo>
                      <a:pt x="97355" y="413475"/>
                      <a:pt x="94512" y="392290"/>
                      <a:pt x="96480" y="367174"/>
                    </a:cubicBezTo>
                    <a:cubicBezTo>
                      <a:pt x="98777" y="336816"/>
                      <a:pt x="107198" y="309406"/>
                      <a:pt x="121415" y="285819"/>
                    </a:cubicBezTo>
                    <a:close/>
                    <a:moveTo>
                      <a:pt x="200704" y="251311"/>
                    </a:moveTo>
                    <a:cubicBezTo>
                      <a:pt x="195345" y="252622"/>
                      <a:pt x="189987" y="253932"/>
                      <a:pt x="184737" y="255570"/>
                    </a:cubicBezTo>
                    <a:cubicBezTo>
                      <a:pt x="179378" y="257208"/>
                      <a:pt x="174238" y="258955"/>
                      <a:pt x="169098" y="260921"/>
                    </a:cubicBezTo>
                    <a:cubicBezTo>
                      <a:pt x="137929" y="287238"/>
                      <a:pt x="120431" y="323275"/>
                      <a:pt x="116822" y="368047"/>
                    </a:cubicBezTo>
                    <a:cubicBezTo>
                      <a:pt x="115182" y="389669"/>
                      <a:pt x="117260" y="408343"/>
                      <a:pt x="119228" y="419481"/>
                    </a:cubicBezTo>
                    <a:lnTo>
                      <a:pt x="330082" y="356035"/>
                    </a:lnTo>
                    <a:cubicBezTo>
                      <a:pt x="325488" y="345661"/>
                      <a:pt x="316958" y="328953"/>
                      <a:pt x="303506" y="311809"/>
                    </a:cubicBezTo>
                    <a:cubicBezTo>
                      <a:pt x="275837" y="276537"/>
                      <a:pt x="241278" y="256116"/>
                      <a:pt x="200704" y="251311"/>
                    </a:cubicBezTo>
                    <a:close/>
                    <a:moveTo>
                      <a:pt x="253964" y="245742"/>
                    </a:moveTo>
                    <a:cubicBezTo>
                      <a:pt x="278899" y="257536"/>
                      <a:pt x="301319" y="275772"/>
                      <a:pt x="320130" y="299906"/>
                    </a:cubicBezTo>
                    <a:cubicBezTo>
                      <a:pt x="335550" y="319780"/>
                      <a:pt x="344955" y="339000"/>
                      <a:pt x="349767" y="350029"/>
                    </a:cubicBezTo>
                    <a:lnTo>
                      <a:pt x="427525" y="326660"/>
                    </a:lnTo>
                    <a:cubicBezTo>
                      <a:pt x="384326" y="276318"/>
                      <a:pt x="320676" y="246397"/>
                      <a:pt x="253964" y="245742"/>
                    </a:cubicBezTo>
                    <a:close/>
                    <a:moveTo>
                      <a:pt x="173254" y="217568"/>
                    </a:moveTo>
                    <a:cubicBezTo>
                      <a:pt x="178613" y="215930"/>
                      <a:pt x="184409" y="218988"/>
                      <a:pt x="185940" y="224338"/>
                    </a:cubicBezTo>
                    <a:lnTo>
                      <a:pt x="188674" y="233293"/>
                    </a:lnTo>
                    <a:cubicBezTo>
                      <a:pt x="190752" y="232747"/>
                      <a:pt x="197205" y="231437"/>
                      <a:pt x="199501" y="230781"/>
                    </a:cubicBezTo>
                    <a:cubicBezTo>
                      <a:pt x="216671" y="227178"/>
                      <a:pt x="234170" y="225321"/>
                      <a:pt x="251668" y="225321"/>
                    </a:cubicBezTo>
                    <a:cubicBezTo>
                      <a:pt x="330410" y="225321"/>
                      <a:pt x="405762" y="262887"/>
                      <a:pt x="453117" y="326005"/>
                    </a:cubicBezTo>
                    <a:cubicBezTo>
                      <a:pt x="455085" y="328626"/>
                      <a:pt x="455632" y="332120"/>
                      <a:pt x="454648" y="335287"/>
                    </a:cubicBezTo>
                    <a:cubicBezTo>
                      <a:pt x="453554" y="338454"/>
                      <a:pt x="451039" y="340856"/>
                      <a:pt x="447867" y="341839"/>
                    </a:cubicBezTo>
                    <a:lnTo>
                      <a:pt x="240294" y="404302"/>
                    </a:lnTo>
                    <a:lnTo>
                      <a:pt x="296070" y="585030"/>
                    </a:lnTo>
                    <a:lnTo>
                      <a:pt x="455960" y="585030"/>
                    </a:lnTo>
                    <a:cubicBezTo>
                      <a:pt x="461647" y="585030"/>
                      <a:pt x="466240" y="589617"/>
                      <a:pt x="466240" y="595295"/>
                    </a:cubicBezTo>
                    <a:cubicBezTo>
                      <a:pt x="466240" y="600865"/>
                      <a:pt x="461647" y="605451"/>
                      <a:pt x="455960" y="605451"/>
                    </a:cubicBezTo>
                    <a:lnTo>
                      <a:pt x="137492" y="605451"/>
                    </a:lnTo>
                    <a:cubicBezTo>
                      <a:pt x="131914" y="605451"/>
                      <a:pt x="127321" y="600865"/>
                      <a:pt x="127321" y="595295"/>
                    </a:cubicBezTo>
                    <a:cubicBezTo>
                      <a:pt x="127321" y="589617"/>
                      <a:pt x="131914" y="585030"/>
                      <a:pt x="137492" y="585030"/>
                    </a:cubicBezTo>
                    <a:lnTo>
                      <a:pt x="274634" y="585030"/>
                    </a:lnTo>
                    <a:lnTo>
                      <a:pt x="220827" y="410199"/>
                    </a:lnTo>
                    <a:lnTo>
                      <a:pt x="13145" y="472662"/>
                    </a:lnTo>
                    <a:cubicBezTo>
                      <a:pt x="12161" y="472990"/>
                      <a:pt x="11177" y="473099"/>
                      <a:pt x="10192" y="473099"/>
                    </a:cubicBezTo>
                    <a:cubicBezTo>
                      <a:pt x="7896" y="473099"/>
                      <a:pt x="5708" y="472335"/>
                      <a:pt x="3849" y="470915"/>
                    </a:cubicBezTo>
                    <a:cubicBezTo>
                      <a:pt x="1224" y="468840"/>
                      <a:pt x="-197" y="465564"/>
                      <a:pt x="21" y="462288"/>
                    </a:cubicBezTo>
                    <a:cubicBezTo>
                      <a:pt x="2974" y="411400"/>
                      <a:pt x="21129" y="363024"/>
                      <a:pt x="52626" y="322510"/>
                    </a:cubicBezTo>
                    <a:cubicBezTo>
                      <a:pt x="80404" y="286692"/>
                      <a:pt x="116822" y="259501"/>
                      <a:pt x="158708" y="243012"/>
                    </a:cubicBezTo>
                    <a:cubicBezTo>
                      <a:pt x="162208" y="241592"/>
                      <a:pt x="167130" y="239845"/>
                      <a:pt x="169098" y="239190"/>
                    </a:cubicBezTo>
                    <a:lnTo>
                      <a:pt x="166473" y="230235"/>
                    </a:lnTo>
                    <a:cubicBezTo>
                      <a:pt x="164833" y="224885"/>
                      <a:pt x="167895" y="219206"/>
                      <a:pt x="173254" y="217568"/>
                    </a:cubicBezTo>
                    <a:close/>
                    <a:moveTo>
                      <a:pt x="410015" y="169710"/>
                    </a:moveTo>
                    <a:cubicBezTo>
                      <a:pt x="415706" y="169710"/>
                      <a:pt x="420302" y="174296"/>
                      <a:pt x="420302" y="179974"/>
                    </a:cubicBezTo>
                    <a:lnTo>
                      <a:pt x="420302" y="226380"/>
                    </a:lnTo>
                    <a:cubicBezTo>
                      <a:pt x="420302" y="231949"/>
                      <a:pt x="415706" y="236535"/>
                      <a:pt x="410015" y="236535"/>
                    </a:cubicBezTo>
                    <a:cubicBezTo>
                      <a:pt x="404434" y="236535"/>
                      <a:pt x="399838" y="231949"/>
                      <a:pt x="399838" y="226380"/>
                    </a:cubicBezTo>
                    <a:lnTo>
                      <a:pt x="399838" y="179974"/>
                    </a:lnTo>
                    <a:cubicBezTo>
                      <a:pt x="399838" y="174296"/>
                      <a:pt x="404434" y="169710"/>
                      <a:pt x="410015" y="169710"/>
                    </a:cubicBezTo>
                    <a:close/>
                    <a:moveTo>
                      <a:pt x="445343" y="153534"/>
                    </a:moveTo>
                    <a:cubicBezTo>
                      <a:pt x="449395" y="149599"/>
                      <a:pt x="455856" y="149599"/>
                      <a:pt x="459798" y="153534"/>
                    </a:cubicBezTo>
                    <a:lnTo>
                      <a:pt x="476552" y="170256"/>
                    </a:lnTo>
                    <a:cubicBezTo>
                      <a:pt x="480494" y="174191"/>
                      <a:pt x="480494" y="180639"/>
                      <a:pt x="476552" y="184683"/>
                    </a:cubicBezTo>
                    <a:cubicBezTo>
                      <a:pt x="474581" y="186650"/>
                      <a:pt x="471953" y="187634"/>
                      <a:pt x="469325" y="187634"/>
                    </a:cubicBezTo>
                    <a:cubicBezTo>
                      <a:pt x="466697" y="187634"/>
                      <a:pt x="464069" y="186650"/>
                      <a:pt x="462098" y="184683"/>
                    </a:cubicBezTo>
                    <a:lnTo>
                      <a:pt x="445343" y="167961"/>
                    </a:lnTo>
                    <a:cubicBezTo>
                      <a:pt x="441401" y="164026"/>
                      <a:pt x="441401" y="157468"/>
                      <a:pt x="445343" y="153534"/>
                    </a:cubicBezTo>
                    <a:close/>
                    <a:moveTo>
                      <a:pt x="360251" y="153534"/>
                    </a:moveTo>
                    <a:cubicBezTo>
                      <a:pt x="364298" y="149599"/>
                      <a:pt x="370753" y="149599"/>
                      <a:pt x="374691" y="153534"/>
                    </a:cubicBezTo>
                    <a:cubicBezTo>
                      <a:pt x="378739" y="157468"/>
                      <a:pt x="378739" y="164026"/>
                      <a:pt x="374691" y="167961"/>
                    </a:cubicBezTo>
                    <a:lnTo>
                      <a:pt x="357953" y="184683"/>
                    </a:lnTo>
                    <a:cubicBezTo>
                      <a:pt x="355984" y="186650"/>
                      <a:pt x="353359" y="187634"/>
                      <a:pt x="350733" y="187634"/>
                    </a:cubicBezTo>
                    <a:cubicBezTo>
                      <a:pt x="348217" y="187634"/>
                      <a:pt x="345592" y="186650"/>
                      <a:pt x="343513" y="184683"/>
                    </a:cubicBezTo>
                    <a:cubicBezTo>
                      <a:pt x="339575" y="180639"/>
                      <a:pt x="339575" y="174191"/>
                      <a:pt x="343513" y="170256"/>
                    </a:cubicBezTo>
                    <a:close/>
                    <a:moveTo>
                      <a:pt x="469288" y="108106"/>
                    </a:moveTo>
                    <a:lnTo>
                      <a:pt x="518304" y="108106"/>
                    </a:lnTo>
                    <a:cubicBezTo>
                      <a:pt x="523884" y="108106"/>
                      <a:pt x="528479" y="112586"/>
                      <a:pt x="528479" y="118268"/>
                    </a:cubicBezTo>
                    <a:cubicBezTo>
                      <a:pt x="528479" y="123840"/>
                      <a:pt x="523884" y="128429"/>
                      <a:pt x="518304" y="128429"/>
                    </a:cubicBezTo>
                    <a:lnTo>
                      <a:pt x="469288" y="128429"/>
                    </a:lnTo>
                    <a:cubicBezTo>
                      <a:pt x="463708" y="128429"/>
                      <a:pt x="459113" y="123840"/>
                      <a:pt x="459113" y="118268"/>
                    </a:cubicBezTo>
                    <a:cubicBezTo>
                      <a:pt x="459113" y="112586"/>
                      <a:pt x="463708" y="108106"/>
                      <a:pt x="469288" y="108106"/>
                    </a:cubicBezTo>
                    <a:close/>
                    <a:moveTo>
                      <a:pt x="301869" y="108106"/>
                    </a:moveTo>
                    <a:lnTo>
                      <a:pt x="350748" y="108106"/>
                    </a:lnTo>
                    <a:cubicBezTo>
                      <a:pt x="356434" y="108106"/>
                      <a:pt x="361027" y="112586"/>
                      <a:pt x="361027" y="118268"/>
                    </a:cubicBezTo>
                    <a:cubicBezTo>
                      <a:pt x="361027" y="123840"/>
                      <a:pt x="356434" y="128429"/>
                      <a:pt x="350748" y="128429"/>
                    </a:cubicBezTo>
                    <a:lnTo>
                      <a:pt x="301869" y="128429"/>
                    </a:lnTo>
                    <a:cubicBezTo>
                      <a:pt x="296183" y="128429"/>
                      <a:pt x="291591" y="123840"/>
                      <a:pt x="291591" y="118268"/>
                    </a:cubicBezTo>
                    <a:cubicBezTo>
                      <a:pt x="291591" y="112586"/>
                      <a:pt x="296183" y="108106"/>
                      <a:pt x="301869" y="108106"/>
                    </a:cubicBezTo>
                    <a:close/>
                    <a:moveTo>
                      <a:pt x="410034" y="102211"/>
                    </a:moveTo>
                    <a:cubicBezTo>
                      <a:pt x="401178" y="102211"/>
                      <a:pt x="393962" y="109420"/>
                      <a:pt x="393962" y="118268"/>
                    </a:cubicBezTo>
                    <a:cubicBezTo>
                      <a:pt x="393962" y="127115"/>
                      <a:pt x="401178" y="134324"/>
                      <a:pt x="410034" y="134324"/>
                    </a:cubicBezTo>
                    <a:cubicBezTo>
                      <a:pt x="418890" y="134324"/>
                      <a:pt x="426106" y="127115"/>
                      <a:pt x="426106" y="118268"/>
                    </a:cubicBezTo>
                    <a:cubicBezTo>
                      <a:pt x="426106" y="109420"/>
                      <a:pt x="418890" y="102211"/>
                      <a:pt x="410034" y="102211"/>
                    </a:cubicBezTo>
                    <a:close/>
                    <a:moveTo>
                      <a:pt x="410034" y="81785"/>
                    </a:moveTo>
                    <a:cubicBezTo>
                      <a:pt x="430152" y="81785"/>
                      <a:pt x="446552" y="98169"/>
                      <a:pt x="446552" y="118268"/>
                    </a:cubicBezTo>
                    <a:cubicBezTo>
                      <a:pt x="446552" y="138366"/>
                      <a:pt x="430152" y="154750"/>
                      <a:pt x="410034" y="154750"/>
                    </a:cubicBezTo>
                    <a:cubicBezTo>
                      <a:pt x="389917" y="154750"/>
                      <a:pt x="373517" y="138366"/>
                      <a:pt x="373517" y="118268"/>
                    </a:cubicBezTo>
                    <a:cubicBezTo>
                      <a:pt x="373517" y="98169"/>
                      <a:pt x="389917" y="81785"/>
                      <a:pt x="410034" y="81785"/>
                    </a:cubicBezTo>
                    <a:close/>
                    <a:moveTo>
                      <a:pt x="462098" y="51849"/>
                    </a:moveTo>
                    <a:cubicBezTo>
                      <a:pt x="466149" y="47914"/>
                      <a:pt x="472610" y="47914"/>
                      <a:pt x="476552" y="51849"/>
                    </a:cubicBezTo>
                    <a:cubicBezTo>
                      <a:pt x="480494" y="55893"/>
                      <a:pt x="480494" y="62341"/>
                      <a:pt x="476552" y="66276"/>
                    </a:cubicBezTo>
                    <a:lnTo>
                      <a:pt x="459798" y="82998"/>
                    </a:lnTo>
                    <a:cubicBezTo>
                      <a:pt x="457827" y="84965"/>
                      <a:pt x="455199" y="85949"/>
                      <a:pt x="452571" y="85949"/>
                    </a:cubicBezTo>
                    <a:cubicBezTo>
                      <a:pt x="449943" y="85949"/>
                      <a:pt x="447424" y="84965"/>
                      <a:pt x="445343" y="82998"/>
                    </a:cubicBezTo>
                    <a:cubicBezTo>
                      <a:pt x="441401" y="78954"/>
                      <a:pt x="441401" y="72506"/>
                      <a:pt x="445343" y="68571"/>
                    </a:cubicBezTo>
                    <a:close/>
                    <a:moveTo>
                      <a:pt x="343513" y="51849"/>
                    </a:moveTo>
                    <a:cubicBezTo>
                      <a:pt x="347561" y="47914"/>
                      <a:pt x="354015" y="47914"/>
                      <a:pt x="357953" y="51849"/>
                    </a:cubicBezTo>
                    <a:lnTo>
                      <a:pt x="374691" y="68571"/>
                    </a:lnTo>
                    <a:cubicBezTo>
                      <a:pt x="378739" y="72506"/>
                      <a:pt x="378739" y="78954"/>
                      <a:pt x="374691" y="82998"/>
                    </a:cubicBezTo>
                    <a:cubicBezTo>
                      <a:pt x="372722" y="84965"/>
                      <a:pt x="370096" y="85949"/>
                      <a:pt x="367471" y="85949"/>
                    </a:cubicBezTo>
                    <a:cubicBezTo>
                      <a:pt x="364845" y="85949"/>
                      <a:pt x="362220" y="84965"/>
                      <a:pt x="360251" y="82998"/>
                    </a:cubicBezTo>
                    <a:lnTo>
                      <a:pt x="343513" y="66276"/>
                    </a:lnTo>
                    <a:cubicBezTo>
                      <a:pt x="339575" y="62341"/>
                      <a:pt x="339575" y="55893"/>
                      <a:pt x="343513" y="51849"/>
                    </a:cubicBezTo>
                    <a:close/>
                    <a:moveTo>
                      <a:pt x="410015" y="0"/>
                    </a:moveTo>
                    <a:cubicBezTo>
                      <a:pt x="415706" y="0"/>
                      <a:pt x="420302" y="4586"/>
                      <a:pt x="420302" y="10155"/>
                    </a:cubicBezTo>
                    <a:lnTo>
                      <a:pt x="420302" y="56561"/>
                    </a:lnTo>
                    <a:cubicBezTo>
                      <a:pt x="420302" y="62239"/>
                      <a:pt x="415706" y="66825"/>
                      <a:pt x="410015" y="66825"/>
                    </a:cubicBezTo>
                    <a:cubicBezTo>
                      <a:pt x="404434" y="66825"/>
                      <a:pt x="399838" y="62239"/>
                      <a:pt x="399838" y="56561"/>
                    </a:cubicBezTo>
                    <a:lnTo>
                      <a:pt x="399838" y="10155"/>
                    </a:lnTo>
                    <a:cubicBezTo>
                      <a:pt x="399838" y="4586"/>
                      <a:pt x="404434" y="0"/>
                      <a:pt x="410015" y="0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7" name="任意多边形: 形状 86">
                <a:extLst>
                  <a:ext uri="{FF2B5EF4-FFF2-40B4-BE49-F238E27FC236}">
                    <a16:creationId xmlns:a16="http://schemas.microsoft.com/office/drawing/2014/main" id="{D19FBAB7-CE5B-AE6C-6FE4-0DF7C2C78EC6}"/>
                  </a:ext>
                </a:extLst>
              </p:cNvPr>
              <p:cNvSpPr/>
              <p:nvPr/>
            </p:nvSpPr>
            <p:spPr>
              <a:xfrm>
                <a:off x="4010088" y="2873021"/>
                <a:ext cx="161026" cy="261610"/>
              </a:xfrm>
              <a:custGeom>
                <a:avLst/>
                <a:gdLst>
                  <a:gd name="connsiteX0" fmla="*/ 73813 w 307720"/>
                  <a:gd name="connsiteY0" fmla="*/ 507534 h 607568"/>
                  <a:gd name="connsiteX1" fmla="*/ 73813 w 307720"/>
                  <a:gd name="connsiteY1" fmla="*/ 544203 h 607568"/>
                  <a:gd name="connsiteX2" fmla="*/ 96859 w 307720"/>
                  <a:gd name="connsiteY2" fmla="*/ 567063 h 607568"/>
                  <a:gd name="connsiteX3" fmla="*/ 210861 w 307720"/>
                  <a:gd name="connsiteY3" fmla="*/ 567063 h 607568"/>
                  <a:gd name="connsiteX4" fmla="*/ 233907 w 307720"/>
                  <a:gd name="connsiteY4" fmla="*/ 544203 h 607568"/>
                  <a:gd name="connsiteX5" fmla="*/ 233907 w 307720"/>
                  <a:gd name="connsiteY5" fmla="*/ 507534 h 607568"/>
                  <a:gd name="connsiteX6" fmla="*/ 120533 w 307720"/>
                  <a:gd name="connsiteY6" fmla="*/ 337655 h 607568"/>
                  <a:gd name="connsiteX7" fmla="*/ 187188 w 307720"/>
                  <a:gd name="connsiteY7" fmla="*/ 337655 h 607568"/>
                  <a:gd name="connsiteX8" fmla="*/ 203468 w 307720"/>
                  <a:gd name="connsiteY8" fmla="*/ 353773 h 607568"/>
                  <a:gd name="connsiteX9" fmla="*/ 187188 w 307720"/>
                  <a:gd name="connsiteY9" fmla="*/ 370045 h 607568"/>
                  <a:gd name="connsiteX10" fmla="*/ 120533 w 307720"/>
                  <a:gd name="connsiteY10" fmla="*/ 370045 h 607568"/>
                  <a:gd name="connsiteX11" fmla="*/ 104253 w 307720"/>
                  <a:gd name="connsiteY11" fmla="*/ 353773 h 607568"/>
                  <a:gd name="connsiteX12" fmla="*/ 120533 w 307720"/>
                  <a:gd name="connsiteY12" fmla="*/ 337655 h 607568"/>
                  <a:gd name="connsiteX13" fmla="*/ 153536 w 307720"/>
                  <a:gd name="connsiteY13" fmla="*/ 157873 h 607568"/>
                  <a:gd name="connsiteX14" fmla="*/ 124187 w 307720"/>
                  <a:gd name="connsiteY14" fmla="*/ 187169 h 607568"/>
                  <a:gd name="connsiteX15" fmla="*/ 153536 w 307720"/>
                  <a:gd name="connsiteY15" fmla="*/ 216465 h 607568"/>
                  <a:gd name="connsiteX16" fmla="*/ 182884 w 307720"/>
                  <a:gd name="connsiteY16" fmla="*/ 187169 h 607568"/>
                  <a:gd name="connsiteX17" fmla="*/ 153536 w 307720"/>
                  <a:gd name="connsiteY17" fmla="*/ 157873 h 607568"/>
                  <a:gd name="connsiteX18" fmla="*/ 153536 w 307720"/>
                  <a:gd name="connsiteY18" fmla="*/ 108177 h 607568"/>
                  <a:gd name="connsiteX19" fmla="*/ 165674 w 307720"/>
                  <a:gd name="connsiteY19" fmla="*/ 120294 h 607568"/>
                  <a:gd name="connsiteX20" fmla="*/ 165674 w 307720"/>
                  <a:gd name="connsiteY20" fmla="*/ 127810 h 607568"/>
                  <a:gd name="connsiteX21" fmla="*/ 165674 w 307720"/>
                  <a:gd name="connsiteY21" fmla="*/ 135019 h 607568"/>
                  <a:gd name="connsiteX22" fmla="*/ 181962 w 307720"/>
                  <a:gd name="connsiteY22" fmla="*/ 141768 h 607568"/>
                  <a:gd name="connsiteX23" fmla="*/ 192411 w 307720"/>
                  <a:gd name="connsiteY23" fmla="*/ 131338 h 607568"/>
                  <a:gd name="connsiteX24" fmla="*/ 209620 w 307720"/>
                  <a:gd name="connsiteY24" fmla="*/ 131338 h 607568"/>
                  <a:gd name="connsiteX25" fmla="*/ 209620 w 307720"/>
                  <a:gd name="connsiteY25" fmla="*/ 148517 h 607568"/>
                  <a:gd name="connsiteX26" fmla="*/ 199171 w 307720"/>
                  <a:gd name="connsiteY26" fmla="*/ 158946 h 607568"/>
                  <a:gd name="connsiteX27" fmla="*/ 205932 w 307720"/>
                  <a:gd name="connsiteY27" fmla="*/ 175205 h 607568"/>
                  <a:gd name="connsiteX28" fmla="*/ 220683 w 307720"/>
                  <a:gd name="connsiteY28" fmla="*/ 175205 h 607568"/>
                  <a:gd name="connsiteX29" fmla="*/ 232822 w 307720"/>
                  <a:gd name="connsiteY29" fmla="*/ 187322 h 607568"/>
                  <a:gd name="connsiteX30" fmla="*/ 220683 w 307720"/>
                  <a:gd name="connsiteY30" fmla="*/ 199439 h 607568"/>
                  <a:gd name="connsiteX31" fmla="*/ 205779 w 307720"/>
                  <a:gd name="connsiteY31" fmla="*/ 199439 h 607568"/>
                  <a:gd name="connsiteX32" fmla="*/ 199171 w 307720"/>
                  <a:gd name="connsiteY32" fmla="*/ 215545 h 607568"/>
                  <a:gd name="connsiteX33" fmla="*/ 209620 w 307720"/>
                  <a:gd name="connsiteY33" fmla="*/ 225974 h 607568"/>
                  <a:gd name="connsiteX34" fmla="*/ 209620 w 307720"/>
                  <a:gd name="connsiteY34" fmla="*/ 243153 h 607568"/>
                  <a:gd name="connsiteX35" fmla="*/ 201015 w 307720"/>
                  <a:gd name="connsiteY35" fmla="*/ 246681 h 607568"/>
                  <a:gd name="connsiteX36" fmla="*/ 192411 w 307720"/>
                  <a:gd name="connsiteY36" fmla="*/ 243153 h 607568"/>
                  <a:gd name="connsiteX37" fmla="*/ 181962 w 307720"/>
                  <a:gd name="connsiteY37" fmla="*/ 232723 h 607568"/>
                  <a:gd name="connsiteX38" fmla="*/ 165674 w 307720"/>
                  <a:gd name="connsiteY38" fmla="*/ 239319 h 607568"/>
                  <a:gd name="connsiteX39" fmla="*/ 165674 w 307720"/>
                  <a:gd name="connsiteY39" fmla="*/ 254197 h 607568"/>
                  <a:gd name="connsiteX40" fmla="*/ 153536 w 307720"/>
                  <a:gd name="connsiteY40" fmla="*/ 266314 h 607568"/>
                  <a:gd name="connsiteX41" fmla="*/ 141397 w 307720"/>
                  <a:gd name="connsiteY41" fmla="*/ 254197 h 607568"/>
                  <a:gd name="connsiteX42" fmla="*/ 141397 w 307720"/>
                  <a:gd name="connsiteY42" fmla="*/ 239319 h 607568"/>
                  <a:gd name="connsiteX43" fmla="*/ 125263 w 307720"/>
                  <a:gd name="connsiteY43" fmla="*/ 232723 h 607568"/>
                  <a:gd name="connsiteX44" fmla="*/ 114814 w 307720"/>
                  <a:gd name="connsiteY44" fmla="*/ 243153 h 607568"/>
                  <a:gd name="connsiteX45" fmla="*/ 106210 w 307720"/>
                  <a:gd name="connsiteY45" fmla="*/ 246681 h 607568"/>
                  <a:gd name="connsiteX46" fmla="*/ 97605 w 307720"/>
                  <a:gd name="connsiteY46" fmla="*/ 243153 h 607568"/>
                  <a:gd name="connsiteX47" fmla="*/ 97605 w 307720"/>
                  <a:gd name="connsiteY47" fmla="*/ 225974 h 607568"/>
                  <a:gd name="connsiteX48" fmla="*/ 108054 w 307720"/>
                  <a:gd name="connsiteY48" fmla="*/ 215545 h 607568"/>
                  <a:gd name="connsiteX49" fmla="*/ 101293 w 307720"/>
                  <a:gd name="connsiteY49" fmla="*/ 199439 h 607568"/>
                  <a:gd name="connsiteX50" fmla="*/ 86542 w 307720"/>
                  <a:gd name="connsiteY50" fmla="*/ 199439 h 607568"/>
                  <a:gd name="connsiteX51" fmla="*/ 74403 w 307720"/>
                  <a:gd name="connsiteY51" fmla="*/ 187322 h 607568"/>
                  <a:gd name="connsiteX52" fmla="*/ 86542 w 307720"/>
                  <a:gd name="connsiteY52" fmla="*/ 175205 h 607568"/>
                  <a:gd name="connsiteX53" fmla="*/ 101293 w 307720"/>
                  <a:gd name="connsiteY53" fmla="*/ 175205 h 607568"/>
                  <a:gd name="connsiteX54" fmla="*/ 108054 w 307720"/>
                  <a:gd name="connsiteY54" fmla="*/ 158946 h 607568"/>
                  <a:gd name="connsiteX55" fmla="*/ 97605 w 307720"/>
                  <a:gd name="connsiteY55" fmla="*/ 148517 h 607568"/>
                  <a:gd name="connsiteX56" fmla="*/ 97605 w 307720"/>
                  <a:gd name="connsiteY56" fmla="*/ 131338 h 607568"/>
                  <a:gd name="connsiteX57" fmla="*/ 114814 w 307720"/>
                  <a:gd name="connsiteY57" fmla="*/ 131338 h 607568"/>
                  <a:gd name="connsiteX58" fmla="*/ 125263 w 307720"/>
                  <a:gd name="connsiteY58" fmla="*/ 141768 h 607568"/>
                  <a:gd name="connsiteX59" fmla="*/ 141397 w 307720"/>
                  <a:gd name="connsiteY59" fmla="*/ 135019 h 607568"/>
                  <a:gd name="connsiteX60" fmla="*/ 141397 w 307720"/>
                  <a:gd name="connsiteY60" fmla="*/ 127810 h 607568"/>
                  <a:gd name="connsiteX61" fmla="*/ 141397 w 307720"/>
                  <a:gd name="connsiteY61" fmla="*/ 120294 h 607568"/>
                  <a:gd name="connsiteX62" fmla="*/ 153536 w 307720"/>
                  <a:gd name="connsiteY62" fmla="*/ 108177 h 607568"/>
                  <a:gd name="connsiteX63" fmla="*/ 42009 w 307720"/>
                  <a:gd name="connsiteY63" fmla="*/ 40505 h 607568"/>
                  <a:gd name="connsiteX64" fmla="*/ 72430 w 307720"/>
                  <a:gd name="connsiteY64" fmla="*/ 467030 h 607568"/>
                  <a:gd name="connsiteX65" fmla="*/ 235290 w 307720"/>
                  <a:gd name="connsiteY65" fmla="*/ 467030 h 607568"/>
                  <a:gd name="connsiteX66" fmla="*/ 265711 w 307720"/>
                  <a:gd name="connsiteY66" fmla="*/ 40505 h 607568"/>
                  <a:gd name="connsiteX67" fmla="*/ 20192 w 307720"/>
                  <a:gd name="connsiteY67" fmla="*/ 0 h 607568"/>
                  <a:gd name="connsiteX68" fmla="*/ 287528 w 307720"/>
                  <a:gd name="connsiteY68" fmla="*/ 0 h 607568"/>
                  <a:gd name="connsiteX69" fmla="*/ 302278 w 307720"/>
                  <a:gd name="connsiteY69" fmla="*/ 6444 h 607568"/>
                  <a:gd name="connsiteX70" fmla="*/ 307655 w 307720"/>
                  <a:gd name="connsiteY70" fmla="*/ 21633 h 607568"/>
                  <a:gd name="connsiteX71" fmla="*/ 274315 w 307720"/>
                  <a:gd name="connsiteY71" fmla="*/ 488049 h 607568"/>
                  <a:gd name="connsiteX72" fmla="*/ 274315 w 307720"/>
                  <a:gd name="connsiteY72" fmla="*/ 544203 h 607568"/>
                  <a:gd name="connsiteX73" fmla="*/ 210861 w 307720"/>
                  <a:gd name="connsiteY73" fmla="*/ 607568 h 607568"/>
                  <a:gd name="connsiteX74" fmla="*/ 96859 w 307720"/>
                  <a:gd name="connsiteY74" fmla="*/ 607568 h 607568"/>
                  <a:gd name="connsiteX75" fmla="*/ 33405 w 307720"/>
                  <a:gd name="connsiteY75" fmla="*/ 544203 h 607568"/>
                  <a:gd name="connsiteX76" fmla="*/ 33405 w 307720"/>
                  <a:gd name="connsiteY76" fmla="*/ 488049 h 607568"/>
                  <a:gd name="connsiteX77" fmla="*/ 65 w 307720"/>
                  <a:gd name="connsiteY77" fmla="*/ 21633 h 607568"/>
                  <a:gd name="connsiteX78" fmla="*/ 5442 w 307720"/>
                  <a:gd name="connsiteY78" fmla="*/ 6444 h 607568"/>
                  <a:gd name="connsiteX79" fmla="*/ 20192 w 307720"/>
                  <a:gd name="connsiteY79" fmla="*/ 0 h 6075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</a:cxnLst>
                <a:rect l="l" t="t" r="r" b="b"/>
                <a:pathLst>
                  <a:path w="307720" h="607568">
                    <a:moveTo>
                      <a:pt x="73813" y="507534"/>
                    </a:moveTo>
                    <a:lnTo>
                      <a:pt x="73813" y="544203"/>
                    </a:lnTo>
                    <a:cubicBezTo>
                      <a:pt x="73813" y="556784"/>
                      <a:pt x="84107" y="567063"/>
                      <a:pt x="96859" y="567063"/>
                    </a:cubicBezTo>
                    <a:lnTo>
                      <a:pt x="210861" y="567063"/>
                    </a:lnTo>
                    <a:cubicBezTo>
                      <a:pt x="223613" y="567063"/>
                      <a:pt x="233907" y="556784"/>
                      <a:pt x="233907" y="544203"/>
                    </a:cubicBezTo>
                    <a:lnTo>
                      <a:pt x="233907" y="507534"/>
                    </a:lnTo>
                    <a:close/>
                    <a:moveTo>
                      <a:pt x="120533" y="337655"/>
                    </a:moveTo>
                    <a:lnTo>
                      <a:pt x="187188" y="337655"/>
                    </a:lnTo>
                    <a:cubicBezTo>
                      <a:pt x="196250" y="337655"/>
                      <a:pt x="203468" y="344870"/>
                      <a:pt x="203468" y="353773"/>
                    </a:cubicBezTo>
                    <a:cubicBezTo>
                      <a:pt x="203468" y="362677"/>
                      <a:pt x="196250" y="370045"/>
                      <a:pt x="187188" y="370045"/>
                    </a:cubicBezTo>
                    <a:lnTo>
                      <a:pt x="120533" y="370045"/>
                    </a:lnTo>
                    <a:cubicBezTo>
                      <a:pt x="111471" y="370045"/>
                      <a:pt x="104253" y="362677"/>
                      <a:pt x="104253" y="353773"/>
                    </a:cubicBezTo>
                    <a:cubicBezTo>
                      <a:pt x="104253" y="344870"/>
                      <a:pt x="111471" y="337655"/>
                      <a:pt x="120533" y="337655"/>
                    </a:cubicBezTo>
                    <a:close/>
                    <a:moveTo>
                      <a:pt x="153536" y="157873"/>
                    </a:moveTo>
                    <a:cubicBezTo>
                      <a:pt x="137402" y="157873"/>
                      <a:pt x="124187" y="171064"/>
                      <a:pt x="124187" y="187169"/>
                    </a:cubicBezTo>
                    <a:cubicBezTo>
                      <a:pt x="124187" y="203427"/>
                      <a:pt x="137402" y="216465"/>
                      <a:pt x="153536" y="216465"/>
                    </a:cubicBezTo>
                    <a:cubicBezTo>
                      <a:pt x="169823" y="216465"/>
                      <a:pt x="182884" y="203427"/>
                      <a:pt x="182884" y="187169"/>
                    </a:cubicBezTo>
                    <a:cubicBezTo>
                      <a:pt x="182884" y="171064"/>
                      <a:pt x="169823" y="157873"/>
                      <a:pt x="153536" y="157873"/>
                    </a:cubicBezTo>
                    <a:close/>
                    <a:moveTo>
                      <a:pt x="153536" y="108177"/>
                    </a:moveTo>
                    <a:cubicBezTo>
                      <a:pt x="160297" y="108177"/>
                      <a:pt x="165674" y="113545"/>
                      <a:pt x="165674" y="120294"/>
                    </a:cubicBezTo>
                    <a:lnTo>
                      <a:pt x="165674" y="127810"/>
                    </a:lnTo>
                    <a:lnTo>
                      <a:pt x="165674" y="135019"/>
                    </a:lnTo>
                    <a:cubicBezTo>
                      <a:pt x="171513" y="136399"/>
                      <a:pt x="177045" y="138700"/>
                      <a:pt x="181962" y="141768"/>
                    </a:cubicBezTo>
                    <a:lnTo>
                      <a:pt x="192411" y="131338"/>
                    </a:lnTo>
                    <a:cubicBezTo>
                      <a:pt x="197174" y="126583"/>
                      <a:pt x="204857" y="126583"/>
                      <a:pt x="209620" y="131338"/>
                    </a:cubicBezTo>
                    <a:cubicBezTo>
                      <a:pt x="214383" y="136093"/>
                      <a:pt x="214383" y="143762"/>
                      <a:pt x="209620" y="148517"/>
                    </a:cubicBezTo>
                    <a:lnTo>
                      <a:pt x="199171" y="158946"/>
                    </a:lnTo>
                    <a:cubicBezTo>
                      <a:pt x="202245" y="163855"/>
                      <a:pt x="204549" y="169376"/>
                      <a:pt x="205932" y="175205"/>
                    </a:cubicBezTo>
                    <a:lnTo>
                      <a:pt x="220683" y="175205"/>
                    </a:lnTo>
                    <a:cubicBezTo>
                      <a:pt x="227444" y="175205"/>
                      <a:pt x="232822" y="180573"/>
                      <a:pt x="232822" y="187322"/>
                    </a:cubicBezTo>
                    <a:cubicBezTo>
                      <a:pt x="232822" y="193918"/>
                      <a:pt x="227444" y="199439"/>
                      <a:pt x="220683" y="199439"/>
                    </a:cubicBezTo>
                    <a:lnTo>
                      <a:pt x="205779" y="199439"/>
                    </a:lnTo>
                    <a:cubicBezTo>
                      <a:pt x="204549" y="205268"/>
                      <a:pt x="202245" y="210636"/>
                      <a:pt x="199171" y="215545"/>
                    </a:cubicBezTo>
                    <a:lnTo>
                      <a:pt x="209620" y="225974"/>
                    </a:lnTo>
                    <a:cubicBezTo>
                      <a:pt x="214383" y="230729"/>
                      <a:pt x="214383" y="238398"/>
                      <a:pt x="209620" y="243153"/>
                    </a:cubicBezTo>
                    <a:cubicBezTo>
                      <a:pt x="207162" y="245607"/>
                      <a:pt x="204088" y="246681"/>
                      <a:pt x="201015" y="246681"/>
                    </a:cubicBezTo>
                    <a:cubicBezTo>
                      <a:pt x="197942" y="246681"/>
                      <a:pt x="194869" y="245607"/>
                      <a:pt x="192411" y="243153"/>
                    </a:cubicBezTo>
                    <a:lnTo>
                      <a:pt x="181962" y="232723"/>
                    </a:lnTo>
                    <a:cubicBezTo>
                      <a:pt x="177045" y="235791"/>
                      <a:pt x="171513" y="238092"/>
                      <a:pt x="165674" y="239319"/>
                    </a:cubicBezTo>
                    <a:lnTo>
                      <a:pt x="165674" y="254197"/>
                    </a:lnTo>
                    <a:cubicBezTo>
                      <a:pt x="165674" y="260946"/>
                      <a:pt x="160297" y="266314"/>
                      <a:pt x="153536" y="266314"/>
                    </a:cubicBezTo>
                    <a:cubicBezTo>
                      <a:pt x="146928" y="266314"/>
                      <a:pt x="141397" y="260946"/>
                      <a:pt x="141397" y="254197"/>
                    </a:cubicBezTo>
                    <a:lnTo>
                      <a:pt x="141397" y="239319"/>
                    </a:lnTo>
                    <a:cubicBezTo>
                      <a:pt x="135712" y="238092"/>
                      <a:pt x="130180" y="235791"/>
                      <a:pt x="125263" y="232723"/>
                    </a:cubicBezTo>
                    <a:lnTo>
                      <a:pt x="114814" y="243153"/>
                    </a:lnTo>
                    <a:cubicBezTo>
                      <a:pt x="112356" y="245607"/>
                      <a:pt x="109283" y="246681"/>
                      <a:pt x="106210" y="246681"/>
                    </a:cubicBezTo>
                    <a:cubicBezTo>
                      <a:pt x="102983" y="246681"/>
                      <a:pt x="99910" y="245607"/>
                      <a:pt x="97605" y="243153"/>
                    </a:cubicBezTo>
                    <a:cubicBezTo>
                      <a:pt x="92842" y="238398"/>
                      <a:pt x="92842" y="230729"/>
                      <a:pt x="97605" y="225974"/>
                    </a:cubicBezTo>
                    <a:lnTo>
                      <a:pt x="108054" y="215545"/>
                    </a:lnTo>
                    <a:cubicBezTo>
                      <a:pt x="104980" y="210636"/>
                      <a:pt x="102676" y="205115"/>
                      <a:pt x="101293" y="199439"/>
                    </a:cubicBezTo>
                    <a:lnTo>
                      <a:pt x="86542" y="199439"/>
                    </a:lnTo>
                    <a:cubicBezTo>
                      <a:pt x="79781" y="199439"/>
                      <a:pt x="74403" y="193918"/>
                      <a:pt x="74403" y="187322"/>
                    </a:cubicBezTo>
                    <a:cubicBezTo>
                      <a:pt x="74403" y="180573"/>
                      <a:pt x="79781" y="175205"/>
                      <a:pt x="86542" y="175205"/>
                    </a:cubicBezTo>
                    <a:lnTo>
                      <a:pt x="101293" y="175205"/>
                    </a:lnTo>
                    <a:cubicBezTo>
                      <a:pt x="102676" y="169376"/>
                      <a:pt x="104980" y="163855"/>
                      <a:pt x="108054" y="158946"/>
                    </a:cubicBezTo>
                    <a:lnTo>
                      <a:pt x="97605" y="148517"/>
                    </a:lnTo>
                    <a:cubicBezTo>
                      <a:pt x="92842" y="143762"/>
                      <a:pt x="92842" y="136093"/>
                      <a:pt x="97605" y="131338"/>
                    </a:cubicBezTo>
                    <a:cubicBezTo>
                      <a:pt x="102368" y="126583"/>
                      <a:pt x="110051" y="126583"/>
                      <a:pt x="114814" y="131338"/>
                    </a:cubicBezTo>
                    <a:lnTo>
                      <a:pt x="125263" y="141768"/>
                    </a:lnTo>
                    <a:cubicBezTo>
                      <a:pt x="130180" y="138700"/>
                      <a:pt x="135558" y="136399"/>
                      <a:pt x="141397" y="135019"/>
                    </a:cubicBezTo>
                    <a:lnTo>
                      <a:pt x="141397" y="127810"/>
                    </a:lnTo>
                    <a:lnTo>
                      <a:pt x="141397" y="120294"/>
                    </a:lnTo>
                    <a:cubicBezTo>
                      <a:pt x="141397" y="113545"/>
                      <a:pt x="146928" y="108177"/>
                      <a:pt x="153536" y="108177"/>
                    </a:cubicBezTo>
                    <a:close/>
                    <a:moveTo>
                      <a:pt x="42009" y="40505"/>
                    </a:moveTo>
                    <a:lnTo>
                      <a:pt x="72430" y="467030"/>
                    </a:lnTo>
                    <a:lnTo>
                      <a:pt x="235290" y="467030"/>
                    </a:lnTo>
                    <a:lnTo>
                      <a:pt x="265711" y="40505"/>
                    </a:lnTo>
                    <a:close/>
                    <a:moveTo>
                      <a:pt x="20192" y="0"/>
                    </a:moveTo>
                    <a:lnTo>
                      <a:pt x="287528" y="0"/>
                    </a:lnTo>
                    <a:cubicBezTo>
                      <a:pt x="293059" y="0"/>
                      <a:pt x="298437" y="2301"/>
                      <a:pt x="302278" y="6444"/>
                    </a:cubicBezTo>
                    <a:cubicBezTo>
                      <a:pt x="306119" y="10586"/>
                      <a:pt x="308116" y="16110"/>
                      <a:pt x="307655" y="21633"/>
                    </a:cubicBezTo>
                    <a:lnTo>
                      <a:pt x="274315" y="488049"/>
                    </a:lnTo>
                    <a:lnTo>
                      <a:pt x="274315" y="544203"/>
                    </a:lnTo>
                    <a:cubicBezTo>
                      <a:pt x="274315" y="579184"/>
                      <a:pt x="245891" y="607568"/>
                      <a:pt x="210861" y="607568"/>
                    </a:cubicBezTo>
                    <a:lnTo>
                      <a:pt x="96859" y="607568"/>
                    </a:lnTo>
                    <a:cubicBezTo>
                      <a:pt x="61829" y="607568"/>
                      <a:pt x="33405" y="579184"/>
                      <a:pt x="33405" y="544203"/>
                    </a:cubicBezTo>
                    <a:lnTo>
                      <a:pt x="33405" y="488049"/>
                    </a:lnTo>
                    <a:lnTo>
                      <a:pt x="65" y="21633"/>
                    </a:lnTo>
                    <a:cubicBezTo>
                      <a:pt x="-396" y="16110"/>
                      <a:pt x="1601" y="10586"/>
                      <a:pt x="5442" y="6444"/>
                    </a:cubicBezTo>
                    <a:cubicBezTo>
                      <a:pt x="9283" y="2301"/>
                      <a:pt x="14661" y="0"/>
                      <a:pt x="20192" y="0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8" name="任意多边形: 形状 87">
                <a:extLst>
                  <a:ext uri="{FF2B5EF4-FFF2-40B4-BE49-F238E27FC236}">
                    <a16:creationId xmlns:a16="http://schemas.microsoft.com/office/drawing/2014/main" id="{9236F16F-EE40-B40B-9C17-A80C23B86D1F}"/>
                  </a:ext>
                </a:extLst>
              </p:cNvPr>
              <p:cNvSpPr/>
              <p:nvPr/>
            </p:nvSpPr>
            <p:spPr>
              <a:xfrm>
                <a:off x="6715415" y="2980686"/>
                <a:ext cx="266287" cy="255455"/>
              </a:xfrm>
              <a:custGeom>
                <a:avLst/>
                <a:gdLst>
                  <a:gd name="T0" fmla="*/ 88862 h 440259"/>
                  <a:gd name="T1" fmla="*/ 88862 h 440259"/>
                  <a:gd name="T2" fmla="*/ 278945 h 440259"/>
                  <a:gd name="T3" fmla="*/ 278945 h 440259"/>
                  <a:gd name="T4" fmla="*/ 278945 h 440259"/>
                  <a:gd name="T5" fmla="*/ 278945 h 440259"/>
                  <a:gd name="T6" fmla="*/ 278945 h 440259"/>
                  <a:gd name="T7" fmla="*/ 278945 h 440259"/>
                  <a:gd name="T8" fmla="*/ 278945 h 440259"/>
                  <a:gd name="T9" fmla="*/ 278945 h 440259"/>
                  <a:gd name="T10" fmla="*/ 278945 h 440259"/>
                  <a:gd name="T11" fmla="*/ 278945 h 440259"/>
                  <a:gd name="T12" fmla="*/ 278945 h 440259"/>
                  <a:gd name="T13" fmla="*/ 278945 h 440259"/>
                  <a:gd name="T14" fmla="*/ 278945 h 440259"/>
                  <a:gd name="T15" fmla="*/ 278945 h 440259"/>
                  <a:gd name="T16" fmla="*/ 278945 h 440259"/>
                  <a:gd name="T17" fmla="*/ 278945 h 440259"/>
                  <a:gd name="T18" fmla="*/ 278945 h 440259"/>
                  <a:gd name="T19" fmla="*/ 278945 h 440259"/>
                  <a:gd name="T20" fmla="*/ 278945 h 440259"/>
                  <a:gd name="T21" fmla="*/ 278945 h 440259"/>
                  <a:gd name="T22" fmla="*/ 278945 h 440259"/>
                  <a:gd name="T23" fmla="*/ 278945 h 440259"/>
                  <a:gd name="T24" fmla="*/ 278945 h 440259"/>
                  <a:gd name="T25" fmla="*/ 278945 h 440259"/>
                  <a:gd name="T26" fmla="*/ 278945 h 440259"/>
                  <a:gd name="T27" fmla="*/ 278945 h 440259"/>
                  <a:gd name="T28" fmla="*/ 278945 h 440259"/>
                  <a:gd name="T29" fmla="*/ 278945 h 440259"/>
                  <a:gd name="T30" fmla="*/ 278945 h 440259"/>
                  <a:gd name="T31" fmla="*/ 278945 h 440259"/>
                  <a:gd name="T32" fmla="*/ 88862 h 440259"/>
                  <a:gd name="T33" fmla="*/ 88862 h 440259"/>
                  <a:gd name="T34" fmla="*/ 278945 h 440259"/>
                  <a:gd name="T35" fmla="*/ 278945 h 440259"/>
                  <a:gd name="T36" fmla="*/ 278945 h 440259"/>
                  <a:gd name="T37" fmla="*/ 278945 h 440259"/>
                  <a:gd name="T38" fmla="*/ 278945 h 440259"/>
                  <a:gd name="T39" fmla="*/ 278945 h 440259"/>
                  <a:gd name="T40" fmla="*/ 278945 h 440259"/>
                  <a:gd name="T41" fmla="*/ 278945 h 440259"/>
                  <a:gd name="T42" fmla="*/ 278945 h 440259"/>
                  <a:gd name="T43" fmla="*/ 278945 h 440259"/>
                  <a:gd name="T44" fmla="*/ 88862 h 440259"/>
                  <a:gd name="T45" fmla="*/ 88862 h 440259"/>
                  <a:gd name="T46" fmla="*/ 278945 h 440259"/>
                  <a:gd name="T47" fmla="*/ 278945 h 440259"/>
                  <a:gd name="T48" fmla="*/ 278945 h 440259"/>
                  <a:gd name="T49" fmla="*/ 278945 h 440259"/>
                  <a:gd name="T50" fmla="*/ 278945 h 440259"/>
                  <a:gd name="T51" fmla="*/ 278945 h 440259"/>
                  <a:gd name="T52" fmla="*/ 278945 h 440259"/>
                  <a:gd name="T53" fmla="*/ 278945 h 440259"/>
                  <a:gd name="T54" fmla="*/ 278945 h 440259"/>
                  <a:gd name="T55" fmla="*/ 278945 h 440259"/>
                  <a:gd name="T56" fmla="*/ 88862 h 440259"/>
                  <a:gd name="T57" fmla="*/ 88862 h 440259"/>
                  <a:gd name="T58" fmla="*/ 278945 h 440259"/>
                  <a:gd name="T59" fmla="*/ 278945 h 440259"/>
                  <a:gd name="T60" fmla="*/ 278945 h 440259"/>
                  <a:gd name="T61" fmla="*/ 278945 h 440259"/>
                  <a:gd name="T62" fmla="*/ 278945 h 440259"/>
                  <a:gd name="T63" fmla="*/ 278945 h 440259"/>
                  <a:gd name="T64" fmla="*/ 278945 h 440259"/>
                  <a:gd name="T65" fmla="*/ 278945 h 440259"/>
                  <a:gd name="T66" fmla="*/ 278945 h 440259"/>
                  <a:gd name="T67" fmla="*/ 278945 h 440259"/>
                  <a:gd name="T68" fmla="*/ 278945 h 440259"/>
                  <a:gd name="T69" fmla="*/ 278945 h 440259"/>
                  <a:gd name="T70" fmla="*/ 278945 h 440259"/>
                  <a:gd name="T71" fmla="*/ 278945 h 440259"/>
                  <a:gd name="T72" fmla="*/ 278945 h 440259"/>
                  <a:gd name="T73" fmla="*/ 278945 h 440259"/>
                  <a:gd name="T74" fmla="*/ 278945 h 440259"/>
                  <a:gd name="T75" fmla="*/ 278945 h 440259"/>
                  <a:gd name="T76" fmla="*/ 278945 h 440259"/>
                  <a:gd name="T77" fmla="*/ 278945 h 440259"/>
                  <a:gd name="T78" fmla="*/ 278945 h 440259"/>
                  <a:gd name="T79" fmla="*/ 278945 h 440259"/>
                  <a:gd name="T80" fmla="*/ 278945 h 440259"/>
                  <a:gd name="T81" fmla="*/ 278945 h 440259"/>
                  <a:gd name="T82" fmla="*/ 278945 h 440259"/>
                  <a:gd name="T83" fmla="*/ 278945 h 440259"/>
                  <a:gd name="T84" fmla="*/ 278945 h 440259"/>
                  <a:gd name="T85" fmla="*/ 278945 h 440259"/>
                  <a:gd name="T86" fmla="*/ 278945 h 440259"/>
                  <a:gd name="T87" fmla="*/ 278945 h 440259"/>
                  <a:gd name="T88" fmla="*/ 278945 h 440259"/>
                  <a:gd name="T89" fmla="*/ 278945 h 440259"/>
                  <a:gd name="T90" fmla="*/ 278945 h 440259"/>
                  <a:gd name="T91" fmla="*/ 278945 h 440259"/>
                  <a:gd name="T92" fmla="*/ 278945 h 440259"/>
                  <a:gd name="T93" fmla="*/ 278945 h 440259"/>
                  <a:gd name="T94" fmla="*/ 278945 h 440259"/>
                  <a:gd name="T95" fmla="*/ 278945 h 440259"/>
                  <a:gd name="T96" fmla="*/ 278945 h 440259"/>
                  <a:gd name="T97" fmla="*/ 278945 h 440259"/>
                  <a:gd name="T98" fmla="*/ 278945 h 440259"/>
                  <a:gd name="T99" fmla="*/ 278945 h 440259"/>
                  <a:gd name="T100" fmla="*/ 278945 h 440259"/>
                  <a:gd name="T101" fmla="*/ 278945 h 440259"/>
                  <a:gd name="T102" fmla="*/ 278945 h 440259"/>
                  <a:gd name="T103" fmla="*/ 278945 h 440259"/>
                  <a:gd name="T104" fmla="*/ 278945 h 440259"/>
                  <a:gd name="T105" fmla="*/ 278945 h 440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4153" h="4762">
                    <a:moveTo>
                      <a:pt x="4153" y="1256"/>
                    </a:moveTo>
                    <a:cubicBezTo>
                      <a:pt x="4153" y="1012"/>
                      <a:pt x="3914" y="701"/>
                      <a:pt x="3529" y="444"/>
                    </a:cubicBezTo>
                    <a:cubicBezTo>
                      <a:pt x="3281" y="278"/>
                      <a:pt x="2762" y="0"/>
                      <a:pt x="2076" y="0"/>
                    </a:cubicBezTo>
                    <a:cubicBezTo>
                      <a:pt x="1391" y="0"/>
                      <a:pt x="872" y="278"/>
                      <a:pt x="623" y="444"/>
                    </a:cubicBezTo>
                    <a:cubicBezTo>
                      <a:pt x="238" y="701"/>
                      <a:pt x="0" y="1012"/>
                      <a:pt x="0" y="1256"/>
                    </a:cubicBezTo>
                    <a:cubicBezTo>
                      <a:pt x="0" y="1267"/>
                      <a:pt x="2" y="1279"/>
                      <a:pt x="5" y="1289"/>
                    </a:cubicBezTo>
                    <a:cubicBezTo>
                      <a:pt x="4" y="1307"/>
                      <a:pt x="7" y="1327"/>
                      <a:pt x="16" y="1344"/>
                    </a:cubicBezTo>
                    <a:lnTo>
                      <a:pt x="862" y="2994"/>
                    </a:lnTo>
                    <a:lnTo>
                      <a:pt x="862" y="4662"/>
                    </a:lnTo>
                    <a:cubicBezTo>
                      <a:pt x="862" y="4718"/>
                      <a:pt x="907" y="4762"/>
                      <a:pt x="962" y="4762"/>
                    </a:cubicBezTo>
                    <a:lnTo>
                      <a:pt x="3190" y="4762"/>
                    </a:lnTo>
                    <a:cubicBezTo>
                      <a:pt x="3246" y="4762"/>
                      <a:pt x="3290" y="4718"/>
                      <a:pt x="3290" y="4662"/>
                    </a:cubicBezTo>
                    <a:lnTo>
                      <a:pt x="3290" y="2994"/>
                    </a:lnTo>
                    <a:lnTo>
                      <a:pt x="4137" y="1344"/>
                    </a:lnTo>
                    <a:cubicBezTo>
                      <a:pt x="4146" y="1327"/>
                      <a:pt x="4149" y="1307"/>
                      <a:pt x="4147" y="1289"/>
                    </a:cubicBezTo>
                    <a:cubicBezTo>
                      <a:pt x="4151" y="1279"/>
                      <a:pt x="4153" y="1267"/>
                      <a:pt x="4153" y="1256"/>
                    </a:cubicBezTo>
                    <a:close/>
                    <a:moveTo>
                      <a:pt x="1062" y="4562"/>
                    </a:moveTo>
                    <a:lnTo>
                      <a:pt x="1062" y="3091"/>
                    </a:lnTo>
                    <a:lnTo>
                      <a:pt x="2353" y="3091"/>
                    </a:lnTo>
                    <a:lnTo>
                      <a:pt x="2353" y="4561"/>
                    </a:lnTo>
                    <a:cubicBezTo>
                      <a:pt x="2353" y="4562"/>
                      <a:pt x="2353" y="4562"/>
                      <a:pt x="2353" y="4562"/>
                    </a:cubicBezTo>
                    <a:lnTo>
                      <a:pt x="1062" y="4562"/>
                    </a:lnTo>
                    <a:close/>
                    <a:moveTo>
                      <a:pt x="3090" y="4562"/>
                    </a:moveTo>
                    <a:lnTo>
                      <a:pt x="2553" y="4562"/>
                    </a:lnTo>
                    <a:cubicBezTo>
                      <a:pt x="2553" y="4562"/>
                      <a:pt x="2553" y="4562"/>
                      <a:pt x="2553" y="4561"/>
                    </a:cubicBezTo>
                    <a:lnTo>
                      <a:pt x="2553" y="3091"/>
                    </a:lnTo>
                    <a:lnTo>
                      <a:pt x="3090" y="3091"/>
                    </a:lnTo>
                    <a:lnTo>
                      <a:pt x="3090" y="4562"/>
                    </a:lnTo>
                    <a:close/>
                    <a:moveTo>
                      <a:pt x="3129" y="2870"/>
                    </a:moveTo>
                    <a:lnTo>
                      <a:pt x="2731" y="2870"/>
                    </a:lnTo>
                    <a:lnTo>
                      <a:pt x="3094" y="1517"/>
                    </a:lnTo>
                    <a:cubicBezTo>
                      <a:pt x="3109" y="1464"/>
                      <a:pt x="3077" y="1409"/>
                      <a:pt x="3024" y="1395"/>
                    </a:cubicBezTo>
                    <a:cubicBezTo>
                      <a:pt x="2970" y="1380"/>
                      <a:pt x="2915" y="1412"/>
                      <a:pt x="2901" y="1465"/>
                    </a:cubicBezTo>
                    <a:lnTo>
                      <a:pt x="2524" y="2870"/>
                    </a:lnTo>
                    <a:lnTo>
                      <a:pt x="2176" y="2870"/>
                    </a:lnTo>
                    <a:lnTo>
                      <a:pt x="2176" y="1063"/>
                    </a:lnTo>
                    <a:cubicBezTo>
                      <a:pt x="2176" y="1008"/>
                      <a:pt x="2131" y="963"/>
                      <a:pt x="2076" y="963"/>
                    </a:cubicBezTo>
                    <a:cubicBezTo>
                      <a:pt x="2021" y="963"/>
                      <a:pt x="1976" y="1008"/>
                      <a:pt x="1976" y="1063"/>
                    </a:cubicBezTo>
                    <a:lnTo>
                      <a:pt x="1976" y="2870"/>
                    </a:lnTo>
                    <a:lnTo>
                      <a:pt x="1650" y="2870"/>
                    </a:lnTo>
                    <a:lnTo>
                      <a:pt x="1273" y="1465"/>
                    </a:lnTo>
                    <a:cubicBezTo>
                      <a:pt x="1259" y="1412"/>
                      <a:pt x="1204" y="1380"/>
                      <a:pt x="1150" y="1395"/>
                    </a:cubicBezTo>
                    <a:cubicBezTo>
                      <a:pt x="1097" y="1409"/>
                      <a:pt x="1065" y="1464"/>
                      <a:pt x="1080" y="1517"/>
                    </a:cubicBezTo>
                    <a:lnTo>
                      <a:pt x="1443" y="2870"/>
                    </a:lnTo>
                    <a:lnTo>
                      <a:pt x="1023" y="2870"/>
                    </a:lnTo>
                    <a:lnTo>
                      <a:pt x="199" y="1263"/>
                    </a:lnTo>
                    <a:cubicBezTo>
                      <a:pt x="199" y="1261"/>
                      <a:pt x="200" y="1258"/>
                      <a:pt x="200" y="1256"/>
                    </a:cubicBezTo>
                    <a:cubicBezTo>
                      <a:pt x="200" y="1117"/>
                      <a:pt x="367" y="855"/>
                      <a:pt x="734" y="610"/>
                    </a:cubicBezTo>
                    <a:cubicBezTo>
                      <a:pt x="964" y="457"/>
                      <a:pt x="1444" y="200"/>
                      <a:pt x="2076" y="200"/>
                    </a:cubicBezTo>
                    <a:cubicBezTo>
                      <a:pt x="2709" y="200"/>
                      <a:pt x="3189" y="457"/>
                      <a:pt x="3418" y="610"/>
                    </a:cubicBezTo>
                    <a:cubicBezTo>
                      <a:pt x="3786" y="855"/>
                      <a:pt x="3953" y="1117"/>
                      <a:pt x="3953" y="1256"/>
                    </a:cubicBezTo>
                    <a:cubicBezTo>
                      <a:pt x="3953" y="1258"/>
                      <a:pt x="3953" y="1261"/>
                      <a:pt x="3953" y="1263"/>
                    </a:cubicBezTo>
                    <a:lnTo>
                      <a:pt x="3129" y="2870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3" name="任意多边形: 形状 122">
                <a:extLst>
                  <a:ext uri="{FF2B5EF4-FFF2-40B4-BE49-F238E27FC236}">
                    <a16:creationId xmlns:a16="http://schemas.microsoft.com/office/drawing/2014/main" id="{8A8BECEC-E2E8-61F3-4934-B2F0E0E5F6C8}"/>
                  </a:ext>
                </a:extLst>
              </p:cNvPr>
              <p:cNvSpPr/>
              <p:nvPr/>
            </p:nvSpPr>
            <p:spPr>
              <a:xfrm>
                <a:off x="5350155" y="2700498"/>
                <a:ext cx="238985" cy="197658"/>
              </a:xfrm>
              <a:custGeom>
                <a:avLst/>
                <a:gdLst>
                  <a:gd name="connsiteX0" fmla="*/ 29501 w 609614"/>
                  <a:gd name="connsiteY0" fmla="*/ 471273 h 608697"/>
                  <a:gd name="connsiteX1" fmla="*/ 19637 w 609614"/>
                  <a:gd name="connsiteY1" fmla="*/ 481122 h 608697"/>
                  <a:gd name="connsiteX2" fmla="*/ 19637 w 609614"/>
                  <a:gd name="connsiteY2" fmla="*/ 579243 h 608697"/>
                  <a:gd name="connsiteX3" fmla="*/ 29501 w 609614"/>
                  <a:gd name="connsiteY3" fmla="*/ 589091 h 608697"/>
                  <a:gd name="connsiteX4" fmla="*/ 68867 w 609614"/>
                  <a:gd name="connsiteY4" fmla="*/ 589091 h 608697"/>
                  <a:gd name="connsiteX5" fmla="*/ 78639 w 609614"/>
                  <a:gd name="connsiteY5" fmla="*/ 579243 h 608697"/>
                  <a:gd name="connsiteX6" fmla="*/ 78639 w 609614"/>
                  <a:gd name="connsiteY6" fmla="*/ 481122 h 608697"/>
                  <a:gd name="connsiteX7" fmla="*/ 68867 w 609614"/>
                  <a:gd name="connsiteY7" fmla="*/ 471273 h 608697"/>
                  <a:gd name="connsiteX8" fmla="*/ 29501 w 609614"/>
                  <a:gd name="connsiteY8" fmla="*/ 431970 h 608697"/>
                  <a:gd name="connsiteX9" fmla="*/ 29501 w 609614"/>
                  <a:gd name="connsiteY9" fmla="*/ 451667 h 608697"/>
                  <a:gd name="connsiteX10" fmla="*/ 68867 w 609614"/>
                  <a:gd name="connsiteY10" fmla="*/ 451667 h 608697"/>
                  <a:gd name="connsiteX11" fmla="*/ 68867 w 609614"/>
                  <a:gd name="connsiteY11" fmla="*/ 431970 h 608697"/>
                  <a:gd name="connsiteX12" fmla="*/ 137621 w 609614"/>
                  <a:gd name="connsiteY12" fmla="*/ 402515 h 608697"/>
                  <a:gd name="connsiteX13" fmla="*/ 137621 w 609614"/>
                  <a:gd name="connsiteY13" fmla="*/ 589091 h 608697"/>
                  <a:gd name="connsiteX14" fmla="*/ 196712 w 609614"/>
                  <a:gd name="connsiteY14" fmla="*/ 589091 h 608697"/>
                  <a:gd name="connsiteX15" fmla="*/ 196620 w 609614"/>
                  <a:gd name="connsiteY15" fmla="*/ 402515 h 608697"/>
                  <a:gd name="connsiteX16" fmla="*/ 147485 w 609614"/>
                  <a:gd name="connsiteY16" fmla="*/ 363304 h 608697"/>
                  <a:gd name="connsiteX17" fmla="*/ 147485 w 609614"/>
                  <a:gd name="connsiteY17" fmla="*/ 382909 h 608697"/>
                  <a:gd name="connsiteX18" fmla="*/ 186848 w 609614"/>
                  <a:gd name="connsiteY18" fmla="*/ 382909 h 608697"/>
                  <a:gd name="connsiteX19" fmla="*/ 186848 w 609614"/>
                  <a:gd name="connsiteY19" fmla="*/ 363304 h 608697"/>
                  <a:gd name="connsiteX20" fmla="*/ 157349 w 609614"/>
                  <a:gd name="connsiteY20" fmla="*/ 216031 h 608697"/>
                  <a:gd name="connsiteX21" fmla="*/ 157349 w 609614"/>
                  <a:gd name="connsiteY21" fmla="*/ 343606 h 608697"/>
                  <a:gd name="connsiteX22" fmla="*/ 176984 w 609614"/>
                  <a:gd name="connsiteY22" fmla="*/ 343606 h 608697"/>
                  <a:gd name="connsiteX23" fmla="*/ 176984 w 609614"/>
                  <a:gd name="connsiteY23" fmla="*/ 245486 h 608697"/>
                  <a:gd name="connsiteX24" fmla="*/ 455762 w 609614"/>
                  <a:gd name="connsiteY24" fmla="*/ 159407 h 608697"/>
                  <a:gd name="connsiteX25" fmla="*/ 468484 w 609614"/>
                  <a:gd name="connsiteY25" fmla="*/ 174413 h 608697"/>
                  <a:gd name="connsiteX26" fmla="*/ 340710 w 609614"/>
                  <a:gd name="connsiteY26" fmla="*/ 282402 h 608697"/>
                  <a:gd name="connsiteX27" fmla="*/ 327988 w 609614"/>
                  <a:gd name="connsiteY27" fmla="*/ 267488 h 608697"/>
                  <a:gd name="connsiteX28" fmla="*/ 397135 w 609614"/>
                  <a:gd name="connsiteY28" fmla="*/ 119961 h 608697"/>
                  <a:gd name="connsiteX29" fmla="*/ 409209 w 609614"/>
                  <a:gd name="connsiteY29" fmla="*/ 135418 h 608697"/>
                  <a:gd name="connsiteX30" fmla="*/ 320727 w 609614"/>
                  <a:gd name="connsiteY30" fmla="*/ 204146 h 608697"/>
                  <a:gd name="connsiteX31" fmla="*/ 308653 w 609614"/>
                  <a:gd name="connsiteY31" fmla="*/ 188597 h 608697"/>
                  <a:gd name="connsiteX32" fmla="*/ 393342 w 609614"/>
                  <a:gd name="connsiteY32" fmla="*/ 68741 h 608697"/>
                  <a:gd name="connsiteX33" fmla="*/ 245822 w 609614"/>
                  <a:gd name="connsiteY33" fmla="*/ 216012 h 608697"/>
                  <a:gd name="connsiteX34" fmla="*/ 393342 w 609614"/>
                  <a:gd name="connsiteY34" fmla="*/ 363283 h 608697"/>
                  <a:gd name="connsiteX35" fmla="*/ 540861 w 609614"/>
                  <a:gd name="connsiteY35" fmla="*/ 216012 h 608697"/>
                  <a:gd name="connsiteX36" fmla="*/ 393342 w 609614"/>
                  <a:gd name="connsiteY36" fmla="*/ 68741 h 608697"/>
                  <a:gd name="connsiteX37" fmla="*/ 393342 w 609614"/>
                  <a:gd name="connsiteY37" fmla="*/ 49043 h 608697"/>
                  <a:gd name="connsiteX38" fmla="*/ 560500 w 609614"/>
                  <a:gd name="connsiteY38" fmla="*/ 216012 h 608697"/>
                  <a:gd name="connsiteX39" fmla="*/ 393342 w 609614"/>
                  <a:gd name="connsiteY39" fmla="*/ 382888 h 608697"/>
                  <a:gd name="connsiteX40" fmla="*/ 226091 w 609614"/>
                  <a:gd name="connsiteY40" fmla="*/ 216012 h 608697"/>
                  <a:gd name="connsiteX41" fmla="*/ 393342 w 609614"/>
                  <a:gd name="connsiteY41" fmla="*/ 49043 h 608697"/>
                  <a:gd name="connsiteX42" fmla="*/ 393345 w 609614"/>
                  <a:gd name="connsiteY42" fmla="*/ 19606 h 608697"/>
                  <a:gd name="connsiteX43" fmla="*/ 196620 w 609614"/>
                  <a:gd name="connsiteY43" fmla="*/ 216031 h 608697"/>
                  <a:gd name="connsiteX44" fmla="*/ 393345 w 609614"/>
                  <a:gd name="connsiteY44" fmla="*/ 412364 h 608697"/>
                  <a:gd name="connsiteX45" fmla="*/ 589978 w 609614"/>
                  <a:gd name="connsiteY45" fmla="*/ 216031 h 608697"/>
                  <a:gd name="connsiteX46" fmla="*/ 393345 w 609614"/>
                  <a:gd name="connsiteY46" fmla="*/ 19606 h 608697"/>
                  <a:gd name="connsiteX47" fmla="*/ 393345 w 609614"/>
                  <a:gd name="connsiteY47" fmla="*/ 0 h 608697"/>
                  <a:gd name="connsiteX48" fmla="*/ 609614 w 609614"/>
                  <a:gd name="connsiteY48" fmla="*/ 216031 h 608697"/>
                  <a:gd name="connsiteX49" fmla="*/ 403117 w 609614"/>
                  <a:gd name="connsiteY49" fmla="*/ 431786 h 608697"/>
                  <a:gd name="connsiteX50" fmla="*/ 403117 w 609614"/>
                  <a:gd name="connsiteY50" fmla="*/ 589091 h 608697"/>
                  <a:gd name="connsiteX51" fmla="*/ 540843 w 609614"/>
                  <a:gd name="connsiteY51" fmla="*/ 589091 h 608697"/>
                  <a:gd name="connsiteX52" fmla="*/ 540843 w 609614"/>
                  <a:gd name="connsiteY52" fmla="*/ 608697 h 608697"/>
                  <a:gd name="connsiteX53" fmla="*/ 393345 w 609614"/>
                  <a:gd name="connsiteY53" fmla="*/ 608697 h 608697"/>
                  <a:gd name="connsiteX54" fmla="*/ 245847 w 609614"/>
                  <a:gd name="connsiteY54" fmla="*/ 608697 h 608697"/>
                  <a:gd name="connsiteX55" fmla="*/ 245847 w 609614"/>
                  <a:gd name="connsiteY55" fmla="*/ 589091 h 608697"/>
                  <a:gd name="connsiteX56" fmla="*/ 383481 w 609614"/>
                  <a:gd name="connsiteY56" fmla="*/ 589091 h 608697"/>
                  <a:gd name="connsiteX57" fmla="*/ 383481 w 609614"/>
                  <a:gd name="connsiteY57" fmla="*/ 431786 h 608697"/>
                  <a:gd name="connsiteX58" fmla="*/ 196620 w 609614"/>
                  <a:gd name="connsiteY58" fmla="*/ 305775 h 608697"/>
                  <a:gd name="connsiteX59" fmla="*/ 196620 w 609614"/>
                  <a:gd name="connsiteY59" fmla="*/ 346367 h 608697"/>
                  <a:gd name="connsiteX60" fmla="*/ 206484 w 609614"/>
                  <a:gd name="connsiteY60" fmla="*/ 363304 h 608697"/>
                  <a:gd name="connsiteX61" fmla="*/ 206484 w 609614"/>
                  <a:gd name="connsiteY61" fmla="*/ 385671 h 608697"/>
                  <a:gd name="connsiteX62" fmla="*/ 216348 w 609614"/>
                  <a:gd name="connsiteY62" fmla="*/ 402515 h 608697"/>
                  <a:gd name="connsiteX63" fmla="*/ 216348 w 609614"/>
                  <a:gd name="connsiteY63" fmla="*/ 589091 h 608697"/>
                  <a:gd name="connsiteX64" fmla="*/ 196620 w 609614"/>
                  <a:gd name="connsiteY64" fmla="*/ 608697 h 608697"/>
                  <a:gd name="connsiteX65" fmla="*/ 137621 w 609614"/>
                  <a:gd name="connsiteY65" fmla="*/ 608697 h 608697"/>
                  <a:gd name="connsiteX66" fmla="*/ 117985 w 609614"/>
                  <a:gd name="connsiteY66" fmla="*/ 589091 h 608697"/>
                  <a:gd name="connsiteX67" fmla="*/ 117985 w 609614"/>
                  <a:gd name="connsiteY67" fmla="*/ 402515 h 608697"/>
                  <a:gd name="connsiteX68" fmla="*/ 127849 w 609614"/>
                  <a:gd name="connsiteY68" fmla="*/ 385671 h 608697"/>
                  <a:gd name="connsiteX69" fmla="*/ 127849 w 609614"/>
                  <a:gd name="connsiteY69" fmla="*/ 363304 h 608697"/>
                  <a:gd name="connsiteX70" fmla="*/ 137621 w 609614"/>
                  <a:gd name="connsiteY70" fmla="*/ 346367 h 608697"/>
                  <a:gd name="connsiteX71" fmla="*/ 137621 w 609614"/>
                  <a:gd name="connsiteY71" fmla="*/ 216031 h 608697"/>
                  <a:gd name="connsiteX72" fmla="*/ 151633 w 609614"/>
                  <a:gd name="connsiteY72" fmla="*/ 197254 h 608697"/>
                  <a:gd name="connsiteX73" fmla="*/ 173665 w 609614"/>
                  <a:gd name="connsiteY73" fmla="*/ 205170 h 608697"/>
                  <a:gd name="connsiteX74" fmla="*/ 177169 w 609614"/>
                  <a:gd name="connsiteY74" fmla="*/ 210324 h 608697"/>
                  <a:gd name="connsiteX75" fmla="*/ 393345 w 609614"/>
                  <a:gd name="connsiteY75" fmla="*/ 0 h 608697"/>
                  <a:gd name="connsiteX76" fmla="*/ 39366 w 609614"/>
                  <a:gd name="connsiteY76" fmla="*/ 0 h 608697"/>
                  <a:gd name="connsiteX77" fmla="*/ 59002 w 609614"/>
                  <a:gd name="connsiteY77" fmla="*/ 0 h 608697"/>
                  <a:gd name="connsiteX78" fmla="*/ 59002 w 609614"/>
                  <a:gd name="connsiteY78" fmla="*/ 29455 h 608697"/>
                  <a:gd name="connsiteX79" fmla="*/ 98368 w 609614"/>
                  <a:gd name="connsiteY79" fmla="*/ 29455 h 608697"/>
                  <a:gd name="connsiteX80" fmla="*/ 98368 w 609614"/>
                  <a:gd name="connsiteY80" fmla="*/ 49060 h 608697"/>
                  <a:gd name="connsiteX81" fmla="*/ 59002 w 609614"/>
                  <a:gd name="connsiteY81" fmla="*/ 49060 h 608697"/>
                  <a:gd name="connsiteX82" fmla="*/ 59002 w 609614"/>
                  <a:gd name="connsiteY82" fmla="*/ 68758 h 608697"/>
                  <a:gd name="connsiteX83" fmla="*/ 98368 w 609614"/>
                  <a:gd name="connsiteY83" fmla="*/ 68758 h 608697"/>
                  <a:gd name="connsiteX84" fmla="*/ 98368 w 609614"/>
                  <a:gd name="connsiteY84" fmla="*/ 88364 h 608697"/>
                  <a:gd name="connsiteX85" fmla="*/ 59002 w 609614"/>
                  <a:gd name="connsiteY85" fmla="*/ 88364 h 608697"/>
                  <a:gd name="connsiteX86" fmla="*/ 59002 w 609614"/>
                  <a:gd name="connsiteY86" fmla="*/ 107970 h 608697"/>
                  <a:gd name="connsiteX87" fmla="*/ 98368 w 609614"/>
                  <a:gd name="connsiteY87" fmla="*/ 107970 h 608697"/>
                  <a:gd name="connsiteX88" fmla="*/ 98368 w 609614"/>
                  <a:gd name="connsiteY88" fmla="*/ 127667 h 608697"/>
                  <a:gd name="connsiteX89" fmla="*/ 59002 w 609614"/>
                  <a:gd name="connsiteY89" fmla="*/ 127667 h 608697"/>
                  <a:gd name="connsiteX90" fmla="*/ 59002 w 609614"/>
                  <a:gd name="connsiteY90" fmla="*/ 147273 h 608697"/>
                  <a:gd name="connsiteX91" fmla="*/ 98368 w 609614"/>
                  <a:gd name="connsiteY91" fmla="*/ 147273 h 608697"/>
                  <a:gd name="connsiteX92" fmla="*/ 98368 w 609614"/>
                  <a:gd name="connsiteY92" fmla="*/ 166879 h 608697"/>
                  <a:gd name="connsiteX93" fmla="*/ 59002 w 609614"/>
                  <a:gd name="connsiteY93" fmla="*/ 166879 h 608697"/>
                  <a:gd name="connsiteX94" fmla="*/ 59002 w 609614"/>
                  <a:gd name="connsiteY94" fmla="*/ 186576 h 608697"/>
                  <a:gd name="connsiteX95" fmla="*/ 98368 w 609614"/>
                  <a:gd name="connsiteY95" fmla="*/ 186576 h 608697"/>
                  <a:gd name="connsiteX96" fmla="*/ 98368 w 609614"/>
                  <a:gd name="connsiteY96" fmla="*/ 206182 h 608697"/>
                  <a:gd name="connsiteX97" fmla="*/ 59002 w 609614"/>
                  <a:gd name="connsiteY97" fmla="*/ 206182 h 608697"/>
                  <a:gd name="connsiteX98" fmla="*/ 59002 w 609614"/>
                  <a:gd name="connsiteY98" fmla="*/ 412364 h 608697"/>
                  <a:gd name="connsiteX99" fmla="*/ 68867 w 609614"/>
                  <a:gd name="connsiteY99" fmla="*/ 412364 h 608697"/>
                  <a:gd name="connsiteX100" fmla="*/ 88504 w 609614"/>
                  <a:gd name="connsiteY100" fmla="*/ 431970 h 608697"/>
                  <a:gd name="connsiteX101" fmla="*/ 88504 w 609614"/>
                  <a:gd name="connsiteY101" fmla="*/ 459307 h 608697"/>
                  <a:gd name="connsiteX102" fmla="*/ 98368 w 609614"/>
                  <a:gd name="connsiteY102" fmla="*/ 481122 h 608697"/>
                  <a:gd name="connsiteX103" fmla="*/ 98368 w 609614"/>
                  <a:gd name="connsiteY103" fmla="*/ 579243 h 608697"/>
                  <a:gd name="connsiteX104" fmla="*/ 68867 w 609614"/>
                  <a:gd name="connsiteY104" fmla="*/ 608697 h 608697"/>
                  <a:gd name="connsiteX105" fmla="*/ 29501 w 609614"/>
                  <a:gd name="connsiteY105" fmla="*/ 608697 h 608697"/>
                  <a:gd name="connsiteX106" fmla="*/ 0 w 609614"/>
                  <a:gd name="connsiteY106" fmla="*/ 579243 h 608697"/>
                  <a:gd name="connsiteX107" fmla="*/ 0 w 609614"/>
                  <a:gd name="connsiteY107" fmla="*/ 481122 h 608697"/>
                  <a:gd name="connsiteX108" fmla="*/ 9864 w 609614"/>
                  <a:gd name="connsiteY108" fmla="*/ 459307 h 608697"/>
                  <a:gd name="connsiteX109" fmla="*/ 9864 w 609614"/>
                  <a:gd name="connsiteY109" fmla="*/ 431970 h 608697"/>
                  <a:gd name="connsiteX110" fmla="*/ 29501 w 609614"/>
                  <a:gd name="connsiteY110" fmla="*/ 412364 h 608697"/>
                  <a:gd name="connsiteX111" fmla="*/ 39366 w 609614"/>
                  <a:gd name="connsiteY111" fmla="*/ 412364 h 608697"/>
                  <a:gd name="connsiteX112" fmla="*/ 39366 w 609614"/>
                  <a:gd name="connsiteY112" fmla="*/ 206182 h 608697"/>
                  <a:gd name="connsiteX113" fmla="*/ 0 w 609614"/>
                  <a:gd name="connsiteY113" fmla="*/ 206182 h 608697"/>
                  <a:gd name="connsiteX114" fmla="*/ 0 w 609614"/>
                  <a:gd name="connsiteY114" fmla="*/ 186576 h 608697"/>
                  <a:gd name="connsiteX115" fmla="*/ 39366 w 609614"/>
                  <a:gd name="connsiteY115" fmla="*/ 186576 h 608697"/>
                  <a:gd name="connsiteX116" fmla="*/ 39366 w 609614"/>
                  <a:gd name="connsiteY116" fmla="*/ 166879 h 608697"/>
                  <a:gd name="connsiteX117" fmla="*/ 0 w 609614"/>
                  <a:gd name="connsiteY117" fmla="*/ 166879 h 608697"/>
                  <a:gd name="connsiteX118" fmla="*/ 0 w 609614"/>
                  <a:gd name="connsiteY118" fmla="*/ 147273 h 608697"/>
                  <a:gd name="connsiteX119" fmla="*/ 39366 w 609614"/>
                  <a:gd name="connsiteY119" fmla="*/ 147273 h 608697"/>
                  <a:gd name="connsiteX120" fmla="*/ 39366 w 609614"/>
                  <a:gd name="connsiteY120" fmla="*/ 127667 h 608697"/>
                  <a:gd name="connsiteX121" fmla="*/ 0 w 609614"/>
                  <a:gd name="connsiteY121" fmla="*/ 127667 h 608697"/>
                  <a:gd name="connsiteX122" fmla="*/ 0 w 609614"/>
                  <a:gd name="connsiteY122" fmla="*/ 107970 h 608697"/>
                  <a:gd name="connsiteX123" fmla="*/ 39366 w 609614"/>
                  <a:gd name="connsiteY123" fmla="*/ 107970 h 608697"/>
                  <a:gd name="connsiteX124" fmla="*/ 39366 w 609614"/>
                  <a:gd name="connsiteY124" fmla="*/ 88364 h 608697"/>
                  <a:gd name="connsiteX125" fmla="*/ 0 w 609614"/>
                  <a:gd name="connsiteY125" fmla="*/ 88364 h 608697"/>
                  <a:gd name="connsiteX126" fmla="*/ 0 w 609614"/>
                  <a:gd name="connsiteY126" fmla="*/ 68758 h 608697"/>
                  <a:gd name="connsiteX127" fmla="*/ 39366 w 609614"/>
                  <a:gd name="connsiteY127" fmla="*/ 68758 h 608697"/>
                  <a:gd name="connsiteX128" fmla="*/ 39366 w 609614"/>
                  <a:gd name="connsiteY128" fmla="*/ 49060 h 608697"/>
                  <a:gd name="connsiteX129" fmla="*/ 0 w 609614"/>
                  <a:gd name="connsiteY129" fmla="*/ 49060 h 608697"/>
                  <a:gd name="connsiteX130" fmla="*/ 0 w 609614"/>
                  <a:gd name="connsiteY130" fmla="*/ 29455 h 608697"/>
                  <a:gd name="connsiteX131" fmla="*/ 39366 w 609614"/>
                  <a:gd name="connsiteY131" fmla="*/ 29455 h 6086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</a:cxnLst>
                <a:rect l="l" t="t" r="r" b="b"/>
                <a:pathLst>
                  <a:path w="609614" h="608697">
                    <a:moveTo>
                      <a:pt x="29501" y="471273"/>
                    </a:moveTo>
                    <a:cubicBezTo>
                      <a:pt x="24062" y="471273"/>
                      <a:pt x="19637" y="475691"/>
                      <a:pt x="19637" y="481122"/>
                    </a:cubicBezTo>
                    <a:lnTo>
                      <a:pt x="19637" y="579243"/>
                    </a:lnTo>
                    <a:cubicBezTo>
                      <a:pt x="19637" y="584673"/>
                      <a:pt x="24062" y="589091"/>
                      <a:pt x="29501" y="589091"/>
                    </a:cubicBezTo>
                    <a:lnTo>
                      <a:pt x="68867" y="589091"/>
                    </a:lnTo>
                    <a:cubicBezTo>
                      <a:pt x="74306" y="589091"/>
                      <a:pt x="78639" y="584673"/>
                      <a:pt x="78639" y="579243"/>
                    </a:cubicBezTo>
                    <a:lnTo>
                      <a:pt x="78639" y="481122"/>
                    </a:lnTo>
                    <a:cubicBezTo>
                      <a:pt x="78639" y="475691"/>
                      <a:pt x="74306" y="471273"/>
                      <a:pt x="68867" y="471273"/>
                    </a:cubicBezTo>
                    <a:close/>
                    <a:moveTo>
                      <a:pt x="29501" y="431970"/>
                    </a:moveTo>
                    <a:lnTo>
                      <a:pt x="29501" y="451667"/>
                    </a:lnTo>
                    <a:lnTo>
                      <a:pt x="68867" y="451667"/>
                    </a:lnTo>
                    <a:lnTo>
                      <a:pt x="68867" y="431970"/>
                    </a:lnTo>
                    <a:close/>
                    <a:moveTo>
                      <a:pt x="137621" y="402515"/>
                    </a:moveTo>
                    <a:lnTo>
                      <a:pt x="137621" y="589091"/>
                    </a:lnTo>
                    <a:lnTo>
                      <a:pt x="196712" y="589091"/>
                    </a:lnTo>
                    <a:lnTo>
                      <a:pt x="196620" y="402515"/>
                    </a:lnTo>
                    <a:close/>
                    <a:moveTo>
                      <a:pt x="147485" y="363304"/>
                    </a:moveTo>
                    <a:lnTo>
                      <a:pt x="147485" y="382909"/>
                    </a:lnTo>
                    <a:lnTo>
                      <a:pt x="186848" y="382909"/>
                    </a:lnTo>
                    <a:lnTo>
                      <a:pt x="186848" y="363304"/>
                    </a:lnTo>
                    <a:close/>
                    <a:moveTo>
                      <a:pt x="157349" y="216031"/>
                    </a:moveTo>
                    <a:lnTo>
                      <a:pt x="157349" y="343606"/>
                    </a:lnTo>
                    <a:lnTo>
                      <a:pt x="176984" y="343606"/>
                    </a:lnTo>
                    <a:lnTo>
                      <a:pt x="176984" y="245486"/>
                    </a:lnTo>
                    <a:close/>
                    <a:moveTo>
                      <a:pt x="455762" y="159407"/>
                    </a:moveTo>
                    <a:lnTo>
                      <a:pt x="468484" y="174413"/>
                    </a:lnTo>
                    <a:lnTo>
                      <a:pt x="340710" y="282402"/>
                    </a:lnTo>
                    <a:lnTo>
                      <a:pt x="327988" y="267488"/>
                    </a:lnTo>
                    <a:close/>
                    <a:moveTo>
                      <a:pt x="397135" y="119961"/>
                    </a:moveTo>
                    <a:lnTo>
                      <a:pt x="409209" y="135418"/>
                    </a:lnTo>
                    <a:lnTo>
                      <a:pt x="320727" y="204146"/>
                    </a:lnTo>
                    <a:lnTo>
                      <a:pt x="308653" y="188597"/>
                    </a:lnTo>
                    <a:close/>
                    <a:moveTo>
                      <a:pt x="393342" y="68741"/>
                    </a:moveTo>
                    <a:cubicBezTo>
                      <a:pt x="311929" y="68741"/>
                      <a:pt x="245822" y="134736"/>
                      <a:pt x="245822" y="216012"/>
                    </a:cubicBezTo>
                    <a:cubicBezTo>
                      <a:pt x="245822" y="297195"/>
                      <a:pt x="311929" y="363283"/>
                      <a:pt x="393342" y="363283"/>
                    </a:cubicBezTo>
                    <a:cubicBezTo>
                      <a:pt x="474662" y="363283"/>
                      <a:pt x="540861" y="297195"/>
                      <a:pt x="540861" y="216012"/>
                    </a:cubicBezTo>
                    <a:cubicBezTo>
                      <a:pt x="540861" y="134736"/>
                      <a:pt x="474662" y="68741"/>
                      <a:pt x="393342" y="68741"/>
                    </a:cubicBezTo>
                    <a:close/>
                    <a:moveTo>
                      <a:pt x="393342" y="49043"/>
                    </a:moveTo>
                    <a:cubicBezTo>
                      <a:pt x="485541" y="49043"/>
                      <a:pt x="560500" y="123967"/>
                      <a:pt x="560500" y="216012"/>
                    </a:cubicBezTo>
                    <a:cubicBezTo>
                      <a:pt x="560500" y="308056"/>
                      <a:pt x="485541" y="382888"/>
                      <a:pt x="393342" y="382888"/>
                    </a:cubicBezTo>
                    <a:cubicBezTo>
                      <a:pt x="301142" y="382888"/>
                      <a:pt x="226091" y="308056"/>
                      <a:pt x="226091" y="216012"/>
                    </a:cubicBezTo>
                    <a:cubicBezTo>
                      <a:pt x="226091" y="123967"/>
                      <a:pt x="301142" y="49043"/>
                      <a:pt x="393342" y="49043"/>
                    </a:cubicBezTo>
                    <a:close/>
                    <a:moveTo>
                      <a:pt x="393345" y="19606"/>
                    </a:moveTo>
                    <a:cubicBezTo>
                      <a:pt x="284842" y="19606"/>
                      <a:pt x="196620" y="107693"/>
                      <a:pt x="196620" y="216031"/>
                    </a:cubicBezTo>
                    <a:cubicBezTo>
                      <a:pt x="196620" y="324276"/>
                      <a:pt x="284842" y="412364"/>
                      <a:pt x="393345" y="412364"/>
                    </a:cubicBezTo>
                    <a:cubicBezTo>
                      <a:pt x="501756" y="412364"/>
                      <a:pt x="589978" y="324276"/>
                      <a:pt x="589978" y="216031"/>
                    </a:cubicBezTo>
                    <a:cubicBezTo>
                      <a:pt x="589978" y="107693"/>
                      <a:pt x="501756" y="19606"/>
                      <a:pt x="393345" y="19606"/>
                    </a:cubicBezTo>
                    <a:close/>
                    <a:moveTo>
                      <a:pt x="393345" y="0"/>
                    </a:moveTo>
                    <a:cubicBezTo>
                      <a:pt x="512634" y="0"/>
                      <a:pt x="609614" y="96924"/>
                      <a:pt x="609614" y="216031"/>
                    </a:cubicBezTo>
                    <a:cubicBezTo>
                      <a:pt x="609614" y="331824"/>
                      <a:pt x="517889" y="426631"/>
                      <a:pt x="403117" y="431786"/>
                    </a:cubicBezTo>
                    <a:lnTo>
                      <a:pt x="403117" y="589091"/>
                    </a:lnTo>
                    <a:lnTo>
                      <a:pt x="540843" y="589091"/>
                    </a:lnTo>
                    <a:lnTo>
                      <a:pt x="540843" y="608697"/>
                    </a:lnTo>
                    <a:lnTo>
                      <a:pt x="393345" y="608697"/>
                    </a:lnTo>
                    <a:lnTo>
                      <a:pt x="245847" y="608697"/>
                    </a:lnTo>
                    <a:lnTo>
                      <a:pt x="245847" y="589091"/>
                    </a:lnTo>
                    <a:lnTo>
                      <a:pt x="383481" y="589091"/>
                    </a:lnTo>
                    <a:lnTo>
                      <a:pt x="383481" y="431786"/>
                    </a:lnTo>
                    <a:cubicBezTo>
                      <a:pt x="300514" y="428012"/>
                      <a:pt x="229530" y="377387"/>
                      <a:pt x="196620" y="305775"/>
                    </a:cubicBezTo>
                    <a:lnTo>
                      <a:pt x="196620" y="346367"/>
                    </a:lnTo>
                    <a:cubicBezTo>
                      <a:pt x="202520" y="349773"/>
                      <a:pt x="206484" y="356032"/>
                      <a:pt x="206484" y="363304"/>
                    </a:cubicBezTo>
                    <a:lnTo>
                      <a:pt x="206484" y="385671"/>
                    </a:lnTo>
                    <a:cubicBezTo>
                      <a:pt x="212291" y="389077"/>
                      <a:pt x="216348" y="395336"/>
                      <a:pt x="216348" y="402515"/>
                    </a:cubicBezTo>
                    <a:lnTo>
                      <a:pt x="216348" y="589091"/>
                    </a:lnTo>
                    <a:cubicBezTo>
                      <a:pt x="216348" y="599953"/>
                      <a:pt x="207498" y="608697"/>
                      <a:pt x="196620" y="608697"/>
                    </a:cubicBezTo>
                    <a:lnTo>
                      <a:pt x="137621" y="608697"/>
                    </a:lnTo>
                    <a:cubicBezTo>
                      <a:pt x="126835" y="608697"/>
                      <a:pt x="117985" y="599953"/>
                      <a:pt x="117985" y="589091"/>
                    </a:cubicBezTo>
                    <a:lnTo>
                      <a:pt x="117985" y="402515"/>
                    </a:lnTo>
                    <a:cubicBezTo>
                      <a:pt x="117985" y="395336"/>
                      <a:pt x="121949" y="389077"/>
                      <a:pt x="127849" y="385671"/>
                    </a:cubicBezTo>
                    <a:lnTo>
                      <a:pt x="127849" y="363304"/>
                    </a:lnTo>
                    <a:cubicBezTo>
                      <a:pt x="127849" y="356032"/>
                      <a:pt x="131813" y="349773"/>
                      <a:pt x="137621" y="346367"/>
                    </a:cubicBezTo>
                    <a:lnTo>
                      <a:pt x="137621" y="216031"/>
                    </a:lnTo>
                    <a:cubicBezTo>
                      <a:pt x="137621" y="207287"/>
                      <a:pt x="143244" y="199739"/>
                      <a:pt x="151633" y="197254"/>
                    </a:cubicBezTo>
                    <a:cubicBezTo>
                      <a:pt x="159930" y="194676"/>
                      <a:pt x="168872" y="197898"/>
                      <a:pt x="173665" y="205170"/>
                    </a:cubicBezTo>
                    <a:lnTo>
                      <a:pt x="177169" y="210324"/>
                    </a:lnTo>
                    <a:cubicBezTo>
                      <a:pt x="180211" y="93795"/>
                      <a:pt x="275900" y="0"/>
                      <a:pt x="393345" y="0"/>
                    </a:cubicBezTo>
                    <a:close/>
                    <a:moveTo>
                      <a:pt x="39366" y="0"/>
                    </a:moveTo>
                    <a:lnTo>
                      <a:pt x="59002" y="0"/>
                    </a:lnTo>
                    <a:lnTo>
                      <a:pt x="59002" y="29455"/>
                    </a:lnTo>
                    <a:lnTo>
                      <a:pt x="98368" y="29455"/>
                    </a:lnTo>
                    <a:lnTo>
                      <a:pt x="98368" y="49060"/>
                    </a:lnTo>
                    <a:lnTo>
                      <a:pt x="59002" y="49060"/>
                    </a:lnTo>
                    <a:lnTo>
                      <a:pt x="59002" y="68758"/>
                    </a:lnTo>
                    <a:lnTo>
                      <a:pt x="98368" y="68758"/>
                    </a:lnTo>
                    <a:lnTo>
                      <a:pt x="98368" y="88364"/>
                    </a:lnTo>
                    <a:lnTo>
                      <a:pt x="59002" y="88364"/>
                    </a:lnTo>
                    <a:lnTo>
                      <a:pt x="59002" y="107970"/>
                    </a:lnTo>
                    <a:lnTo>
                      <a:pt x="98368" y="107970"/>
                    </a:lnTo>
                    <a:lnTo>
                      <a:pt x="98368" y="127667"/>
                    </a:lnTo>
                    <a:lnTo>
                      <a:pt x="59002" y="127667"/>
                    </a:lnTo>
                    <a:lnTo>
                      <a:pt x="59002" y="147273"/>
                    </a:lnTo>
                    <a:lnTo>
                      <a:pt x="98368" y="147273"/>
                    </a:lnTo>
                    <a:lnTo>
                      <a:pt x="98368" y="166879"/>
                    </a:lnTo>
                    <a:lnTo>
                      <a:pt x="59002" y="166879"/>
                    </a:lnTo>
                    <a:lnTo>
                      <a:pt x="59002" y="186576"/>
                    </a:lnTo>
                    <a:lnTo>
                      <a:pt x="98368" y="186576"/>
                    </a:lnTo>
                    <a:lnTo>
                      <a:pt x="98368" y="206182"/>
                    </a:lnTo>
                    <a:lnTo>
                      <a:pt x="59002" y="206182"/>
                    </a:lnTo>
                    <a:lnTo>
                      <a:pt x="59002" y="412364"/>
                    </a:lnTo>
                    <a:lnTo>
                      <a:pt x="68867" y="412364"/>
                    </a:lnTo>
                    <a:cubicBezTo>
                      <a:pt x="79653" y="412364"/>
                      <a:pt x="88504" y="421200"/>
                      <a:pt x="88504" y="431970"/>
                    </a:cubicBezTo>
                    <a:lnTo>
                      <a:pt x="88504" y="459307"/>
                    </a:lnTo>
                    <a:cubicBezTo>
                      <a:pt x="94496" y="464738"/>
                      <a:pt x="98368" y="472378"/>
                      <a:pt x="98368" y="481122"/>
                    </a:cubicBezTo>
                    <a:lnTo>
                      <a:pt x="98368" y="579243"/>
                    </a:lnTo>
                    <a:cubicBezTo>
                      <a:pt x="98368" y="595535"/>
                      <a:pt x="85092" y="608697"/>
                      <a:pt x="68867" y="608697"/>
                    </a:cubicBezTo>
                    <a:lnTo>
                      <a:pt x="29501" y="608697"/>
                    </a:lnTo>
                    <a:cubicBezTo>
                      <a:pt x="13276" y="608697"/>
                      <a:pt x="0" y="595535"/>
                      <a:pt x="0" y="579243"/>
                    </a:cubicBezTo>
                    <a:lnTo>
                      <a:pt x="0" y="481122"/>
                    </a:lnTo>
                    <a:cubicBezTo>
                      <a:pt x="0" y="472378"/>
                      <a:pt x="3872" y="464738"/>
                      <a:pt x="9864" y="459307"/>
                    </a:cubicBezTo>
                    <a:lnTo>
                      <a:pt x="9864" y="431970"/>
                    </a:lnTo>
                    <a:cubicBezTo>
                      <a:pt x="9864" y="421200"/>
                      <a:pt x="18623" y="412364"/>
                      <a:pt x="29501" y="412364"/>
                    </a:cubicBezTo>
                    <a:lnTo>
                      <a:pt x="39366" y="412364"/>
                    </a:lnTo>
                    <a:lnTo>
                      <a:pt x="39366" y="206182"/>
                    </a:lnTo>
                    <a:lnTo>
                      <a:pt x="0" y="206182"/>
                    </a:lnTo>
                    <a:lnTo>
                      <a:pt x="0" y="186576"/>
                    </a:lnTo>
                    <a:lnTo>
                      <a:pt x="39366" y="186576"/>
                    </a:lnTo>
                    <a:lnTo>
                      <a:pt x="39366" y="166879"/>
                    </a:lnTo>
                    <a:lnTo>
                      <a:pt x="0" y="166879"/>
                    </a:lnTo>
                    <a:lnTo>
                      <a:pt x="0" y="147273"/>
                    </a:lnTo>
                    <a:lnTo>
                      <a:pt x="39366" y="147273"/>
                    </a:lnTo>
                    <a:lnTo>
                      <a:pt x="39366" y="127667"/>
                    </a:lnTo>
                    <a:lnTo>
                      <a:pt x="0" y="127667"/>
                    </a:lnTo>
                    <a:lnTo>
                      <a:pt x="0" y="107970"/>
                    </a:lnTo>
                    <a:lnTo>
                      <a:pt x="39366" y="107970"/>
                    </a:lnTo>
                    <a:lnTo>
                      <a:pt x="39366" y="88364"/>
                    </a:lnTo>
                    <a:lnTo>
                      <a:pt x="0" y="88364"/>
                    </a:lnTo>
                    <a:lnTo>
                      <a:pt x="0" y="68758"/>
                    </a:lnTo>
                    <a:lnTo>
                      <a:pt x="39366" y="68758"/>
                    </a:lnTo>
                    <a:lnTo>
                      <a:pt x="39366" y="49060"/>
                    </a:lnTo>
                    <a:lnTo>
                      <a:pt x="0" y="49060"/>
                    </a:lnTo>
                    <a:lnTo>
                      <a:pt x="0" y="29455"/>
                    </a:lnTo>
                    <a:lnTo>
                      <a:pt x="39366" y="29455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3" name="任意多边形: 形状 132">
                <a:extLst>
                  <a:ext uri="{FF2B5EF4-FFF2-40B4-BE49-F238E27FC236}">
                    <a16:creationId xmlns:a16="http://schemas.microsoft.com/office/drawing/2014/main" id="{0471857A-9CCB-2D91-E474-02C073E0FDEF}"/>
                  </a:ext>
                </a:extLst>
              </p:cNvPr>
              <p:cNvSpPr/>
              <p:nvPr/>
            </p:nvSpPr>
            <p:spPr>
              <a:xfrm>
                <a:off x="1717654" y="3859389"/>
                <a:ext cx="229590" cy="220019"/>
              </a:xfrm>
              <a:custGeom>
                <a:avLst/>
                <a:gdLst>
                  <a:gd name="T0" fmla="*/ 10591 w 11191"/>
                  <a:gd name="T1" fmla="*/ 4549 h 11192"/>
                  <a:gd name="T2" fmla="*/ 10202 w 11191"/>
                  <a:gd name="T3" fmla="*/ 4160 h 11192"/>
                  <a:gd name="T4" fmla="*/ 10544 w 11191"/>
                  <a:gd name="T5" fmla="*/ 3927 h 11192"/>
                  <a:gd name="T6" fmla="*/ 10679 w 11191"/>
                  <a:gd name="T7" fmla="*/ 3213 h 11192"/>
                  <a:gd name="T8" fmla="*/ 9965 w 11191"/>
                  <a:gd name="T9" fmla="*/ 3078 h 11192"/>
                  <a:gd name="T10" fmla="*/ 2739 w 11191"/>
                  <a:gd name="T11" fmla="*/ 8004 h 11192"/>
                  <a:gd name="T12" fmla="*/ 2604 w 11191"/>
                  <a:gd name="T13" fmla="*/ 8719 h 11192"/>
                  <a:gd name="T14" fmla="*/ 2872 w 11191"/>
                  <a:gd name="T15" fmla="*/ 8915 h 11192"/>
                  <a:gd name="T16" fmla="*/ 4548 w 11191"/>
                  <a:gd name="T17" fmla="*/ 10591 h 11192"/>
                  <a:gd name="T18" fmla="*/ 5996 w 11191"/>
                  <a:gd name="T19" fmla="*/ 11192 h 11192"/>
                  <a:gd name="T20" fmla="*/ 5996 w 11191"/>
                  <a:gd name="T21" fmla="*/ 11192 h 11192"/>
                  <a:gd name="T22" fmla="*/ 7444 w 11191"/>
                  <a:gd name="T23" fmla="*/ 10591 h 11192"/>
                  <a:gd name="T24" fmla="*/ 10591 w 11191"/>
                  <a:gd name="T25" fmla="*/ 7446 h 11192"/>
                  <a:gd name="T26" fmla="*/ 11191 w 11191"/>
                  <a:gd name="T27" fmla="*/ 5997 h 11192"/>
                  <a:gd name="T28" fmla="*/ 10591 w 11191"/>
                  <a:gd name="T29" fmla="*/ 4549 h 11192"/>
                  <a:gd name="T30" fmla="*/ 9864 w 11191"/>
                  <a:gd name="T31" fmla="*/ 6719 h 11192"/>
                  <a:gd name="T32" fmla="*/ 6717 w 11191"/>
                  <a:gd name="T33" fmla="*/ 9864 h 11192"/>
                  <a:gd name="T34" fmla="*/ 5996 w 11191"/>
                  <a:gd name="T35" fmla="*/ 10163 h 11192"/>
                  <a:gd name="T36" fmla="*/ 5275 w 11191"/>
                  <a:gd name="T37" fmla="*/ 9864 h 11192"/>
                  <a:gd name="T38" fmla="*/ 3881 w 11191"/>
                  <a:gd name="T39" fmla="*/ 8470 h 11192"/>
                  <a:gd name="T40" fmla="*/ 9337 w 11191"/>
                  <a:gd name="T41" fmla="*/ 4750 h 11192"/>
                  <a:gd name="T42" fmla="*/ 9864 w 11191"/>
                  <a:gd name="T43" fmla="*/ 5276 h 11192"/>
                  <a:gd name="T44" fmla="*/ 10162 w 11191"/>
                  <a:gd name="T45" fmla="*/ 5997 h 11192"/>
                  <a:gd name="T46" fmla="*/ 9864 w 11191"/>
                  <a:gd name="T47" fmla="*/ 6719 h 11192"/>
                  <a:gd name="T48" fmla="*/ 8635 w 11191"/>
                  <a:gd name="T49" fmla="*/ 2522 h 11192"/>
                  <a:gd name="T50" fmla="*/ 8365 w 11191"/>
                  <a:gd name="T51" fmla="*/ 2324 h 11192"/>
                  <a:gd name="T52" fmla="*/ 6215 w 11191"/>
                  <a:gd name="T53" fmla="*/ 173 h 11192"/>
                  <a:gd name="T54" fmla="*/ 5759 w 11191"/>
                  <a:gd name="T55" fmla="*/ 31 h 11192"/>
                  <a:gd name="T56" fmla="*/ 1245 w 11191"/>
                  <a:gd name="T57" fmla="*/ 856 h 11192"/>
                  <a:gd name="T58" fmla="*/ 832 w 11191"/>
                  <a:gd name="T59" fmla="*/ 1271 h 11192"/>
                  <a:gd name="T60" fmla="*/ 30 w 11191"/>
                  <a:gd name="T61" fmla="*/ 5762 h 11192"/>
                  <a:gd name="T62" fmla="*/ 172 w 11191"/>
                  <a:gd name="T63" fmla="*/ 6216 h 11192"/>
                  <a:gd name="T64" fmla="*/ 1037 w 11191"/>
                  <a:gd name="T65" fmla="*/ 7080 h 11192"/>
                  <a:gd name="T66" fmla="*/ 695 w 11191"/>
                  <a:gd name="T67" fmla="*/ 7314 h 11192"/>
                  <a:gd name="T68" fmla="*/ 560 w 11191"/>
                  <a:gd name="T69" fmla="*/ 8028 h 11192"/>
                  <a:gd name="T70" fmla="*/ 985 w 11191"/>
                  <a:gd name="T71" fmla="*/ 8253 h 11192"/>
                  <a:gd name="T72" fmla="*/ 1274 w 11191"/>
                  <a:gd name="T73" fmla="*/ 8163 h 11192"/>
                  <a:gd name="T74" fmla="*/ 8499 w 11191"/>
                  <a:gd name="T75" fmla="*/ 3236 h 11192"/>
                  <a:gd name="T76" fmla="*/ 8635 w 11191"/>
                  <a:gd name="T77" fmla="*/ 2522 h 11192"/>
                  <a:gd name="T78" fmla="*/ 1089 w 11191"/>
                  <a:gd name="T79" fmla="*/ 5678 h 11192"/>
                  <a:gd name="T80" fmla="*/ 1781 w 11191"/>
                  <a:gd name="T81" fmla="*/ 1803 h 11192"/>
                  <a:gd name="T82" fmla="*/ 5678 w 11191"/>
                  <a:gd name="T83" fmla="*/ 1091 h 11192"/>
                  <a:gd name="T84" fmla="*/ 7358 w 11191"/>
                  <a:gd name="T85" fmla="*/ 2770 h 11192"/>
                  <a:gd name="T86" fmla="*/ 1902 w 11191"/>
                  <a:gd name="T87" fmla="*/ 6491 h 11192"/>
                  <a:gd name="T88" fmla="*/ 1089 w 11191"/>
                  <a:gd name="T89" fmla="*/ 5678 h 11192"/>
                  <a:gd name="T90" fmla="*/ 2617 w 11191"/>
                  <a:gd name="T91" fmla="*/ 2618 h 11192"/>
                  <a:gd name="T92" fmla="*/ 2617 w 11191"/>
                  <a:gd name="T93" fmla="*/ 3451 h 11192"/>
                  <a:gd name="T94" fmla="*/ 3450 w 11191"/>
                  <a:gd name="T95" fmla="*/ 3451 h 11192"/>
                  <a:gd name="T96" fmla="*/ 3450 w 11191"/>
                  <a:gd name="T97" fmla="*/ 2618 h 11192"/>
                  <a:gd name="T98" fmla="*/ 2617 w 11191"/>
                  <a:gd name="T99" fmla="*/ 2618 h 11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1191" h="11192">
                    <a:moveTo>
                      <a:pt x="10591" y="4549"/>
                    </a:moveTo>
                    <a:lnTo>
                      <a:pt x="10202" y="4160"/>
                    </a:lnTo>
                    <a:lnTo>
                      <a:pt x="10544" y="3927"/>
                    </a:lnTo>
                    <a:cubicBezTo>
                      <a:pt x="10778" y="3767"/>
                      <a:pt x="10839" y="3447"/>
                      <a:pt x="10679" y="3213"/>
                    </a:cubicBezTo>
                    <a:cubicBezTo>
                      <a:pt x="10519" y="2978"/>
                      <a:pt x="10199" y="2918"/>
                      <a:pt x="9965" y="3078"/>
                    </a:cubicBezTo>
                    <a:lnTo>
                      <a:pt x="2739" y="8004"/>
                    </a:lnTo>
                    <a:cubicBezTo>
                      <a:pt x="2505" y="8164"/>
                      <a:pt x="2444" y="8484"/>
                      <a:pt x="2604" y="8719"/>
                    </a:cubicBezTo>
                    <a:cubicBezTo>
                      <a:pt x="2671" y="8817"/>
                      <a:pt x="2767" y="8881"/>
                      <a:pt x="2872" y="8915"/>
                    </a:cubicBezTo>
                    <a:lnTo>
                      <a:pt x="4548" y="10591"/>
                    </a:lnTo>
                    <a:cubicBezTo>
                      <a:pt x="4935" y="10978"/>
                      <a:pt x="5449" y="11192"/>
                      <a:pt x="5996" y="11192"/>
                    </a:cubicBezTo>
                    <a:lnTo>
                      <a:pt x="5996" y="11192"/>
                    </a:lnTo>
                    <a:cubicBezTo>
                      <a:pt x="6543" y="11191"/>
                      <a:pt x="7058" y="10978"/>
                      <a:pt x="7444" y="10591"/>
                    </a:cubicBezTo>
                    <a:lnTo>
                      <a:pt x="10591" y="7446"/>
                    </a:lnTo>
                    <a:cubicBezTo>
                      <a:pt x="10978" y="7059"/>
                      <a:pt x="11191" y="6545"/>
                      <a:pt x="11191" y="5997"/>
                    </a:cubicBezTo>
                    <a:cubicBezTo>
                      <a:pt x="11191" y="5450"/>
                      <a:pt x="10978" y="4936"/>
                      <a:pt x="10591" y="4549"/>
                    </a:cubicBezTo>
                    <a:close/>
                    <a:moveTo>
                      <a:pt x="9864" y="6719"/>
                    </a:moveTo>
                    <a:lnTo>
                      <a:pt x="6717" y="9864"/>
                    </a:lnTo>
                    <a:cubicBezTo>
                      <a:pt x="6525" y="10057"/>
                      <a:pt x="6269" y="10163"/>
                      <a:pt x="5996" y="10163"/>
                    </a:cubicBezTo>
                    <a:cubicBezTo>
                      <a:pt x="5724" y="10163"/>
                      <a:pt x="5468" y="10057"/>
                      <a:pt x="5275" y="9864"/>
                    </a:cubicBezTo>
                    <a:lnTo>
                      <a:pt x="3881" y="8470"/>
                    </a:lnTo>
                    <a:lnTo>
                      <a:pt x="9337" y="4750"/>
                    </a:lnTo>
                    <a:lnTo>
                      <a:pt x="9864" y="5276"/>
                    </a:lnTo>
                    <a:cubicBezTo>
                      <a:pt x="10056" y="5469"/>
                      <a:pt x="10162" y="5725"/>
                      <a:pt x="10162" y="5997"/>
                    </a:cubicBezTo>
                    <a:cubicBezTo>
                      <a:pt x="10162" y="6270"/>
                      <a:pt x="10056" y="6526"/>
                      <a:pt x="9864" y="6719"/>
                    </a:cubicBezTo>
                    <a:close/>
                    <a:moveTo>
                      <a:pt x="8635" y="2522"/>
                    </a:moveTo>
                    <a:cubicBezTo>
                      <a:pt x="8567" y="2423"/>
                      <a:pt x="8471" y="2358"/>
                      <a:pt x="8365" y="2324"/>
                    </a:cubicBezTo>
                    <a:lnTo>
                      <a:pt x="6215" y="173"/>
                    </a:lnTo>
                    <a:cubicBezTo>
                      <a:pt x="6095" y="54"/>
                      <a:pt x="5924" y="0"/>
                      <a:pt x="5759" y="31"/>
                    </a:cubicBezTo>
                    <a:lnTo>
                      <a:pt x="1245" y="856"/>
                    </a:lnTo>
                    <a:cubicBezTo>
                      <a:pt x="1034" y="894"/>
                      <a:pt x="870" y="1060"/>
                      <a:pt x="832" y="1271"/>
                    </a:cubicBezTo>
                    <a:lnTo>
                      <a:pt x="30" y="5762"/>
                    </a:lnTo>
                    <a:cubicBezTo>
                      <a:pt x="0" y="5927"/>
                      <a:pt x="53" y="6097"/>
                      <a:pt x="172" y="6216"/>
                    </a:cubicBezTo>
                    <a:lnTo>
                      <a:pt x="1037" y="7080"/>
                    </a:lnTo>
                    <a:lnTo>
                      <a:pt x="695" y="7314"/>
                    </a:lnTo>
                    <a:cubicBezTo>
                      <a:pt x="460" y="7474"/>
                      <a:pt x="400" y="7794"/>
                      <a:pt x="560" y="8028"/>
                    </a:cubicBezTo>
                    <a:cubicBezTo>
                      <a:pt x="659" y="8174"/>
                      <a:pt x="821" y="8253"/>
                      <a:pt x="985" y="8253"/>
                    </a:cubicBezTo>
                    <a:cubicBezTo>
                      <a:pt x="1085" y="8253"/>
                      <a:pt x="1185" y="8224"/>
                      <a:pt x="1274" y="8163"/>
                    </a:cubicBezTo>
                    <a:lnTo>
                      <a:pt x="8499" y="3236"/>
                    </a:lnTo>
                    <a:cubicBezTo>
                      <a:pt x="8734" y="3076"/>
                      <a:pt x="8795" y="2757"/>
                      <a:pt x="8635" y="2522"/>
                    </a:cubicBezTo>
                    <a:close/>
                    <a:moveTo>
                      <a:pt x="1089" y="5678"/>
                    </a:moveTo>
                    <a:lnTo>
                      <a:pt x="1781" y="1803"/>
                    </a:lnTo>
                    <a:lnTo>
                      <a:pt x="5678" y="1091"/>
                    </a:lnTo>
                    <a:lnTo>
                      <a:pt x="7358" y="2770"/>
                    </a:lnTo>
                    <a:lnTo>
                      <a:pt x="1902" y="6491"/>
                    </a:lnTo>
                    <a:lnTo>
                      <a:pt x="1089" y="5678"/>
                    </a:lnTo>
                    <a:close/>
                    <a:moveTo>
                      <a:pt x="2617" y="2618"/>
                    </a:moveTo>
                    <a:cubicBezTo>
                      <a:pt x="2386" y="2847"/>
                      <a:pt x="2386" y="3220"/>
                      <a:pt x="2617" y="3451"/>
                    </a:cubicBezTo>
                    <a:cubicBezTo>
                      <a:pt x="2847" y="3681"/>
                      <a:pt x="3219" y="3681"/>
                      <a:pt x="3450" y="3451"/>
                    </a:cubicBezTo>
                    <a:cubicBezTo>
                      <a:pt x="3680" y="3220"/>
                      <a:pt x="3680" y="2847"/>
                      <a:pt x="3450" y="2618"/>
                    </a:cubicBezTo>
                    <a:cubicBezTo>
                      <a:pt x="3219" y="2388"/>
                      <a:pt x="2847" y="2388"/>
                      <a:pt x="2617" y="2618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4" name="任意多边形: 形状 133">
                <a:extLst>
                  <a:ext uri="{FF2B5EF4-FFF2-40B4-BE49-F238E27FC236}">
                    <a16:creationId xmlns:a16="http://schemas.microsoft.com/office/drawing/2014/main" id="{7C1013A0-859F-9FAF-C1D5-A40D9FC474F9}"/>
                  </a:ext>
                </a:extLst>
              </p:cNvPr>
              <p:cNvSpPr/>
              <p:nvPr/>
            </p:nvSpPr>
            <p:spPr>
              <a:xfrm>
                <a:off x="3067873" y="3603934"/>
                <a:ext cx="275759" cy="255455"/>
              </a:xfrm>
              <a:custGeom>
                <a:avLst/>
                <a:gdLst>
                  <a:gd name="connsiteX0" fmla="*/ 225393 w 550622"/>
                  <a:gd name="connsiteY0" fmla="*/ 492076 h 608697"/>
                  <a:gd name="connsiteX1" fmla="*/ 169529 w 550622"/>
                  <a:gd name="connsiteY1" fmla="*/ 516007 h 608697"/>
                  <a:gd name="connsiteX2" fmla="*/ 193865 w 550622"/>
                  <a:gd name="connsiteY2" fmla="*/ 589092 h 608697"/>
                  <a:gd name="connsiteX3" fmla="*/ 356757 w 550622"/>
                  <a:gd name="connsiteY3" fmla="*/ 589092 h 608697"/>
                  <a:gd name="connsiteX4" fmla="*/ 381186 w 550622"/>
                  <a:gd name="connsiteY4" fmla="*/ 516007 h 608697"/>
                  <a:gd name="connsiteX5" fmla="*/ 325229 w 550622"/>
                  <a:gd name="connsiteY5" fmla="*/ 492076 h 608697"/>
                  <a:gd name="connsiteX6" fmla="*/ 275357 w 550622"/>
                  <a:gd name="connsiteY6" fmla="*/ 521990 h 608697"/>
                  <a:gd name="connsiteX7" fmla="*/ 285155 w 550622"/>
                  <a:gd name="connsiteY7" fmla="*/ 441810 h 608697"/>
                  <a:gd name="connsiteX8" fmla="*/ 304843 w 550622"/>
                  <a:gd name="connsiteY8" fmla="*/ 441810 h 608697"/>
                  <a:gd name="connsiteX9" fmla="*/ 304843 w 550622"/>
                  <a:gd name="connsiteY9" fmla="*/ 461427 h 608697"/>
                  <a:gd name="connsiteX10" fmla="*/ 285155 w 550622"/>
                  <a:gd name="connsiteY10" fmla="*/ 461427 h 608697"/>
                  <a:gd name="connsiteX11" fmla="*/ 245850 w 550622"/>
                  <a:gd name="connsiteY11" fmla="*/ 441810 h 608697"/>
                  <a:gd name="connsiteX12" fmla="*/ 265467 w 550622"/>
                  <a:gd name="connsiteY12" fmla="*/ 441810 h 608697"/>
                  <a:gd name="connsiteX13" fmla="*/ 265467 w 550622"/>
                  <a:gd name="connsiteY13" fmla="*/ 461427 h 608697"/>
                  <a:gd name="connsiteX14" fmla="*/ 245850 w 550622"/>
                  <a:gd name="connsiteY14" fmla="*/ 461427 h 608697"/>
                  <a:gd name="connsiteX15" fmla="*/ 324460 w 550622"/>
                  <a:gd name="connsiteY15" fmla="*/ 422193 h 608697"/>
                  <a:gd name="connsiteX16" fmla="*/ 344148 w 550622"/>
                  <a:gd name="connsiteY16" fmla="*/ 422193 h 608697"/>
                  <a:gd name="connsiteX17" fmla="*/ 344148 w 550622"/>
                  <a:gd name="connsiteY17" fmla="*/ 441810 h 608697"/>
                  <a:gd name="connsiteX18" fmla="*/ 324460 w 550622"/>
                  <a:gd name="connsiteY18" fmla="*/ 441810 h 608697"/>
                  <a:gd name="connsiteX19" fmla="*/ 206474 w 550622"/>
                  <a:gd name="connsiteY19" fmla="*/ 422193 h 608697"/>
                  <a:gd name="connsiteX20" fmla="*/ 226091 w 550622"/>
                  <a:gd name="connsiteY20" fmla="*/ 422193 h 608697"/>
                  <a:gd name="connsiteX21" fmla="*/ 226091 w 550622"/>
                  <a:gd name="connsiteY21" fmla="*/ 441810 h 608697"/>
                  <a:gd name="connsiteX22" fmla="*/ 206474 w 550622"/>
                  <a:gd name="connsiteY22" fmla="*/ 441810 h 608697"/>
                  <a:gd name="connsiteX23" fmla="*/ 254494 w 550622"/>
                  <a:gd name="connsiteY23" fmla="*/ 300326 h 608697"/>
                  <a:gd name="connsiteX24" fmla="*/ 275517 w 550622"/>
                  <a:gd name="connsiteY24" fmla="*/ 314426 h 608697"/>
                  <a:gd name="connsiteX25" fmla="*/ 295803 w 550622"/>
                  <a:gd name="connsiteY25" fmla="*/ 300695 h 608697"/>
                  <a:gd name="connsiteX26" fmla="*/ 313875 w 550622"/>
                  <a:gd name="connsiteY26" fmla="*/ 308436 h 608697"/>
                  <a:gd name="connsiteX27" fmla="*/ 275517 w 550622"/>
                  <a:gd name="connsiteY27" fmla="*/ 334056 h 608697"/>
                  <a:gd name="connsiteX28" fmla="*/ 236606 w 550622"/>
                  <a:gd name="connsiteY28" fmla="*/ 308436 h 608697"/>
                  <a:gd name="connsiteX29" fmla="*/ 334335 w 550622"/>
                  <a:gd name="connsiteY29" fmla="*/ 235611 h 608697"/>
                  <a:gd name="connsiteX30" fmla="*/ 324473 w 550622"/>
                  <a:gd name="connsiteY30" fmla="*/ 245462 h 608697"/>
                  <a:gd name="connsiteX31" fmla="*/ 334335 w 550622"/>
                  <a:gd name="connsiteY31" fmla="*/ 255221 h 608697"/>
                  <a:gd name="connsiteX32" fmla="*/ 344104 w 550622"/>
                  <a:gd name="connsiteY32" fmla="*/ 245462 h 608697"/>
                  <a:gd name="connsiteX33" fmla="*/ 334335 w 550622"/>
                  <a:gd name="connsiteY33" fmla="*/ 235611 h 608697"/>
                  <a:gd name="connsiteX34" fmla="*/ 216367 w 550622"/>
                  <a:gd name="connsiteY34" fmla="*/ 235611 h 608697"/>
                  <a:gd name="connsiteX35" fmla="*/ 206509 w 550622"/>
                  <a:gd name="connsiteY35" fmla="*/ 245462 h 608697"/>
                  <a:gd name="connsiteX36" fmla="*/ 216367 w 550622"/>
                  <a:gd name="connsiteY36" fmla="*/ 255221 h 608697"/>
                  <a:gd name="connsiteX37" fmla="*/ 226133 w 550622"/>
                  <a:gd name="connsiteY37" fmla="*/ 245462 h 608697"/>
                  <a:gd name="connsiteX38" fmla="*/ 216367 w 550622"/>
                  <a:gd name="connsiteY38" fmla="*/ 235611 h 608697"/>
                  <a:gd name="connsiteX39" fmla="*/ 334335 w 550622"/>
                  <a:gd name="connsiteY39" fmla="*/ 216001 h 608697"/>
                  <a:gd name="connsiteX40" fmla="*/ 354702 w 550622"/>
                  <a:gd name="connsiteY40" fmla="*/ 224287 h 608697"/>
                  <a:gd name="connsiteX41" fmla="*/ 369264 w 550622"/>
                  <a:gd name="connsiteY41" fmla="*/ 217014 h 608697"/>
                  <a:gd name="connsiteX42" fmla="*/ 378019 w 550622"/>
                  <a:gd name="connsiteY42" fmla="*/ 234599 h 608697"/>
                  <a:gd name="connsiteX43" fmla="*/ 363458 w 550622"/>
                  <a:gd name="connsiteY43" fmla="*/ 241872 h 608697"/>
                  <a:gd name="connsiteX44" fmla="*/ 363826 w 550622"/>
                  <a:gd name="connsiteY44" fmla="*/ 245462 h 608697"/>
                  <a:gd name="connsiteX45" fmla="*/ 334335 w 550622"/>
                  <a:gd name="connsiteY45" fmla="*/ 274923 h 608697"/>
                  <a:gd name="connsiteX46" fmla="*/ 304843 w 550622"/>
                  <a:gd name="connsiteY46" fmla="*/ 245462 h 608697"/>
                  <a:gd name="connsiteX47" fmla="*/ 334335 w 550622"/>
                  <a:gd name="connsiteY47" fmla="*/ 216001 h 608697"/>
                  <a:gd name="connsiteX48" fmla="*/ 216367 w 550622"/>
                  <a:gd name="connsiteY48" fmla="*/ 216001 h 608697"/>
                  <a:gd name="connsiteX49" fmla="*/ 245850 w 550622"/>
                  <a:gd name="connsiteY49" fmla="*/ 245462 h 608697"/>
                  <a:gd name="connsiteX50" fmla="*/ 216367 w 550622"/>
                  <a:gd name="connsiteY50" fmla="*/ 274923 h 608697"/>
                  <a:gd name="connsiteX51" fmla="*/ 186884 w 550622"/>
                  <a:gd name="connsiteY51" fmla="*/ 245462 h 608697"/>
                  <a:gd name="connsiteX52" fmla="*/ 187252 w 550622"/>
                  <a:gd name="connsiteY52" fmla="*/ 241872 h 608697"/>
                  <a:gd name="connsiteX53" fmla="*/ 172603 w 550622"/>
                  <a:gd name="connsiteY53" fmla="*/ 234599 h 608697"/>
                  <a:gd name="connsiteX54" fmla="*/ 181448 w 550622"/>
                  <a:gd name="connsiteY54" fmla="*/ 217014 h 608697"/>
                  <a:gd name="connsiteX55" fmla="*/ 195913 w 550622"/>
                  <a:gd name="connsiteY55" fmla="*/ 224287 h 608697"/>
                  <a:gd name="connsiteX56" fmla="*/ 216367 w 550622"/>
                  <a:gd name="connsiteY56" fmla="*/ 216001 h 608697"/>
                  <a:gd name="connsiteX57" fmla="*/ 157360 w 550622"/>
                  <a:gd name="connsiteY57" fmla="*/ 155373 h 608697"/>
                  <a:gd name="connsiteX58" fmla="*/ 137632 w 550622"/>
                  <a:gd name="connsiteY58" fmla="*/ 225788 h 608697"/>
                  <a:gd name="connsiteX59" fmla="*/ 238667 w 550622"/>
                  <a:gd name="connsiteY59" fmla="*/ 358333 h 608697"/>
                  <a:gd name="connsiteX60" fmla="*/ 245858 w 550622"/>
                  <a:gd name="connsiteY60" fmla="*/ 360358 h 608697"/>
                  <a:gd name="connsiteX61" fmla="*/ 245766 w 550622"/>
                  <a:gd name="connsiteY61" fmla="*/ 402515 h 608697"/>
                  <a:gd name="connsiteX62" fmla="*/ 226130 w 550622"/>
                  <a:gd name="connsiteY62" fmla="*/ 402515 h 608697"/>
                  <a:gd name="connsiteX63" fmla="*/ 226130 w 550622"/>
                  <a:gd name="connsiteY63" fmla="*/ 412364 h 608697"/>
                  <a:gd name="connsiteX64" fmla="*/ 206495 w 550622"/>
                  <a:gd name="connsiteY64" fmla="*/ 412364 h 608697"/>
                  <a:gd name="connsiteX65" fmla="*/ 206495 w 550622"/>
                  <a:gd name="connsiteY65" fmla="*/ 403068 h 608697"/>
                  <a:gd name="connsiteX66" fmla="*/ 98362 w 550622"/>
                  <a:gd name="connsiteY66" fmla="*/ 530274 h 608697"/>
                  <a:gd name="connsiteX67" fmla="*/ 98362 w 550622"/>
                  <a:gd name="connsiteY67" fmla="*/ 589092 h 608697"/>
                  <a:gd name="connsiteX68" fmla="*/ 173216 w 550622"/>
                  <a:gd name="connsiteY68" fmla="*/ 589092 h 608697"/>
                  <a:gd name="connsiteX69" fmla="*/ 145099 w 550622"/>
                  <a:gd name="connsiteY69" fmla="*/ 505054 h 608697"/>
                  <a:gd name="connsiteX70" fmla="*/ 226868 w 550622"/>
                  <a:gd name="connsiteY70" fmla="*/ 470077 h 608697"/>
                  <a:gd name="connsiteX71" fmla="*/ 275357 w 550622"/>
                  <a:gd name="connsiteY71" fmla="*/ 499071 h 608697"/>
                  <a:gd name="connsiteX72" fmla="*/ 323754 w 550622"/>
                  <a:gd name="connsiteY72" fmla="*/ 470077 h 608697"/>
                  <a:gd name="connsiteX73" fmla="*/ 405523 w 550622"/>
                  <a:gd name="connsiteY73" fmla="*/ 505054 h 608697"/>
                  <a:gd name="connsiteX74" fmla="*/ 377498 w 550622"/>
                  <a:gd name="connsiteY74" fmla="*/ 589092 h 608697"/>
                  <a:gd name="connsiteX75" fmla="*/ 442489 w 550622"/>
                  <a:gd name="connsiteY75" fmla="*/ 589092 h 608697"/>
                  <a:gd name="connsiteX76" fmla="*/ 442489 w 550622"/>
                  <a:gd name="connsiteY76" fmla="*/ 530274 h 608697"/>
                  <a:gd name="connsiteX77" fmla="*/ 344127 w 550622"/>
                  <a:gd name="connsiteY77" fmla="*/ 404356 h 608697"/>
                  <a:gd name="connsiteX78" fmla="*/ 344127 w 550622"/>
                  <a:gd name="connsiteY78" fmla="*/ 412364 h 608697"/>
                  <a:gd name="connsiteX79" fmla="*/ 324492 w 550622"/>
                  <a:gd name="connsiteY79" fmla="*/ 412364 h 608697"/>
                  <a:gd name="connsiteX80" fmla="*/ 324492 w 550622"/>
                  <a:gd name="connsiteY80" fmla="*/ 402515 h 608697"/>
                  <a:gd name="connsiteX81" fmla="*/ 304856 w 550622"/>
                  <a:gd name="connsiteY81" fmla="*/ 402515 h 608697"/>
                  <a:gd name="connsiteX82" fmla="*/ 304856 w 550622"/>
                  <a:gd name="connsiteY82" fmla="*/ 360358 h 608697"/>
                  <a:gd name="connsiteX83" fmla="*/ 312047 w 550622"/>
                  <a:gd name="connsiteY83" fmla="*/ 358333 h 608697"/>
                  <a:gd name="connsiteX84" fmla="*/ 412990 w 550622"/>
                  <a:gd name="connsiteY84" fmla="*/ 225788 h 608697"/>
                  <a:gd name="connsiteX85" fmla="*/ 393354 w 550622"/>
                  <a:gd name="connsiteY85" fmla="*/ 155373 h 608697"/>
                  <a:gd name="connsiteX86" fmla="*/ 393354 w 550622"/>
                  <a:gd name="connsiteY86" fmla="*/ 166878 h 608697"/>
                  <a:gd name="connsiteX87" fmla="*/ 363855 w 550622"/>
                  <a:gd name="connsiteY87" fmla="*/ 196333 h 608697"/>
                  <a:gd name="connsiteX88" fmla="*/ 186859 w 550622"/>
                  <a:gd name="connsiteY88" fmla="*/ 196333 h 608697"/>
                  <a:gd name="connsiteX89" fmla="*/ 157360 w 550622"/>
                  <a:gd name="connsiteY89" fmla="*/ 166878 h 608697"/>
                  <a:gd name="connsiteX90" fmla="*/ 275357 w 550622"/>
                  <a:gd name="connsiteY90" fmla="*/ 88363 h 608697"/>
                  <a:gd name="connsiteX91" fmla="*/ 176996 w 550622"/>
                  <a:gd name="connsiteY91" fmla="*/ 129784 h 608697"/>
                  <a:gd name="connsiteX92" fmla="*/ 176996 w 550622"/>
                  <a:gd name="connsiteY92" fmla="*/ 166878 h 608697"/>
                  <a:gd name="connsiteX93" fmla="*/ 186859 w 550622"/>
                  <a:gd name="connsiteY93" fmla="*/ 176727 h 608697"/>
                  <a:gd name="connsiteX94" fmla="*/ 216359 w 550622"/>
                  <a:gd name="connsiteY94" fmla="*/ 176727 h 608697"/>
                  <a:gd name="connsiteX95" fmla="*/ 216359 w 550622"/>
                  <a:gd name="connsiteY95" fmla="*/ 137424 h 608697"/>
                  <a:gd name="connsiteX96" fmla="*/ 235994 w 550622"/>
                  <a:gd name="connsiteY96" fmla="*/ 137424 h 608697"/>
                  <a:gd name="connsiteX97" fmla="*/ 235994 w 550622"/>
                  <a:gd name="connsiteY97" fmla="*/ 176727 h 608697"/>
                  <a:gd name="connsiteX98" fmla="*/ 265493 w 550622"/>
                  <a:gd name="connsiteY98" fmla="*/ 176727 h 608697"/>
                  <a:gd name="connsiteX99" fmla="*/ 265493 w 550622"/>
                  <a:gd name="connsiteY99" fmla="*/ 137424 h 608697"/>
                  <a:gd name="connsiteX100" fmla="*/ 285129 w 550622"/>
                  <a:gd name="connsiteY100" fmla="*/ 137424 h 608697"/>
                  <a:gd name="connsiteX101" fmla="*/ 285129 w 550622"/>
                  <a:gd name="connsiteY101" fmla="*/ 176727 h 608697"/>
                  <a:gd name="connsiteX102" fmla="*/ 314628 w 550622"/>
                  <a:gd name="connsiteY102" fmla="*/ 176727 h 608697"/>
                  <a:gd name="connsiteX103" fmla="*/ 314628 w 550622"/>
                  <a:gd name="connsiteY103" fmla="*/ 137424 h 608697"/>
                  <a:gd name="connsiteX104" fmla="*/ 334356 w 550622"/>
                  <a:gd name="connsiteY104" fmla="*/ 137424 h 608697"/>
                  <a:gd name="connsiteX105" fmla="*/ 334356 w 550622"/>
                  <a:gd name="connsiteY105" fmla="*/ 176727 h 608697"/>
                  <a:gd name="connsiteX106" fmla="*/ 363855 w 550622"/>
                  <a:gd name="connsiteY106" fmla="*/ 176727 h 608697"/>
                  <a:gd name="connsiteX107" fmla="*/ 373626 w 550622"/>
                  <a:gd name="connsiteY107" fmla="*/ 166878 h 608697"/>
                  <a:gd name="connsiteX108" fmla="*/ 373626 w 550622"/>
                  <a:gd name="connsiteY108" fmla="*/ 129784 h 608697"/>
                  <a:gd name="connsiteX109" fmla="*/ 275357 w 550622"/>
                  <a:gd name="connsiteY109" fmla="*/ 88363 h 608697"/>
                  <a:gd name="connsiteX110" fmla="*/ 275357 w 550622"/>
                  <a:gd name="connsiteY110" fmla="*/ 19605 h 608697"/>
                  <a:gd name="connsiteX111" fmla="*/ 88498 w 550622"/>
                  <a:gd name="connsiteY111" fmla="*/ 196333 h 608697"/>
                  <a:gd name="connsiteX112" fmla="*/ 88498 w 550622"/>
                  <a:gd name="connsiteY112" fmla="*/ 363304 h 608697"/>
                  <a:gd name="connsiteX113" fmla="*/ 43880 w 550622"/>
                  <a:gd name="connsiteY113" fmla="*/ 445316 h 608697"/>
                  <a:gd name="connsiteX114" fmla="*/ 19635 w 550622"/>
                  <a:gd name="connsiteY114" fmla="*/ 481122 h 608697"/>
                  <a:gd name="connsiteX115" fmla="*/ 29499 w 550622"/>
                  <a:gd name="connsiteY115" fmla="*/ 490879 h 608697"/>
                  <a:gd name="connsiteX116" fmla="*/ 83428 w 550622"/>
                  <a:gd name="connsiteY116" fmla="*/ 490879 h 608697"/>
                  <a:gd name="connsiteX117" fmla="*/ 216359 w 550622"/>
                  <a:gd name="connsiteY117" fmla="*/ 382910 h 608697"/>
                  <a:gd name="connsiteX118" fmla="*/ 226222 w 550622"/>
                  <a:gd name="connsiteY118" fmla="*/ 382910 h 608697"/>
                  <a:gd name="connsiteX119" fmla="*/ 226222 w 550622"/>
                  <a:gd name="connsiteY119" fmla="*/ 375086 h 608697"/>
                  <a:gd name="connsiteX120" fmla="*/ 117997 w 550622"/>
                  <a:gd name="connsiteY120" fmla="*/ 225788 h 608697"/>
                  <a:gd name="connsiteX121" fmla="*/ 275357 w 550622"/>
                  <a:gd name="connsiteY121" fmla="*/ 68758 h 608697"/>
                  <a:gd name="connsiteX122" fmla="*/ 432625 w 550622"/>
                  <a:gd name="connsiteY122" fmla="*/ 225788 h 608697"/>
                  <a:gd name="connsiteX123" fmla="*/ 324492 w 550622"/>
                  <a:gd name="connsiteY123" fmla="*/ 375086 h 608697"/>
                  <a:gd name="connsiteX124" fmla="*/ 324492 w 550622"/>
                  <a:gd name="connsiteY124" fmla="*/ 382910 h 608697"/>
                  <a:gd name="connsiteX125" fmla="*/ 457423 w 550622"/>
                  <a:gd name="connsiteY125" fmla="*/ 490879 h 608697"/>
                  <a:gd name="connsiteX126" fmla="*/ 521123 w 550622"/>
                  <a:gd name="connsiteY126" fmla="*/ 490879 h 608697"/>
                  <a:gd name="connsiteX127" fmla="*/ 530987 w 550622"/>
                  <a:gd name="connsiteY127" fmla="*/ 481122 h 608697"/>
                  <a:gd name="connsiteX128" fmla="*/ 506742 w 550622"/>
                  <a:gd name="connsiteY128" fmla="*/ 445316 h 608697"/>
                  <a:gd name="connsiteX129" fmla="*/ 462124 w 550622"/>
                  <a:gd name="connsiteY129" fmla="*/ 363304 h 608697"/>
                  <a:gd name="connsiteX130" fmla="*/ 462124 w 550622"/>
                  <a:gd name="connsiteY130" fmla="*/ 196333 h 608697"/>
                  <a:gd name="connsiteX131" fmla="*/ 275357 w 550622"/>
                  <a:gd name="connsiteY131" fmla="*/ 19605 h 608697"/>
                  <a:gd name="connsiteX132" fmla="*/ 275357 w 550622"/>
                  <a:gd name="connsiteY132" fmla="*/ 0 h 608697"/>
                  <a:gd name="connsiteX133" fmla="*/ 481852 w 550622"/>
                  <a:gd name="connsiteY133" fmla="*/ 196333 h 608697"/>
                  <a:gd name="connsiteX134" fmla="*/ 481852 w 550622"/>
                  <a:gd name="connsiteY134" fmla="*/ 363304 h 608697"/>
                  <a:gd name="connsiteX135" fmla="*/ 522229 w 550622"/>
                  <a:gd name="connsiteY135" fmla="*/ 433166 h 608697"/>
                  <a:gd name="connsiteX136" fmla="*/ 550622 w 550622"/>
                  <a:gd name="connsiteY136" fmla="*/ 481122 h 608697"/>
                  <a:gd name="connsiteX137" fmla="*/ 521123 w 550622"/>
                  <a:gd name="connsiteY137" fmla="*/ 510577 h 608697"/>
                  <a:gd name="connsiteX138" fmla="*/ 460926 w 550622"/>
                  <a:gd name="connsiteY138" fmla="*/ 510577 h 608697"/>
                  <a:gd name="connsiteX139" fmla="*/ 462124 w 550622"/>
                  <a:gd name="connsiteY139" fmla="*/ 530274 h 608697"/>
                  <a:gd name="connsiteX140" fmla="*/ 462124 w 550622"/>
                  <a:gd name="connsiteY140" fmla="*/ 608697 h 608697"/>
                  <a:gd name="connsiteX141" fmla="*/ 78634 w 550622"/>
                  <a:gd name="connsiteY141" fmla="*/ 608697 h 608697"/>
                  <a:gd name="connsiteX142" fmla="*/ 78634 w 550622"/>
                  <a:gd name="connsiteY142" fmla="*/ 530274 h 608697"/>
                  <a:gd name="connsiteX143" fmla="*/ 79925 w 550622"/>
                  <a:gd name="connsiteY143" fmla="*/ 510577 h 608697"/>
                  <a:gd name="connsiteX144" fmla="*/ 29499 w 550622"/>
                  <a:gd name="connsiteY144" fmla="*/ 510577 h 608697"/>
                  <a:gd name="connsiteX145" fmla="*/ 0 w 550622"/>
                  <a:gd name="connsiteY145" fmla="*/ 481122 h 608697"/>
                  <a:gd name="connsiteX146" fmla="*/ 28393 w 550622"/>
                  <a:gd name="connsiteY146" fmla="*/ 433166 h 608697"/>
                  <a:gd name="connsiteX147" fmla="*/ 68862 w 550622"/>
                  <a:gd name="connsiteY147" fmla="*/ 363304 h 608697"/>
                  <a:gd name="connsiteX148" fmla="*/ 68862 w 550622"/>
                  <a:gd name="connsiteY148" fmla="*/ 196333 h 608697"/>
                  <a:gd name="connsiteX149" fmla="*/ 275357 w 550622"/>
                  <a:gd name="connsiteY149" fmla="*/ 0 h 6086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</a:cxnLst>
                <a:rect l="l" t="t" r="r" b="b"/>
                <a:pathLst>
                  <a:path w="550622" h="608697">
                    <a:moveTo>
                      <a:pt x="225393" y="492076"/>
                    </a:moveTo>
                    <a:lnTo>
                      <a:pt x="169529" y="516007"/>
                    </a:lnTo>
                    <a:lnTo>
                      <a:pt x="193865" y="589092"/>
                    </a:lnTo>
                    <a:lnTo>
                      <a:pt x="356757" y="589092"/>
                    </a:lnTo>
                    <a:lnTo>
                      <a:pt x="381186" y="516007"/>
                    </a:lnTo>
                    <a:lnTo>
                      <a:pt x="325229" y="492076"/>
                    </a:lnTo>
                    <a:lnTo>
                      <a:pt x="275357" y="521990"/>
                    </a:lnTo>
                    <a:close/>
                    <a:moveTo>
                      <a:pt x="285155" y="441810"/>
                    </a:moveTo>
                    <a:lnTo>
                      <a:pt x="304843" y="441810"/>
                    </a:lnTo>
                    <a:lnTo>
                      <a:pt x="304843" y="461427"/>
                    </a:lnTo>
                    <a:lnTo>
                      <a:pt x="285155" y="461427"/>
                    </a:lnTo>
                    <a:close/>
                    <a:moveTo>
                      <a:pt x="245850" y="441810"/>
                    </a:moveTo>
                    <a:lnTo>
                      <a:pt x="265467" y="441810"/>
                    </a:lnTo>
                    <a:lnTo>
                      <a:pt x="265467" y="461427"/>
                    </a:lnTo>
                    <a:lnTo>
                      <a:pt x="245850" y="461427"/>
                    </a:lnTo>
                    <a:close/>
                    <a:moveTo>
                      <a:pt x="324460" y="422193"/>
                    </a:moveTo>
                    <a:lnTo>
                      <a:pt x="344148" y="422193"/>
                    </a:lnTo>
                    <a:lnTo>
                      <a:pt x="344148" y="441810"/>
                    </a:lnTo>
                    <a:lnTo>
                      <a:pt x="324460" y="441810"/>
                    </a:lnTo>
                    <a:close/>
                    <a:moveTo>
                      <a:pt x="206474" y="422193"/>
                    </a:moveTo>
                    <a:lnTo>
                      <a:pt x="226091" y="422193"/>
                    </a:lnTo>
                    <a:lnTo>
                      <a:pt x="226091" y="441810"/>
                    </a:lnTo>
                    <a:lnTo>
                      <a:pt x="206474" y="441810"/>
                    </a:lnTo>
                    <a:close/>
                    <a:moveTo>
                      <a:pt x="254494" y="300326"/>
                    </a:moveTo>
                    <a:cubicBezTo>
                      <a:pt x="254771" y="300787"/>
                      <a:pt x="261410" y="314426"/>
                      <a:pt x="275517" y="314426"/>
                    </a:cubicBezTo>
                    <a:cubicBezTo>
                      <a:pt x="289809" y="314426"/>
                      <a:pt x="295710" y="300879"/>
                      <a:pt x="295803" y="300695"/>
                    </a:cubicBezTo>
                    <a:lnTo>
                      <a:pt x="313875" y="308436"/>
                    </a:lnTo>
                    <a:cubicBezTo>
                      <a:pt x="313414" y="309450"/>
                      <a:pt x="302626" y="334056"/>
                      <a:pt x="275517" y="334056"/>
                    </a:cubicBezTo>
                    <a:cubicBezTo>
                      <a:pt x="248593" y="334056"/>
                      <a:pt x="237067" y="309450"/>
                      <a:pt x="236606" y="308436"/>
                    </a:cubicBezTo>
                    <a:close/>
                    <a:moveTo>
                      <a:pt x="334335" y="235611"/>
                    </a:moveTo>
                    <a:cubicBezTo>
                      <a:pt x="328897" y="235611"/>
                      <a:pt x="324473" y="240030"/>
                      <a:pt x="324473" y="245462"/>
                    </a:cubicBezTo>
                    <a:cubicBezTo>
                      <a:pt x="324473" y="250894"/>
                      <a:pt x="328897" y="255221"/>
                      <a:pt x="334335" y="255221"/>
                    </a:cubicBezTo>
                    <a:cubicBezTo>
                      <a:pt x="339772" y="255221"/>
                      <a:pt x="344104" y="250894"/>
                      <a:pt x="344104" y="245462"/>
                    </a:cubicBezTo>
                    <a:cubicBezTo>
                      <a:pt x="344104" y="240030"/>
                      <a:pt x="339772" y="235611"/>
                      <a:pt x="334335" y="235611"/>
                    </a:cubicBezTo>
                    <a:close/>
                    <a:moveTo>
                      <a:pt x="216367" y="235611"/>
                    </a:moveTo>
                    <a:cubicBezTo>
                      <a:pt x="210931" y="235611"/>
                      <a:pt x="206509" y="240030"/>
                      <a:pt x="206509" y="245462"/>
                    </a:cubicBezTo>
                    <a:cubicBezTo>
                      <a:pt x="206509" y="250894"/>
                      <a:pt x="210931" y="255221"/>
                      <a:pt x="216367" y="255221"/>
                    </a:cubicBezTo>
                    <a:cubicBezTo>
                      <a:pt x="221803" y="255221"/>
                      <a:pt x="226133" y="250894"/>
                      <a:pt x="226133" y="245462"/>
                    </a:cubicBezTo>
                    <a:cubicBezTo>
                      <a:pt x="226133" y="240030"/>
                      <a:pt x="221803" y="235611"/>
                      <a:pt x="216367" y="235611"/>
                    </a:cubicBezTo>
                    <a:close/>
                    <a:moveTo>
                      <a:pt x="334335" y="216001"/>
                    </a:moveTo>
                    <a:cubicBezTo>
                      <a:pt x="342260" y="216001"/>
                      <a:pt x="349449" y="219131"/>
                      <a:pt x="354702" y="224287"/>
                    </a:cubicBezTo>
                    <a:lnTo>
                      <a:pt x="369264" y="217014"/>
                    </a:lnTo>
                    <a:lnTo>
                      <a:pt x="378019" y="234599"/>
                    </a:lnTo>
                    <a:lnTo>
                      <a:pt x="363458" y="241872"/>
                    </a:lnTo>
                    <a:cubicBezTo>
                      <a:pt x="363550" y="243069"/>
                      <a:pt x="363826" y="244173"/>
                      <a:pt x="363826" y="245462"/>
                    </a:cubicBezTo>
                    <a:cubicBezTo>
                      <a:pt x="363826" y="261666"/>
                      <a:pt x="350555" y="274923"/>
                      <a:pt x="334335" y="274923"/>
                    </a:cubicBezTo>
                    <a:cubicBezTo>
                      <a:pt x="318022" y="274923"/>
                      <a:pt x="304843" y="261666"/>
                      <a:pt x="304843" y="245462"/>
                    </a:cubicBezTo>
                    <a:cubicBezTo>
                      <a:pt x="304843" y="229167"/>
                      <a:pt x="318022" y="216001"/>
                      <a:pt x="334335" y="216001"/>
                    </a:cubicBezTo>
                    <a:close/>
                    <a:moveTo>
                      <a:pt x="216367" y="216001"/>
                    </a:moveTo>
                    <a:cubicBezTo>
                      <a:pt x="232583" y="216001"/>
                      <a:pt x="245850" y="229167"/>
                      <a:pt x="245850" y="245462"/>
                    </a:cubicBezTo>
                    <a:cubicBezTo>
                      <a:pt x="245850" y="261666"/>
                      <a:pt x="232583" y="274923"/>
                      <a:pt x="216367" y="274923"/>
                    </a:cubicBezTo>
                    <a:cubicBezTo>
                      <a:pt x="200059" y="274923"/>
                      <a:pt x="186884" y="261666"/>
                      <a:pt x="186884" y="245462"/>
                    </a:cubicBezTo>
                    <a:cubicBezTo>
                      <a:pt x="186884" y="244173"/>
                      <a:pt x="187068" y="243069"/>
                      <a:pt x="187252" y="241872"/>
                    </a:cubicBezTo>
                    <a:lnTo>
                      <a:pt x="172603" y="234599"/>
                    </a:lnTo>
                    <a:lnTo>
                      <a:pt x="181448" y="217014"/>
                    </a:lnTo>
                    <a:lnTo>
                      <a:pt x="195913" y="224287"/>
                    </a:lnTo>
                    <a:cubicBezTo>
                      <a:pt x="201257" y="219131"/>
                      <a:pt x="208443" y="216001"/>
                      <a:pt x="216367" y="216001"/>
                    </a:cubicBezTo>
                    <a:close/>
                    <a:moveTo>
                      <a:pt x="157360" y="155373"/>
                    </a:moveTo>
                    <a:cubicBezTo>
                      <a:pt x="144915" y="175991"/>
                      <a:pt x="137632" y="200015"/>
                      <a:pt x="137632" y="225788"/>
                    </a:cubicBezTo>
                    <a:cubicBezTo>
                      <a:pt x="137632" y="287458"/>
                      <a:pt x="179208" y="341949"/>
                      <a:pt x="238667" y="358333"/>
                    </a:cubicBezTo>
                    <a:lnTo>
                      <a:pt x="245858" y="360358"/>
                    </a:lnTo>
                    <a:lnTo>
                      <a:pt x="245766" y="402515"/>
                    </a:lnTo>
                    <a:lnTo>
                      <a:pt x="226130" y="402515"/>
                    </a:lnTo>
                    <a:lnTo>
                      <a:pt x="226130" y="412364"/>
                    </a:lnTo>
                    <a:lnTo>
                      <a:pt x="206495" y="412364"/>
                    </a:lnTo>
                    <a:lnTo>
                      <a:pt x="206495" y="403068"/>
                    </a:lnTo>
                    <a:cubicBezTo>
                      <a:pt x="144178" y="408130"/>
                      <a:pt x="98362" y="461056"/>
                      <a:pt x="98362" y="530274"/>
                    </a:cubicBezTo>
                    <a:lnTo>
                      <a:pt x="98362" y="589092"/>
                    </a:lnTo>
                    <a:lnTo>
                      <a:pt x="173216" y="589092"/>
                    </a:lnTo>
                    <a:lnTo>
                      <a:pt x="145099" y="505054"/>
                    </a:lnTo>
                    <a:lnTo>
                      <a:pt x="226868" y="470077"/>
                    </a:lnTo>
                    <a:lnTo>
                      <a:pt x="275357" y="499071"/>
                    </a:lnTo>
                    <a:lnTo>
                      <a:pt x="323754" y="470077"/>
                    </a:lnTo>
                    <a:lnTo>
                      <a:pt x="405523" y="505054"/>
                    </a:lnTo>
                    <a:lnTo>
                      <a:pt x="377498" y="589092"/>
                    </a:lnTo>
                    <a:lnTo>
                      <a:pt x="442489" y="589092"/>
                    </a:lnTo>
                    <a:lnTo>
                      <a:pt x="442489" y="530274"/>
                    </a:lnTo>
                    <a:cubicBezTo>
                      <a:pt x="442489" y="464738"/>
                      <a:pt x="401374" y="413929"/>
                      <a:pt x="344127" y="404356"/>
                    </a:cubicBezTo>
                    <a:lnTo>
                      <a:pt x="344127" y="412364"/>
                    </a:lnTo>
                    <a:lnTo>
                      <a:pt x="324492" y="412364"/>
                    </a:lnTo>
                    <a:lnTo>
                      <a:pt x="324492" y="402515"/>
                    </a:lnTo>
                    <a:lnTo>
                      <a:pt x="304856" y="402515"/>
                    </a:lnTo>
                    <a:lnTo>
                      <a:pt x="304856" y="360358"/>
                    </a:lnTo>
                    <a:lnTo>
                      <a:pt x="312047" y="358333"/>
                    </a:lnTo>
                    <a:cubicBezTo>
                      <a:pt x="371506" y="341949"/>
                      <a:pt x="412990" y="287458"/>
                      <a:pt x="412990" y="225788"/>
                    </a:cubicBezTo>
                    <a:cubicBezTo>
                      <a:pt x="412990" y="200015"/>
                      <a:pt x="405707" y="175991"/>
                      <a:pt x="393354" y="155373"/>
                    </a:cubicBezTo>
                    <a:lnTo>
                      <a:pt x="393354" y="166878"/>
                    </a:lnTo>
                    <a:cubicBezTo>
                      <a:pt x="393354" y="183170"/>
                      <a:pt x="380079" y="196333"/>
                      <a:pt x="363855" y="196333"/>
                    </a:cubicBezTo>
                    <a:lnTo>
                      <a:pt x="186859" y="196333"/>
                    </a:lnTo>
                    <a:cubicBezTo>
                      <a:pt x="170543" y="196333"/>
                      <a:pt x="157360" y="183170"/>
                      <a:pt x="157360" y="166878"/>
                    </a:cubicBezTo>
                    <a:close/>
                    <a:moveTo>
                      <a:pt x="275357" y="88363"/>
                    </a:moveTo>
                    <a:cubicBezTo>
                      <a:pt x="236824" y="88363"/>
                      <a:pt x="201978" y="104287"/>
                      <a:pt x="176996" y="129784"/>
                    </a:cubicBezTo>
                    <a:lnTo>
                      <a:pt x="176996" y="166878"/>
                    </a:lnTo>
                    <a:cubicBezTo>
                      <a:pt x="176996" y="172309"/>
                      <a:pt x="181420" y="176727"/>
                      <a:pt x="186859" y="176727"/>
                    </a:cubicBezTo>
                    <a:lnTo>
                      <a:pt x="216359" y="176727"/>
                    </a:lnTo>
                    <a:lnTo>
                      <a:pt x="216359" y="137424"/>
                    </a:lnTo>
                    <a:lnTo>
                      <a:pt x="235994" y="137424"/>
                    </a:lnTo>
                    <a:lnTo>
                      <a:pt x="235994" y="176727"/>
                    </a:lnTo>
                    <a:lnTo>
                      <a:pt x="265493" y="176727"/>
                    </a:lnTo>
                    <a:lnTo>
                      <a:pt x="265493" y="137424"/>
                    </a:lnTo>
                    <a:lnTo>
                      <a:pt x="285129" y="137424"/>
                    </a:lnTo>
                    <a:lnTo>
                      <a:pt x="285129" y="176727"/>
                    </a:lnTo>
                    <a:lnTo>
                      <a:pt x="314628" y="176727"/>
                    </a:lnTo>
                    <a:lnTo>
                      <a:pt x="314628" y="137424"/>
                    </a:lnTo>
                    <a:lnTo>
                      <a:pt x="334356" y="137424"/>
                    </a:lnTo>
                    <a:lnTo>
                      <a:pt x="334356" y="176727"/>
                    </a:lnTo>
                    <a:lnTo>
                      <a:pt x="363855" y="176727"/>
                    </a:lnTo>
                    <a:cubicBezTo>
                      <a:pt x="369294" y="176727"/>
                      <a:pt x="373626" y="172309"/>
                      <a:pt x="373626" y="166878"/>
                    </a:cubicBezTo>
                    <a:lnTo>
                      <a:pt x="373626" y="129784"/>
                    </a:lnTo>
                    <a:cubicBezTo>
                      <a:pt x="348644" y="104287"/>
                      <a:pt x="313798" y="88363"/>
                      <a:pt x="275357" y="88363"/>
                    </a:cubicBezTo>
                    <a:close/>
                    <a:moveTo>
                      <a:pt x="275357" y="19605"/>
                    </a:moveTo>
                    <a:cubicBezTo>
                      <a:pt x="172294" y="19605"/>
                      <a:pt x="88498" y="98949"/>
                      <a:pt x="88498" y="196333"/>
                    </a:cubicBezTo>
                    <a:lnTo>
                      <a:pt x="88498" y="363304"/>
                    </a:lnTo>
                    <a:cubicBezTo>
                      <a:pt x="88498" y="388248"/>
                      <a:pt x="64806" y="418531"/>
                      <a:pt x="43880" y="445316"/>
                    </a:cubicBezTo>
                    <a:cubicBezTo>
                      <a:pt x="33832" y="458111"/>
                      <a:pt x="20004" y="475784"/>
                      <a:pt x="19635" y="481122"/>
                    </a:cubicBezTo>
                    <a:cubicBezTo>
                      <a:pt x="19635" y="485632"/>
                      <a:pt x="23968" y="490879"/>
                      <a:pt x="29499" y="490879"/>
                    </a:cubicBezTo>
                    <a:lnTo>
                      <a:pt x="83428" y="490879"/>
                    </a:lnTo>
                    <a:cubicBezTo>
                      <a:pt x="98730" y="427276"/>
                      <a:pt x="150723" y="382910"/>
                      <a:pt x="216359" y="382910"/>
                    </a:cubicBezTo>
                    <a:lnTo>
                      <a:pt x="226222" y="382910"/>
                    </a:lnTo>
                    <a:lnTo>
                      <a:pt x="226222" y="375086"/>
                    </a:lnTo>
                    <a:cubicBezTo>
                      <a:pt x="162154" y="354099"/>
                      <a:pt x="117997" y="293717"/>
                      <a:pt x="117997" y="225788"/>
                    </a:cubicBezTo>
                    <a:cubicBezTo>
                      <a:pt x="117997" y="139173"/>
                      <a:pt x="188611" y="68758"/>
                      <a:pt x="275357" y="68758"/>
                    </a:cubicBezTo>
                    <a:cubicBezTo>
                      <a:pt x="362103" y="68758"/>
                      <a:pt x="432625" y="139173"/>
                      <a:pt x="432625" y="225788"/>
                    </a:cubicBezTo>
                    <a:cubicBezTo>
                      <a:pt x="432625" y="293717"/>
                      <a:pt x="388560" y="354099"/>
                      <a:pt x="324492" y="375086"/>
                    </a:cubicBezTo>
                    <a:lnTo>
                      <a:pt x="324492" y="382910"/>
                    </a:lnTo>
                    <a:cubicBezTo>
                      <a:pt x="390128" y="382910"/>
                      <a:pt x="442120" y="427276"/>
                      <a:pt x="457423" y="490879"/>
                    </a:cubicBezTo>
                    <a:lnTo>
                      <a:pt x="521123" y="490879"/>
                    </a:lnTo>
                    <a:cubicBezTo>
                      <a:pt x="526654" y="490879"/>
                      <a:pt x="530987" y="485632"/>
                      <a:pt x="530987" y="481122"/>
                    </a:cubicBezTo>
                    <a:cubicBezTo>
                      <a:pt x="530618" y="475784"/>
                      <a:pt x="516882" y="458111"/>
                      <a:pt x="506742" y="445316"/>
                    </a:cubicBezTo>
                    <a:cubicBezTo>
                      <a:pt x="485908" y="418531"/>
                      <a:pt x="462124" y="388248"/>
                      <a:pt x="462124" y="363304"/>
                    </a:cubicBezTo>
                    <a:lnTo>
                      <a:pt x="462124" y="196333"/>
                    </a:lnTo>
                    <a:cubicBezTo>
                      <a:pt x="462124" y="98949"/>
                      <a:pt x="378328" y="19605"/>
                      <a:pt x="275357" y="19605"/>
                    </a:cubicBezTo>
                    <a:close/>
                    <a:moveTo>
                      <a:pt x="275357" y="0"/>
                    </a:moveTo>
                    <a:cubicBezTo>
                      <a:pt x="389206" y="0"/>
                      <a:pt x="481852" y="88087"/>
                      <a:pt x="481852" y="196333"/>
                    </a:cubicBezTo>
                    <a:lnTo>
                      <a:pt x="481852" y="363304"/>
                    </a:lnTo>
                    <a:cubicBezTo>
                      <a:pt x="481852" y="381437"/>
                      <a:pt x="504253" y="410155"/>
                      <a:pt x="522229" y="433166"/>
                    </a:cubicBezTo>
                    <a:cubicBezTo>
                      <a:pt x="540389" y="456362"/>
                      <a:pt x="550622" y="469985"/>
                      <a:pt x="550622" y="481122"/>
                    </a:cubicBezTo>
                    <a:cubicBezTo>
                      <a:pt x="550622" y="497046"/>
                      <a:pt x="537163" y="510577"/>
                      <a:pt x="521123" y="510577"/>
                    </a:cubicBezTo>
                    <a:lnTo>
                      <a:pt x="460926" y="510577"/>
                    </a:lnTo>
                    <a:cubicBezTo>
                      <a:pt x="461663" y="517020"/>
                      <a:pt x="462124" y="523555"/>
                      <a:pt x="462124" y="530274"/>
                    </a:cubicBezTo>
                    <a:lnTo>
                      <a:pt x="462124" y="608697"/>
                    </a:lnTo>
                    <a:lnTo>
                      <a:pt x="78634" y="608697"/>
                    </a:lnTo>
                    <a:lnTo>
                      <a:pt x="78634" y="530274"/>
                    </a:lnTo>
                    <a:cubicBezTo>
                      <a:pt x="78634" y="523555"/>
                      <a:pt x="79187" y="517020"/>
                      <a:pt x="79925" y="510577"/>
                    </a:cubicBezTo>
                    <a:lnTo>
                      <a:pt x="29499" y="510577"/>
                    </a:lnTo>
                    <a:cubicBezTo>
                      <a:pt x="13551" y="510577"/>
                      <a:pt x="0" y="497046"/>
                      <a:pt x="0" y="481122"/>
                    </a:cubicBezTo>
                    <a:cubicBezTo>
                      <a:pt x="0" y="469985"/>
                      <a:pt x="10233" y="456362"/>
                      <a:pt x="28393" y="433166"/>
                    </a:cubicBezTo>
                    <a:cubicBezTo>
                      <a:pt x="46369" y="410155"/>
                      <a:pt x="68862" y="381437"/>
                      <a:pt x="68862" y="363304"/>
                    </a:cubicBezTo>
                    <a:lnTo>
                      <a:pt x="68862" y="196333"/>
                    </a:lnTo>
                    <a:cubicBezTo>
                      <a:pt x="68862" y="88087"/>
                      <a:pt x="161508" y="0"/>
                      <a:pt x="275357" y="0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5" name="任意多边形: 形状 134">
                <a:extLst>
                  <a:ext uri="{FF2B5EF4-FFF2-40B4-BE49-F238E27FC236}">
                    <a16:creationId xmlns:a16="http://schemas.microsoft.com/office/drawing/2014/main" id="{7165AE9A-0F21-66A8-EBDD-7443A6EA78B7}"/>
                  </a:ext>
                </a:extLst>
              </p:cNvPr>
              <p:cNvSpPr/>
              <p:nvPr/>
            </p:nvSpPr>
            <p:spPr>
              <a:xfrm>
                <a:off x="4518905" y="3804006"/>
                <a:ext cx="273748" cy="286270"/>
              </a:xfrm>
              <a:custGeom>
                <a:avLst/>
                <a:gdLst>
                  <a:gd name="T0" fmla="*/ 10000 w 11200"/>
                  <a:gd name="T1" fmla="*/ 11600 h 11600"/>
                  <a:gd name="T2" fmla="*/ 1200 w 11200"/>
                  <a:gd name="T3" fmla="*/ 11600 h 11600"/>
                  <a:gd name="T4" fmla="*/ 800 w 11200"/>
                  <a:gd name="T5" fmla="*/ 11200 h 11600"/>
                  <a:gd name="T6" fmla="*/ 800 w 11200"/>
                  <a:gd name="T7" fmla="*/ 7200 h 11600"/>
                  <a:gd name="T8" fmla="*/ 1200 w 11200"/>
                  <a:gd name="T9" fmla="*/ 6800 h 11600"/>
                  <a:gd name="T10" fmla="*/ 1600 w 11200"/>
                  <a:gd name="T11" fmla="*/ 7200 h 11600"/>
                  <a:gd name="T12" fmla="*/ 1600 w 11200"/>
                  <a:gd name="T13" fmla="*/ 10800 h 11600"/>
                  <a:gd name="T14" fmla="*/ 9600 w 11200"/>
                  <a:gd name="T15" fmla="*/ 10800 h 11600"/>
                  <a:gd name="T16" fmla="*/ 9600 w 11200"/>
                  <a:gd name="T17" fmla="*/ 7200 h 11600"/>
                  <a:gd name="T18" fmla="*/ 10000 w 11200"/>
                  <a:gd name="T19" fmla="*/ 6800 h 11600"/>
                  <a:gd name="T20" fmla="*/ 10400 w 11200"/>
                  <a:gd name="T21" fmla="*/ 7200 h 11600"/>
                  <a:gd name="T22" fmla="*/ 10400 w 11200"/>
                  <a:gd name="T23" fmla="*/ 11200 h 11600"/>
                  <a:gd name="T24" fmla="*/ 10000 w 11200"/>
                  <a:gd name="T25" fmla="*/ 11600 h 11600"/>
                  <a:gd name="T26" fmla="*/ 10800 w 11200"/>
                  <a:gd name="T27" fmla="*/ 6000 h 11600"/>
                  <a:gd name="T28" fmla="*/ 400 w 11200"/>
                  <a:gd name="T29" fmla="*/ 6000 h 11600"/>
                  <a:gd name="T30" fmla="*/ 0 w 11200"/>
                  <a:gd name="T31" fmla="*/ 5600 h 11600"/>
                  <a:gd name="T32" fmla="*/ 0 w 11200"/>
                  <a:gd name="T33" fmla="*/ 3600 h 11600"/>
                  <a:gd name="T34" fmla="*/ 400 w 11200"/>
                  <a:gd name="T35" fmla="*/ 3200 h 11600"/>
                  <a:gd name="T36" fmla="*/ 10800 w 11200"/>
                  <a:gd name="T37" fmla="*/ 3200 h 11600"/>
                  <a:gd name="T38" fmla="*/ 11200 w 11200"/>
                  <a:gd name="T39" fmla="*/ 3600 h 11600"/>
                  <a:gd name="T40" fmla="*/ 11200 w 11200"/>
                  <a:gd name="T41" fmla="*/ 5600 h 11600"/>
                  <a:gd name="T42" fmla="*/ 10800 w 11200"/>
                  <a:gd name="T43" fmla="*/ 6000 h 11600"/>
                  <a:gd name="T44" fmla="*/ 800 w 11200"/>
                  <a:gd name="T45" fmla="*/ 5200 h 11600"/>
                  <a:gd name="T46" fmla="*/ 10400 w 11200"/>
                  <a:gd name="T47" fmla="*/ 5200 h 11600"/>
                  <a:gd name="T48" fmla="*/ 10400 w 11200"/>
                  <a:gd name="T49" fmla="*/ 4000 h 11600"/>
                  <a:gd name="T50" fmla="*/ 800 w 11200"/>
                  <a:gd name="T51" fmla="*/ 4000 h 11600"/>
                  <a:gd name="T52" fmla="*/ 800 w 11200"/>
                  <a:gd name="T53" fmla="*/ 5200 h 11600"/>
                  <a:gd name="T54" fmla="*/ 5600 w 11200"/>
                  <a:gd name="T55" fmla="*/ 11600 h 11600"/>
                  <a:gd name="T56" fmla="*/ 5200 w 11200"/>
                  <a:gd name="T57" fmla="*/ 11200 h 11600"/>
                  <a:gd name="T58" fmla="*/ 5200 w 11200"/>
                  <a:gd name="T59" fmla="*/ 3600 h 11600"/>
                  <a:gd name="T60" fmla="*/ 5600 w 11200"/>
                  <a:gd name="T61" fmla="*/ 3200 h 11600"/>
                  <a:gd name="T62" fmla="*/ 6000 w 11200"/>
                  <a:gd name="T63" fmla="*/ 3600 h 11600"/>
                  <a:gd name="T64" fmla="*/ 6000 w 11200"/>
                  <a:gd name="T65" fmla="*/ 11200 h 11600"/>
                  <a:gd name="T66" fmla="*/ 5600 w 11200"/>
                  <a:gd name="T67" fmla="*/ 11600 h 11600"/>
                  <a:gd name="T68" fmla="*/ 6160 w 11200"/>
                  <a:gd name="T69" fmla="*/ 4000 h 11600"/>
                  <a:gd name="T70" fmla="*/ 5460 w 11200"/>
                  <a:gd name="T71" fmla="*/ 3740 h 11600"/>
                  <a:gd name="T72" fmla="*/ 6300 w 11200"/>
                  <a:gd name="T73" fmla="*/ 620 h 11600"/>
                  <a:gd name="T74" fmla="*/ 7440 w 11200"/>
                  <a:gd name="T75" fmla="*/ 160 h 11600"/>
                  <a:gd name="T76" fmla="*/ 8580 w 11200"/>
                  <a:gd name="T77" fmla="*/ 620 h 11600"/>
                  <a:gd name="T78" fmla="*/ 8580 w 11200"/>
                  <a:gd name="T79" fmla="*/ 2880 h 11600"/>
                  <a:gd name="T80" fmla="*/ 6160 w 11200"/>
                  <a:gd name="T81" fmla="*/ 4000 h 11600"/>
                  <a:gd name="T82" fmla="*/ 7440 w 11200"/>
                  <a:gd name="T83" fmla="*/ 960 h 11600"/>
                  <a:gd name="T84" fmla="*/ 6880 w 11200"/>
                  <a:gd name="T85" fmla="*/ 1200 h 11600"/>
                  <a:gd name="T86" fmla="*/ 6040 w 11200"/>
                  <a:gd name="T87" fmla="*/ 3180 h 11600"/>
                  <a:gd name="T88" fmla="*/ 8020 w 11200"/>
                  <a:gd name="T89" fmla="*/ 2320 h 11600"/>
                  <a:gd name="T90" fmla="*/ 8020 w 11200"/>
                  <a:gd name="T91" fmla="*/ 1180 h 11600"/>
                  <a:gd name="T92" fmla="*/ 7440 w 11200"/>
                  <a:gd name="T93" fmla="*/ 960 h 11600"/>
                  <a:gd name="T94" fmla="*/ 5040 w 11200"/>
                  <a:gd name="T95" fmla="*/ 4000 h 11600"/>
                  <a:gd name="T96" fmla="*/ 2620 w 11200"/>
                  <a:gd name="T97" fmla="*/ 2900 h 11600"/>
                  <a:gd name="T98" fmla="*/ 2160 w 11200"/>
                  <a:gd name="T99" fmla="*/ 1760 h 11600"/>
                  <a:gd name="T100" fmla="*/ 2620 w 11200"/>
                  <a:gd name="T101" fmla="*/ 620 h 11600"/>
                  <a:gd name="T102" fmla="*/ 4880 w 11200"/>
                  <a:gd name="T103" fmla="*/ 620 h 11600"/>
                  <a:gd name="T104" fmla="*/ 4880 w 11200"/>
                  <a:gd name="T105" fmla="*/ 1180 h 11600"/>
                  <a:gd name="T106" fmla="*/ 4320 w 11200"/>
                  <a:gd name="T107" fmla="*/ 1180 h 11600"/>
                  <a:gd name="T108" fmla="*/ 3180 w 11200"/>
                  <a:gd name="T109" fmla="*/ 1180 h 11600"/>
                  <a:gd name="T110" fmla="*/ 2940 w 11200"/>
                  <a:gd name="T111" fmla="*/ 1740 h 11600"/>
                  <a:gd name="T112" fmla="*/ 3180 w 11200"/>
                  <a:gd name="T113" fmla="*/ 2300 h 11600"/>
                  <a:gd name="T114" fmla="*/ 5160 w 11200"/>
                  <a:gd name="T115" fmla="*/ 3140 h 11600"/>
                  <a:gd name="T116" fmla="*/ 5720 w 11200"/>
                  <a:gd name="T117" fmla="*/ 3140 h 11600"/>
                  <a:gd name="T118" fmla="*/ 5720 w 11200"/>
                  <a:gd name="T119" fmla="*/ 3700 h 11600"/>
                  <a:gd name="T120" fmla="*/ 5040 w 11200"/>
                  <a:gd name="T121" fmla="*/ 4000 h 1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1200" h="11600">
                    <a:moveTo>
                      <a:pt x="10000" y="11600"/>
                    </a:moveTo>
                    <a:lnTo>
                      <a:pt x="1200" y="11600"/>
                    </a:lnTo>
                    <a:cubicBezTo>
                      <a:pt x="980" y="11600"/>
                      <a:pt x="800" y="11420"/>
                      <a:pt x="800" y="11200"/>
                    </a:cubicBezTo>
                    <a:lnTo>
                      <a:pt x="800" y="7200"/>
                    </a:lnTo>
                    <a:cubicBezTo>
                      <a:pt x="800" y="6980"/>
                      <a:pt x="980" y="6800"/>
                      <a:pt x="1200" y="6800"/>
                    </a:cubicBezTo>
                    <a:cubicBezTo>
                      <a:pt x="1420" y="6800"/>
                      <a:pt x="1600" y="6980"/>
                      <a:pt x="1600" y="7200"/>
                    </a:cubicBezTo>
                    <a:lnTo>
                      <a:pt x="1600" y="10800"/>
                    </a:lnTo>
                    <a:lnTo>
                      <a:pt x="9600" y="10800"/>
                    </a:lnTo>
                    <a:lnTo>
                      <a:pt x="9600" y="7200"/>
                    </a:lnTo>
                    <a:cubicBezTo>
                      <a:pt x="9600" y="6980"/>
                      <a:pt x="9780" y="6800"/>
                      <a:pt x="10000" y="6800"/>
                    </a:cubicBezTo>
                    <a:cubicBezTo>
                      <a:pt x="10220" y="6800"/>
                      <a:pt x="10400" y="6980"/>
                      <a:pt x="10400" y="7200"/>
                    </a:cubicBezTo>
                    <a:lnTo>
                      <a:pt x="10400" y="11200"/>
                    </a:lnTo>
                    <a:cubicBezTo>
                      <a:pt x="10400" y="11420"/>
                      <a:pt x="10220" y="11600"/>
                      <a:pt x="10000" y="11600"/>
                    </a:cubicBezTo>
                    <a:close/>
                    <a:moveTo>
                      <a:pt x="10800" y="6000"/>
                    </a:moveTo>
                    <a:lnTo>
                      <a:pt x="400" y="6000"/>
                    </a:lnTo>
                    <a:cubicBezTo>
                      <a:pt x="180" y="6000"/>
                      <a:pt x="0" y="5820"/>
                      <a:pt x="0" y="5600"/>
                    </a:cubicBezTo>
                    <a:lnTo>
                      <a:pt x="0" y="3600"/>
                    </a:lnTo>
                    <a:cubicBezTo>
                      <a:pt x="0" y="3380"/>
                      <a:pt x="180" y="3200"/>
                      <a:pt x="400" y="3200"/>
                    </a:cubicBezTo>
                    <a:lnTo>
                      <a:pt x="10800" y="3200"/>
                    </a:lnTo>
                    <a:cubicBezTo>
                      <a:pt x="11020" y="3200"/>
                      <a:pt x="11200" y="3380"/>
                      <a:pt x="11200" y="3600"/>
                    </a:cubicBezTo>
                    <a:lnTo>
                      <a:pt x="11200" y="5600"/>
                    </a:lnTo>
                    <a:cubicBezTo>
                      <a:pt x="11200" y="5820"/>
                      <a:pt x="11020" y="6000"/>
                      <a:pt x="10800" y="6000"/>
                    </a:cubicBezTo>
                    <a:close/>
                    <a:moveTo>
                      <a:pt x="800" y="5200"/>
                    </a:moveTo>
                    <a:lnTo>
                      <a:pt x="10400" y="5200"/>
                    </a:lnTo>
                    <a:lnTo>
                      <a:pt x="10400" y="4000"/>
                    </a:lnTo>
                    <a:lnTo>
                      <a:pt x="800" y="4000"/>
                    </a:lnTo>
                    <a:lnTo>
                      <a:pt x="800" y="5200"/>
                    </a:lnTo>
                    <a:close/>
                    <a:moveTo>
                      <a:pt x="5600" y="11600"/>
                    </a:moveTo>
                    <a:cubicBezTo>
                      <a:pt x="5380" y="11600"/>
                      <a:pt x="5200" y="11420"/>
                      <a:pt x="5200" y="11200"/>
                    </a:cubicBezTo>
                    <a:lnTo>
                      <a:pt x="5200" y="3600"/>
                    </a:lnTo>
                    <a:cubicBezTo>
                      <a:pt x="5200" y="3380"/>
                      <a:pt x="5380" y="3200"/>
                      <a:pt x="5600" y="3200"/>
                    </a:cubicBezTo>
                    <a:cubicBezTo>
                      <a:pt x="5820" y="3200"/>
                      <a:pt x="6000" y="3380"/>
                      <a:pt x="6000" y="3600"/>
                    </a:cubicBezTo>
                    <a:lnTo>
                      <a:pt x="6000" y="11200"/>
                    </a:lnTo>
                    <a:cubicBezTo>
                      <a:pt x="6000" y="11420"/>
                      <a:pt x="5820" y="11600"/>
                      <a:pt x="5600" y="11600"/>
                    </a:cubicBezTo>
                    <a:close/>
                    <a:moveTo>
                      <a:pt x="6160" y="4000"/>
                    </a:moveTo>
                    <a:cubicBezTo>
                      <a:pt x="5880" y="4000"/>
                      <a:pt x="5640" y="3920"/>
                      <a:pt x="5460" y="3740"/>
                    </a:cubicBezTo>
                    <a:cubicBezTo>
                      <a:pt x="4680" y="2960"/>
                      <a:pt x="5900" y="1040"/>
                      <a:pt x="6300" y="620"/>
                    </a:cubicBezTo>
                    <a:cubicBezTo>
                      <a:pt x="6600" y="340"/>
                      <a:pt x="7000" y="160"/>
                      <a:pt x="7440" y="160"/>
                    </a:cubicBezTo>
                    <a:cubicBezTo>
                      <a:pt x="7860" y="160"/>
                      <a:pt x="8260" y="320"/>
                      <a:pt x="8580" y="620"/>
                    </a:cubicBezTo>
                    <a:cubicBezTo>
                      <a:pt x="9200" y="1240"/>
                      <a:pt x="9200" y="2260"/>
                      <a:pt x="8580" y="2880"/>
                    </a:cubicBezTo>
                    <a:cubicBezTo>
                      <a:pt x="8260" y="3200"/>
                      <a:pt x="7040" y="4000"/>
                      <a:pt x="6160" y="4000"/>
                    </a:cubicBezTo>
                    <a:close/>
                    <a:moveTo>
                      <a:pt x="7440" y="960"/>
                    </a:moveTo>
                    <a:cubicBezTo>
                      <a:pt x="7220" y="960"/>
                      <a:pt x="7020" y="1040"/>
                      <a:pt x="6880" y="1200"/>
                    </a:cubicBezTo>
                    <a:cubicBezTo>
                      <a:pt x="6420" y="1660"/>
                      <a:pt x="5860" y="2940"/>
                      <a:pt x="6040" y="3180"/>
                    </a:cubicBezTo>
                    <a:cubicBezTo>
                      <a:pt x="6280" y="3340"/>
                      <a:pt x="7540" y="2800"/>
                      <a:pt x="8020" y="2320"/>
                    </a:cubicBezTo>
                    <a:cubicBezTo>
                      <a:pt x="8340" y="2000"/>
                      <a:pt x="8340" y="1500"/>
                      <a:pt x="8020" y="1180"/>
                    </a:cubicBezTo>
                    <a:cubicBezTo>
                      <a:pt x="7840" y="1040"/>
                      <a:pt x="7640" y="960"/>
                      <a:pt x="7440" y="960"/>
                    </a:cubicBezTo>
                    <a:close/>
                    <a:moveTo>
                      <a:pt x="5040" y="4000"/>
                    </a:moveTo>
                    <a:cubicBezTo>
                      <a:pt x="4140" y="4000"/>
                      <a:pt x="2940" y="3200"/>
                      <a:pt x="2620" y="2900"/>
                    </a:cubicBezTo>
                    <a:cubicBezTo>
                      <a:pt x="2320" y="2600"/>
                      <a:pt x="2160" y="2200"/>
                      <a:pt x="2160" y="1760"/>
                    </a:cubicBezTo>
                    <a:cubicBezTo>
                      <a:pt x="2160" y="1340"/>
                      <a:pt x="2320" y="940"/>
                      <a:pt x="2620" y="620"/>
                    </a:cubicBezTo>
                    <a:cubicBezTo>
                      <a:pt x="3240" y="0"/>
                      <a:pt x="4260" y="0"/>
                      <a:pt x="4880" y="620"/>
                    </a:cubicBezTo>
                    <a:cubicBezTo>
                      <a:pt x="5040" y="780"/>
                      <a:pt x="5040" y="1020"/>
                      <a:pt x="4880" y="1180"/>
                    </a:cubicBezTo>
                    <a:cubicBezTo>
                      <a:pt x="4720" y="1340"/>
                      <a:pt x="4480" y="1340"/>
                      <a:pt x="4320" y="1180"/>
                    </a:cubicBezTo>
                    <a:cubicBezTo>
                      <a:pt x="4000" y="860"/>
                      <a:pt x="3500" y="860"/>
                      <a:pt x="3180" y="1180"/>
                    </a:cubicBezTo>
                    <a:cubicBezTo>
                      <a:pt x="3020" y="1340"/>
                      <a:pt x="2940" y="1540"/>
                      <a:pt x="2940" y="1740"/>
                    </a:cubicBezTo>
                    <a:cubicBezTo>
                      <a:pt x="2940" y="1960"/>
                      <a:pt x="3020" y="2160"/>
                      <a:pt x="3180" y="2300"/>
                    </a:cubicBezTo>
                    <a:cubicBezTo>
                      <a:pt x="3640" y="2760"/>
                      <a:pt x="4920" y="3320"/>
                      <a:pt x="5160" y="3140"/>
                    </a:cubicBezTo>
                    <a:cubicBezTo>
                      <a:pt x="5320" y="2980"/>
                      <a:pt x="5560" y="2980"/>
                      <a:pt x="5720" y="3140"/>
                    </a:cubicBezTo>
                    <a:cubicBezTo>
                      <a:pt x="5880" y="3300"/>
                      <a:pt x="5880" y="3560"/>
                      <a:pt x="5720" y="3700"/>
                    </a:cubicBezTo>
                    <a:cubicBezTo>
                      <a:pt x="5560" y="3920"/>
                      <a:pt x="5320" y="4000"/>
                      <a:pt x="5040" y="4000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6" name="任意多边形: 形状 135">
                <a:extLst>
                  <a:ext uri="{FF2B5EF4-FFF2-40B4-BE49-F238E27FC236}">
                    <a16:creationId xmlns:a16="http://schemas.microsoft.com/office/drawing/2014/main" id="{F39C1460-D84E-B99E-EF04-8E76FC999FE1}"/>
                  </a:ext>
                </a:extLst>
              </p:cNvPr>
              <p:cNvSpPr/>
              <p:nvPr/>
            </p:nvSpPr>
            <p:spPr>
              <a:xfrm>
                <a:off x="5751946" y="3614231"/>
                <a:ext cx="267735" cy="255005"/>
              </a:xfrm>
              <a:custGeom>
                <a:avLst/>
                <a:gdLst>
                  <a:gd name="T0" fmla="*/ 1276 w 1552"/>
                  <a:gd name="T1" fmla="*/ 276 h 1552"/>
                  <a:gd name="T2" fmla="*/ 276 w 1552"/>
                  <a:gd name="T3" fmla="*/ 276 h 1552"/>
                  <a:gd name="T4" fmla="*/ 276 w 1552"/>
                  <a:gd name="T5" fmla="*/ 1276 h 1552"/>
                  <a:gd name="T6" fmla="*/ 1276 w 1552"/>
                  <a:gd name="T7" fmla="*/ 1276 h 1552"/>
                  <a:gd name="T8" fmla="*/ 1276 w 1552"/>
                  <a:gd name="T9" fmla="*/ 276 h 1552"/>
                  <a:gd name="T10" fmla="*/ 1199 w 1552"/>
                  <a:gd name="T11" fmla="*/ 1199 h 1552"/>
                  <a:gd name="T12" fmla="*/ 353 w 1552"/>
                  <a:gd name="T13" fmla="*/ 1199 h 1552"/>
                  <a:gd name="T14" fmla="*/ 353 w 1552"/>
                  <a:gd name="T15" fmla="*/ 353 h 1552"/>
                  <a:gd name="T16" fmla="*/ 1199 w 1552"/>
                  <a:gd name="T17" fmla="*/ 353 h 1552"/>
                  <a:gd name="T18" fmla="*/ 1199 w 1552"/>
                  <a:gd name="T19" fmla="*/ 1199 h 1552"/>
                  <a:gd name="T20" fmla="*/ 1086 w 1552"/>
                  <a:gd name="T21" fmla="*/ 625 h 1552"/>
                  <a:gd name="T22" fmla="*/ 1052 w 1552"/>
                  <a:gd name="T23" fmla="*/ 658 h 1552"/>
                  <a:gd name="T24" fmla="*/ 1019 w 1552"/>
                  <a:gd name="T25" fmla="*/ 625 h 1552"/>
                  <a:gd name="T26" fmla="*/ 970 w 1552"/>
                  <a:gd name="T27" fmla="*/ 575 h 1552"/>
                  <a:gd name="T28" fmla="*/ 920 w 1552"/>
                  <a:gd name="T29" fmla="*/ 625 h 1552"/>
                  <a:gd name="T30" fmla="*/ 887 w 1552"/>
                  <a:gd name="T31" fmla="*/ 658 h 1552"/>
                  <a:gd name="T32" fmla="*/ 854 w 1552"/>
                  <a:gd name="T33" fmla="*/ 625 h 1552"/>
                  <a:gd name="T34" fmla="*/ 970 w 1552"/>
                  <a:gd name="T35" fmla="*/ 509 h 1552"/>
                  <a:gd name="T36" fmla="*/ 1086 w 1552"/>
                  <a:gd name="T37" fmla="*/ 625 h 1552"/>
                  <a:gd name="T38" fmla="*/ 484 w 1552"/>
                  <a:gd name="T39" fmla="*/ 624 h 1552"/>
                  <a:gd name="T40" fmla="*/ 600 w 1552"/>
                  <a:gd name="T41" fmla="*/ 508 h 1552"/>
                  <a:gd name="T42" fmla="*/ 716 w 1552"/>
                  <a:gd name="T43" fmla="*/ 624 h 1552"/>
                  <a:gd name="T44" fmla="*/ 683 w 1552"/>
                  <a:gd name="T45" fmla="*/ 658 h 1552"/>
                  <a:gd name="T46" fmla="*/ 650 w 1552"/>
                  <a:gd name="T47" fmla="*/ 624 h 1552"/>
                  <a:gd name="T48" fmla="*/ 600 w 1552"/>
                  <a:gd name="T49" fmla="*/ 575 h 1552"/>
                  <a:gd name="T50" fmla="*/ 551 w 1552"/>
                  <a:gd name="T51" fmla="*/ 624 h 1552"/>
                  <a:gd name="T52" fmla="*/ 517 w 1552"/>
                  <a:gd name="T53" fmla="*/ 658 h 1552"/>
                  <a:gd name="T54" fmla="*/ 484 w 1552"/>
                  <a:gd name="T55" fmla="*/ 624 h 1552"/>
                  <a:gd name="T56" fmla="*/ 970 w 1552"/>
                  <a:gd name="T57" fmla="*/ 776 h 1552"/>
                  <a:gd name="T58" fmla="*/ 915 w 1552"/>
                  <a:gd name="T59" fmla="*/ 722 h 1552"/>
                  <a:gd name="T60" fmla="*/ 970 w 1552"/>
                  <a:gd name="T61" fmla="*/ 667 h 1552"/>
                  <a:gd name="T62" fmla="*/ 1024 w 1552"/>
                  <a:gd name="T63" fmla="*/ 722 h 1552"/>
                  <a:gd name="T64" fmla="*/ 970 w 1552"/>
                  <a:gd name="T65" fmla="*/ 776 h 1552"/>
                  <a:gd name="T66" fmla="*/ 655 w 1552"/>
                  <a:gd name="T67" fmla="*/ 722 h 1552"/>
                  <a:gd name="T68" fmla="*/ 600 w 1552"/>
                  <a:gd name="T69" fmla="*/ 776 h 1552"/>
                  <a:gd name="T70" fmla="*/ 546 w 1552"/>
                  <a:gd name="T71" fmla="*/ 722 h 1552"/>
                  <a:gd name="T72" fmla="*/ 600 w 1552"/>
                  <a:gd name="T73" fmla="*/ 667 h 1552"/>
                  <a:gd name="T74" fmla="*/ 655 w 1552"/>
                  <a:gd name="T75" fmla="*/ 722 h 1552"/>
                  <a:gd name="T76" fmla="*/ 1078 w 1552"/>
                  <a:gd name="T77" fmla="*/ 1016 h 1552"/>
                  <a:gd name="T78" fmla="*/ 1031 w 1552"/>
                  <a:gd name="T79" fmla="*/ 1062 h 1552"/>
                  <a:gd name="T80" fmla="*/ 521 w 1552"/>
                  <a:gd name="T81" fmla="*/ 1062 h 1552"/>
                  <a:gd name="T82" fmla="*/ 475 w 1552"/>
                  <a:gd name="T83" fmla="*/ 1016 h 1552"/>
                  <a:gd name="T84" fmla="*/ 521 w 1552"/>
                  <a:gd name="T85" fmla="*/ 970 h 1552"/>
                  <a:gd name="T86" fmla="*/ 1031 w 1552"/>
                  <a:gd name="T87" fmla="*/ 970 h 1552"/>
                  <a:gd name="T88" fmla="*/ 1078 w 1552"/>
                  <a:gd name="T89" fmla="*/ 1016 h 1552"/>
                  <a:gd name="T90" fmla="*/ 372 w 1552"/>
                  <a:gd name="T91" fmla="*/ 722 h 1552"/>
                  <a:gd name="T92" fmla="*/ 332 w 1552"/>
                  <a:gd name="T93" fmla="*/ 781 h 1552"/>
                  <a:gd name="T94" fmla="*/ 276 w 1552"/>
                  <a:gd name="T95" fmla="*/ 739 h 1552"/>
                  <a:gd name="T96" fmla="*/ 286 w 1552"/>
                  <a:gd name="T97" fmla="*/ 691 h 1552"/>
                  <a:gd name="T98" fmla="*/ 298 w 1552"/>
                  <a:gd name="T99" fmla="*/ 630 h 1552"/>
                  <a:gd name="T100" fmla="*/ 372 w 1552"/>
                  <a:gd name="T101" fmla="*/ 722 h 1552"/>
                  <a:gd name="T102" fmla="*/ 1070 w 1552"/>
                  <a:gd name="T103" fmla="*/ 369 h 1552"/>
                  <a:gd name="T104" fmla="*/ 1086 w 1552"/>
                  <a:gd name="T105" fmla="*/ 416 h 1552"/>
                  <a:gd name="T106" fmla="*/ 1037 w 1552"/>
                  <a:gd name="T107" fmla="*/ 465 h 1552"/>
                  <a:gd name="T108" fmla="*/ 989 w 1552"/>
                  <a:gd name="T109" fmla="*/ 411 h 1552"/>
                  <a:gd name="T110" fmla="*/ 1050 w 1552"/>
                  <a:gd name="T111" fmla="*/ 311 h 1552"/>
                  <a:gd name="T112" fmla="*/ 1070 w 1552"/>
                  <a:gd name="T113" fmla="*/ 369 h 1552"/>
                  <a:gd name="T114" fmla="*/ 1283 w 1552"/>
                  <a:gd name="T115" fmla="*/ 842 h 1552"/>
                  <a:gd name="T116" fmla="*/ 1233 w 1552"/>
                  <a:gd name="T117" fmla="*/ 891 h 1552"/>
                  <a:gd name="T118" fmla="*/ 1185 w 1552"/>
                  <a:gd name="T119" fmla="*/ 838 h 1552"/>
                  <a:gd name="T120" fmla="*/ 1246 w 1552"/>
                  <a:gd name="T121" fmla="*/ 737 h 1552"/>
                  <a:gd name="T122" fmla="*/ 1266 w 1552"/>
                  <a:gd name="T123" fmla="*/ 795 h 1552"/>
                  <a:gd name="T124" fmla="*/ 1283 w 1552"/>
                  <a:gd name="T125" fmla="*/ 842 h 1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52" h="1552">
                    <a:moveTo>
                      <a:pt x="1276" y="276"/>
                    </a:moveTo>
                    <a:cubicBezTo>
                      <a:pt x="1000" y="0"/>
                      <a:pt x="552" y="0"/>
                      <a:pt x="276" y="276"/>
                    </a:cubicBezTo>
                    <a:cubicBezTo>
                      <a:pt x="0" y="552"/>
                      <a:pt x="0" y="1000"/>
                      <a:pt x="276" y="1276"/>
                    </a:cubicBezTo>
                    <a:cubicBezTo>
                      <a:pt x="552" y="1552"/>
                      <a:pt x="1000" y="1552"/>
                      <a:pt x="1276" y="1276"/>
                    </a:cubicBezTo>
                    <a:cubicBezTo>
                      <a:pt x="1552" y="1000"/>
                      <a:pt x="1552" y="552"/>
                      <a:pt x="1276" y="276"/>
                    </a:cubicBezTo>
                    <a:close/>
                    <a:moveTo>
                      <a:pt x="1199" y="1199"/>
                    </a:moveTo>
                    <a:cubicBezTo>
                      <a:pt x="966" y="1432"/>
                      <a:pt x="586" y="1432"/>
                      <a:pt x="353" y="1199"/>
                    </a:cubicBezTo>
                    <a:cubicBezTo>
                      <a:pt x="120" y="966"/>
                      <a:pt x="120" y="586"/>
                      <a:pt x="353" y="353"/>
                    </a:cubicBezTo>
                    <a:cubicBezTo>
                      <a:pt x="586" y="120"/>
                      <a:pt x="966" y="120"/>
                      <a:pt x="1199" y="353"/>
                    </a:cubicBezTo>
                    <a:cubicBezTo>
                      <a:pt x="1432" y="586"/>
                      <a:pt x="1432" y="966"/>
                      <a:pt x="1199" y="1199"/>
                    </a:cubicBezTo>
                    <a:close/>
                    <a:moveTo>
                      <a:pt x="1086" y="625"/>
                    </a:moveTo>
                    <a:cubicBezTo>
                      <a:pt x="1086" y="643"/>
                      <a:pt x="1071" y="658"/>
                      <a:pt x="1052" y="658"/>
                    </a:cubicBezTo>
                    <a:cubicBezTo>
                      <a:pt x="1034" y="658"/>
                      <a:pt x="1019" y="643"/>
                      <a:pt x="1019" y="625"/>
                    </a:cubicBezTo>
                    <a:cubicBezTo>
                      <a:pt x="1019" y="597"/>
                      <a:pt x="997" y="575"/>
                      <a:pt x="970" y="575"/>
                    </a:cubicBezTo>
                    <a:cubicBezTo>
                      <a:pt x="943" y="575"/>
                      <a:pt x="920" y="597"/>
                      <a:pt x="920" y="625"/>
                    </a:cubicBezTo>
                    <a:cubicBezTo>
                      <a:pt x="920" y="643"/>
                      <a:pt x="906" y="658"/>
                      <a:pt x="887" y="658"/>
                    </a:cubicBezTo>
                    <a:cubicBezTo>
                      <a:pt x="869" y="658"/>
                      <a:pt x="854" y="643"/>
                      <a:pt x="854" y="625"/>
                    </a:cubicBezTo>
                    <a:cubicBezTo>
                      <a:pt x="854" y="561"/>
                      <a:pt x="906" y="509"/>
                      <a:pt x="970" y="509"/>
                    </a:cubicBezTo>
                    <a:cubicBezTo>
                      <a:pt x="1034" y="509"/>
                      <a:pt x="1086" y="561"/>
                      <a:pt x="1086" y="625"/>
                    </a:cubicBezTo>
                    <a:close/>
                    <a:moveTo>
                      <a:pt x="484" y="624"/>
                    </a:moveTo>
                    <a:cubicBezTo>
                      <a:pt x="484" y="560"/>
                      <a:pt x="536" y="508"/>
                      <a:pt x="600" y="508"/>
                    </a:cubicBezTo>
                    <a:cubicBezTo>
                      <a:pt x="664" y="508"/>
                      <a:pt x="716" y="560"/>
                      <a:pt x="716" y="624"/>
                    </a:cubicBezTo>
                    <a:cubicBezTo>
                      <a:pt x="716" y="643"/>
                      <a:pt x="701" y="658"/>
                      <a:pt x="683" y="658"/>
                    </a:cubicBezTo>
                    <a:cubicBezTo>
                      <a:pt x="664" y="658"/>
                      <a:pt x="650" y="643"/>
                      <a:pt x="650" y="624"/>
                    </a:cubicBezTo>
                    <a:cubicBezTo>
                      <a:pt x="650" y="597"/>
                      <a:pt x="627" y="575"/>
                      <a:pt x="600" y="575"/>
                    </a:cubicBezTo>
                    <a:cubicBezTo>
                      <a:pt x="573" y="575"/>
                      <a:pt x="551" y="597"/>
                      <a:pt x="551" y="624"/>
                    </a:cubicBezTo>
                    <a:cubicBezTo>
                      <a:pt x="551" y="643"/>
                      <a:pt x="536" y="658"/>
                      <a:pt x="517" y="658"/>
                    </a:cubicBezTo>
                    <a:cubicBezTo>
                      <a:pt x="499" y="658"/>
                      <a:pt x="484" y="643"/>
                      <a:pt x="484" y="624"/>
                    </a:cubicBezTo>
                    <a:close/>
                    <a:moveTo>
                      <a:pt x="970" y="776"/>
                    </a:moveTo>
                    <a:cubicBezTo>
                      <a:pt x="940" y="776"/>
                      <a:pt x="915" y="752"/>
                      <a:pt x="915" y="722"/>
                    </a:cubicBezTo>
                    <a:cubicBezTo>
                      <a:pt x="915" y="692"/>
                      <a:pt x="940" y="667"/>
                      <a:pt x="970" y="667"/>
                    </a:cubicBezTo>
                    <a:cubicBezTo>
                      <a:pt x="1000" y="667"/>
                      <a:pt x="1024" y="692"/>
                      <a:pt x="1024" y="722"/>
                    </a:cubicBezTo>
                    <a:cubicBezTo>
                      <a:pt x="1024" y="752"/>
                      <a:pt x="1000" y="776"/>
                      <a:pt x="970" y="776"/>
                    </a:cubicBezTo>
                    <a:close/>
                    <a:moveTo>
                      <a:pt x="655" y="722"/>
                    </a:moveTo>
                    <a:cubicBezTo>
                      <a:pt x="655" y="752"/>
                      <a:pt x="630" y="776"/>
                      <a:pt x="600" y="776"/>
                    </a:cubicBezTo>
                    <a:cubicBezTo>
                      <a:pt x="570" y="776"/>
                      <a:pt x="546" y="752"/>
                      <a:pt x="546" y="722"/>
                    </a:cubicBezTo>
                    <a:cubicBezTo>
                      <a:pt x="546" y="692"/>
                      <a:pt x="570" y="667"/>
                      <a:pt x="600" y="667"/>
                    </a:cubicBezTo>
                    <a:cubicBezTo>
                      <a:pt x="630" y="667"/>
                      <a:pt x="655" y="692"/>
                      <a:pt x="655" y="722"/>
                    </a:cubicBezTo>
                    <a:close/>
                    <a:moveTo>
                      <a:pt x="1078" y="1016"/>
                    </a:moveTo>
                    <a:cubicBezTo>
                      <a:pt x="1078" y="1042"/>
                      <a:pt x="1057" y="1062"/>
                      <a:pt x="1031" y="1062"/>
                    </a:cubicBezTo>
                    <a:lnTo>
                      <a:pt x="521" y="1062"/>
                    </a:lnTo>
                    <a:cubicBezTo>
                      <a:pt x="495" y="1062"/>
                      <a:pt x="475" y="1042"/>
                      <a:pt x="475" y="1016"/>
                    </a:cubicBezTo>
                    <a:cubicBezTo>
                      <a:pt x="475" y="990"/>
                      <a:pt x="495" y="970"/>
                      <a:pt x="521" y="970"/>
                    </a:cubicBezTo>
                    <a:lnTo>
                      <a:pt x="1031" y="970"/>
                    </a:lnTo>
                    <a:cubicBezTo>
                      <a:pt x="1057" y="970"/>
                      <a:pt x="1078" y="990"/>
                      <a:pt x="1078" y="1016"/>
                    </a:cubicBezTo>
                    <a:close/>
                    <a:moveTo>
                      <a:pt x="372" y="722"/>
                    </a:moveTo>
                    <a:cubicBezTo>
                      <a:pt x="372" y="722"/>
                      <a:pt x="379" y="775"/>
                      <a:pt x="332" y="781"/>
                    </a:cubicBezTo>
                    <a:cubicBezTo>
                      <a:pt x="332" y="781"/>
                      <a:pt x="283" y="788"/>
                      <a:pt x="276" y="739"/>
                    </a:cubicBezTo>
                    <a:cubicBezTo>
                      <a:pt x="276" y="739"/>
                      <a:pt x="273" y="717"/>
                      <a:pt x="286" y="691"/>
                    </a:cubicBezTo>
                    <a:cubicBezTo>
                      <a:pt x="286" y="691"/>
                      <a:pt x="298" y="667"/>
                      <a:pt x="298" y="630"/>
                    </a:cubicBezTo>
                    <a:cubicBezTo>
                      <a:pt x="298" y="630"/>
                      <a:pt x="366" y="676"/>
                      <a:pt x="372" y="722"/>
                    </a:cubicBezTo>
                    <a:close/>
                    <a:moveTo>
                      <a:pt x="1070" y="369"/>
                    </a:moveTo>
                    <a:cubicBezTo>
                      <a:pt x="1086" y="393"/>
                      <a:pt x="1086" y="416"/>
                      <a:pt x="1086" y="416"/>
                    </a:cubicBezTo>
                    <a:cubicBezTo>
                      <a:pt x="1086" y="465"/>
                      <a:pt x="1037" y="465"/>
                      <a:pt x="1037" y="465"/>
                    </a:cubicBezTo>
                    <a:cubicBezTo>
                      <a:pt x="989" y="465"/>
                      <a:pt x="989" y="411"/>
                      <a:pt x="989" y="411"/>
                    </a:cubicBezTo>
                    <a:cubicBezTo>
                      <a:pt x="989" y="366"/>
                      <a:pt x="1050" y="311"/>
                      <a:pt x="1050" y="311"/>
                    </a:cubicBezTo>
                    <a:cubicBezTo>
                      <a:pt x="1056" y="348"/>
                      <a:pt x="1070" y="369"/>
                      <a:pt x="1070" y="369"/>
                    </a:cubicBezTo>
                    <a:close/>
                    <a:moveTo>
                      <a:pt x="1283" y="842"/>
                    </a:moveTo>
                    <a:cubicBezTo>
                      <a:pt x="1283" y="891"/>
                      <a:pt x="1233" y="891"/>
                      <a:pt x="1233" y="891"/>
                    </a:cubicBezTo>
                    <a:cubicBezTo>
                      <a:pt x="1185" y="891"/>
                      <a:pt x="1185" y="838"/>
                      <a:pt x="1185" y="838"/>
                    </a:cubicBezTo>
                    <a:cubicBezTo>
                      <a:pt x="1185" y="792"/>
                      <a:pt x="1246" y="737"/>
                      <a:pt x="1246" y="737"/>
                    </a:cubicBezTo>
                    <a:cubicBezTo>
                      <a:pt x="1252" y="774"/>
                      <a:pt x="1266" y="795"/>
                      <a:pt x="1266" y="795"/>
                    </a:cubicBezTo>
                    <a:cubicBezTo>
                      <a:pt x="1283" y="819"/>
                      <a:pt x="1283" y="842"/>
                      <a:pt x="1283" y="842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7" name="任意多边形: 形状 136">
                <a:extLst>
                  <a:ext uri="{FF2B5EF4-FFF2-40B4-BE49-F238E27FC236}">
                    <a16:creationId xmlns:a16="http://schemas.microsoft.com/office/drawing/2014/main" id="{71B15916-7ED5-372C-C848-84FB9FD23572}"/>
                  </a:ext>
                </a:extLst>
              </p:cNvPr>
              <p:cNvSpPr/>
              <p:nvPr/>
            </p:nvSpPr>
            <p:spPr>
              <a:xfrm>
                <a:off x="2797590" y="4864876"/>
                <a:ext cx="280667" cy="231639"/>
              </a:xfrm>
              <a:custGeom>
                <a:avLst/>
                <a:gdLst>
                  <a:gd name="connsiteX0" fmla="*/ 380662 w 607639"/>
                  <a:gd name="connsiteY0" fmla="*/ 416928 h 603193"/>
                  <a:gd name="connsiteX1" fmla="*/ 358053 w 607639"/>
                  <a:gd name="connsiteY1" fmla="*/ 426257 h 603193"/>
                  <a:gd name="connsiteX2" fmla="*/ 348618 w 607639"/>
                  <a:gd name="connsiteY2" fmla="*/ 448823 h 603193"/>
                  <a:gd name="connsiteX3" fmla="*/ 358053 w 607639"/>
                  <a:gd name="connsiteY3" fmla="*/ 471389 h 603193"/>
                  <a:gd name="connsiteX4" fmla="*/ 403271 w 607639"/>
                  <a:gd name="connsiteY4" fmla="*/ 471389 h 603193"/>
                  <a:gd name="connsiteX5" fmla="*/ 403271 w 607639"/>
                  <a:gd name="connsiteY5" fmla="*/ 426257 h 603193"/>
                  <a:gd name="connsiteX6" fmla="*/ 380662 w 607639"/>
                  <a:gd name="connsiteY6" fmla="*/ 416928 h 603193"/>
                  <a:gd name="connsiteX7" fmla="*/ 380662 w 607639"/>
                  <a:gd name="connsiteY7" fmla="*/ 381124 h 603193"/>
                  <a:gd name="connsiteX8" fmla="*/ 428639 w 607639"/>
                  <a:gd name="connsiteY8" fmla="*/ 400936 h 603193"/>
                  <a:gd name="connsiteX9" fmla="*/ 428639 w 607639"/>
                  <a:gd name="connsiteY9" fmla="*/ 496798 h 603193"/>
                  <a:gd name="connsiteX10" fmla="*/ 380662 w 607639"/>
                  <a:gd name="connsiteY10" fmla="*/ 516610 h 603193"/>
                  <a:gd name="connsiteX11" fmla="*/ 332596 w 607639"/>
                  <a:gd name="connsiteY11" fmla="*/ 496798 h 603193"/>
                  <a:gd name="connsiteX12" fmla="*/ 312746 w 607639"/>
                  <a:gd name="connsiteY12" fmla="*/ 448823 h 603193"/>
                  <a:gd name="connsiteX13" fmla="*/ 332596 w 607639"/>
                  <a:gd name="connsiteY13" fmla="*/ 400936 h 603193"/>
                  <a:gd name="connsiteX14" fmla="*/ 380662 w 607639"/>
                  <a:gd name="connsiteY14" fmla="*/ 381124 h 603193"/>
                  <a:gd name="connsiteX15" fmla="*/ 226986 w 607639"/>
                  <a:gd name="connsiteY15" fmla="*/ 263407 h 603193"/>
                  <a:gd name="connsiteX16" fmla="*/ 204379 w 607639"/>
                  <a:gd name="connsiteY16" fmla="*/ 272739 h 603193"/>
                  <a:gd name="connsiteX17" fmla="*/ 204379 w 607639"/>
                  <a:gd name="connsiteY17" fmla="*/ 317979 h 603193"/>
                  <a:gd name="connsiteX18" fmla="*/ 226986 w 607639"/>
                  <a:gd name="connsiteY18" fmla="*/ 327312 h 603193"/>
                  <a:gd name="connsiteX19" fmla="*/ 249592 w 607639"/>
                  <a:gd name="connsiteY19" fmla="*/ 317979 h 603193"/>
                  <a:gd name="connsiteX20" fmla="*/ 258937 w 607639"/>
                  <a:gd name="connsiteY20" fmla="*/ 295315 h 603193"/>
                  <a:gd name="connsiteX21" fmla="*/ 249592 w 607639"/>
                  <a:gd name="connsiteY21" fmla="*/ 272739 h 603193"/>
                  <a:gd name="connsiteX22" fmla="*/ 226986 w 607639"/>
                  <a:gd name="connsiteY22" fmla="*/ 263407 h 603193"/>
                  <a:gd name="connsiteX23" fmla="*/ 416093 w 607639"/>
                  <a:gd name="connsiteY23" fmla="*/ 234630 h 603193"/>
                  <a:gd name="connsiteX24" fmla="*/ 441458 w 607639"/>
                  <a:gd name="connsiteY24" fmla="*/ 259963 h 603193"/>
                  <a:gd name="connsiteX25" fmla="*/ 191547 w 607639"/>
                  <a:gd name="connsiteY25" fmla="*/ 509553 h 603193"/>
                  <a:gd name="connsiteX26" fmla="*/ 166182 w 607639"/>
                  <a:gd name="connsiteY26" fmla="*/ 484221 h 603193"/>
                  <a:gd name="connsiteX27" fmla="*/ 226986 w 607639"/>
                  <a:gd name="connsiteY27" fmla="*/ 227610 h 603193"/>
                  <a:gd name="connsiteX28" fmla="*/ 274957 w 607639"/>
                  <a:gd name="connsiteY28" fmla="*/ 247409 h 603193"/>
                  <a:gd name="connsiteX29" fmla="*/ 294893 w 607639"/>
                  <a:gd name="connsiteY29" fmla="*/ 295315 h 603193"/>
                  <a:gd name="connsiteX30" fmla="*/ 274957 w 607639"/>
                  <a:gd name="connsiteY30" fmla="*/ 343310 h 603193"/>
                  <a:gd name="connsiteX31" fmla="*/ 226986 w 607639"/>
                  <a:gd name="connsiteY31" fmla="*/ 363130 h 603193"/>
                  <a:gd name="connsiteX32" fmla="*/ 179014 w 607639"/>
                  <a:gd name="connsiteY32" fmla="*/ 343310 h 603193"/>
                  <a:gd name="connsiteX33" fmla="*/ 179014 w 607639"/>
                  <a:gd name="connsiteY33" fmla="*/ 247409 h 603193"/>
                  <a:gd name="connsiteX34" fmla="*/ 226986 w 607639"/>
                  <a:gd name="connsiteY34" fmla="*/ 227610 h 603193"/>
                  <a:gd name="connsiteX35" fmla="*/ 303775 w 607639"/>
                  <a:gd name="connsiteY35" fmla="*/ 50392 h 603193"/>
                  <a:gd name="connsiteX36" fmla="*/ 83309 w 607639"/>
                  <a:gd name="connsiteY36" fmla="*/ 268047 h 603193"/>
                  <a:gd name="connsiteX37" fmla="*/ 83309 w 607639"/>
                  <a:gd name="connsiteY37" fmla="*/ 567377 h 603193"/>
                  <a:gd name="connsiteX38" fmla="*/ 524241 w 607639"/>
                  <a:gd name="connsiteY38" fmla="*/ 567377 h 603193"/>
                  <a:gd name="connsiteX39" fmla="*/ 524241 w 607639"/>
                  <a:gd name="connsiteY39" fmla="*/ 268047 h 603193"/>
                  <a:gd name="connsiteX40" fmla="*/ 303775 w 607639"/>
                  <a:gd name="connsiteY40" fmla="*/ 0 h 603193"/>
                  <a:gd name="connsiteX41" fmla="*/ 607639 w 607639"/>
                  <a:gd name="connsiteY41" fmla="*/ 299864 h 603193"/>
                  <a:gd name="connsiteX42" fmla="*/ 560199 w 607639"/>
                  <a:gd name="connsiteY42" fmla="*/ 299864 h 603193"/>
                  <a:gd name="connsiteX43" fmla="*/ 560199 w 607639"/>
                  <a:gd name="connsiteY43" fmla="*/ 603193 h 603193"/>
                  <a:gd name="connsiteX44" fmla="*/ 47440 w 607639"/>
                  <a:gd name="connsiteY44" fmla="*/ 603193 h 603193"/>
                  <a:gd name="connsiteX45" fmla="*/ 47440 w 607639"/>
                  <a:gd name="connsiteY45" fmla="*/ 299864 h 603193"/>
                  <a:gd name="connsiteX46" fmla="*/ 0 w 607639"/>
                  <a:gd name="connsiteY46" fmla="*/ 299864 h 6031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</a:cxnLst>
                <a:rect l="l" t="t" r="r" b="b"/>
                <a:pathLst>
                  <a:path w="607639" h="603193">
                    <a:moveTo>
                      <a:pt x="380662" y="416928"/>
                    </a:moveTo>
                    <a:cubicBezTo>
                      <a:pt x="372117" y="416928"/>
                      <a:pt x="364017" y="420215"/>
                      <a:pt x="358053" y="426257"/>
                    </a:cubicBezTo>
                    <a:cubicBezTo>
                      <a:pt x="352000" y="432298"/>
                      <a:pt x="348618" y="440294"/>
                      <a:pt x="348618" y="448823"/>
                    </a:cubicBezTo>
                    <a:cubicBezTo>
                      <a:pt x="348618" y="457352"/>
                      <a:pt x="352000" y="465437"/>
                      <a:pt x="358053" y="471389"/>
                    </a:cubicBezTo>
                    <a:cubicBezTo>
                      <a:pt x="370515" y="483916"/>
                      <a:pt x="390809" y="483916"/>
                      <a:pt x="403271" y="471389"/>
                    </a:cubicBezTo>
                    <a:cubicBezTo>
                      <a:pt x="415733" y="458951"/>
                      <a:pt x="415733" y="438695"/>
                      <a:pt x="403271" y="426257"/>
                    </a:cubicBezTo>
                    <a:cubicBezTo>
                      <a:pt x="397218" y="420215"/>
                      <a:pt x="389207" y="416928"/>
                      <a:pt x="380662" y="416928"/>
                    </a:cubicBezTo>
                    <a:close/>
                    <a:moveTo>
                      <a:pt x="380662" y="381124"/>
                    </a:moveTo>
                    <a:cubicBezTo>
                      <a:pt x="398731" y="381124"/>
                      <a:pt x="415822" y="388143"/>
                      <a:pt x="428639" y="400936"/>
                    </a:cubicBezTo>
                    <a:cubicBezTo>
                      <a:pt x="455076" y="427323"/>
                      <a:pt x="455076" y="470323"/>
                      <a:pt x="428639" y="496798"/>
                    </a:cubicBezTo>
                    <a:cubicBezTo>
                      <a:pt x="415377" y="509947"/>
                      <a:pt x="398019" y="516610"/>
                      <a:pt x="380662" y="516610"/>
                    </a:cubicBezTo>
                    <a:cubicBezTo>
                      <a:pt x="363216" y="516610"/>
                      <a:pt x="345858" y="509947"/>
                      <a:pt x="332596" y="496798"/>
                    </a:cubicBezTo>
                    <a:cubicBezTo>
                      <a:pt x="319778" y="484005"/>
                      <a:pt x="312746" y="466947"/>
                      <a:pt x="312746" y="448823"/>
                    </a:cubicBezTo>
                    <a:cubicBezTo>
                      <a:pt x="312746" y="430788"/>
                      <a:pt x="319778" y="413730"/>
                      <a:pt x="332596" y="400936"/>
                    </a:cubicBezTo>
                    <a:cubicBezTo>
                      <a:pt x="345502" y="388143"/>
                      <a:pt x="362504" y="381124"/>
                      <a:pt x="380662" y="381124"/>
                    </a:cubicBezTo>
                    <a:close/>
                    <a:moveTo>
                      <a:pt x="226986" y="263407"/>
                    </a:moveTo>
                    <a:cubicBezTo>
                      <a:pt x="218797" y="263407"/>
                      <a:pt x="210609" y="266518"/>
                      <a:pt x="204379" y="272739"/>
                    </a:cubicBezTo>
                    <a:cubicBezTo>
                      <a:pt x="191919" y="285183"/>
                      <a:pt x="191919" y="305447"/>
                      <a:pt x="204379" y="317979"/>
                    </a:cubicBezTo>
                    <a:cubicBezTo>
                      <a:pt x="210431" y="324023"/>
                      <a:pt x="218441" y="327312"/>
                      <a:pt x="226986" y="327312"/>
                    </a:cubicBezTo>
                    <a:cubicBezTo>
                      <a:pt x="235530" y="327312"/>
                      <a:pt x="243540" y="324023"/>
                      <a:pt x="249592" y="317979"/>
                    </a:cubicBezTo>
                    <a:cubicBezTo>
                      <a:pt x="255644" y="311935"/>
                      <a:pt x="258937" y="303847"/>
                      <a:pt x="258937" y="295315"/>
                    </a:cubicBezTo>
                    <a:cubicBezTo>
                      <a:pt x="258937" y="286782"/>
                      <a:pt x="255644" y="278783"/>
                      <a:pt x="249592" y="272739"/>
                    </a:cubicBezTo>
                    <a:cubicBezTo>
                      <a:pt x="243362" y="266518"/>
                      <a:pt x="235174" y="263407"/>
                      <a:pt x="226986" y="263407"/>
                    </a:cubicBezTo>
                    <a:close/>
                    <a:moveTo>
                      <a:pt x="416093" y="234630"/>
                    </a:moveTo>
                    <a:lnTo>
                      <a:pt x="441458" y="259963"/>
                    </a:lnTo>
                    <a:lnTo>
                      <a:pt x="191547" y="509553"/>
                    </a:lnTo>
                    <a:lnTo>
                      <a:pt x="166182" y="484221"/>
                    </a:lnTo>
                    <a:close/>
                    <a:moveTo>
                      <a:pt x="226986" y="227610"/>
                    </a:moveTo>
                    <a:cubicBezTo>
                      <a:pt x="244363" y="227610"/>
                      <a:pt x="261741" y="234210"/>
                      <a:pt x="274957" y="247409"/>
                    </a:cubicBezTo>
                    <a:cubicBezTo>
                      <a:pt x="287773" y="260207"/>
                      <a:pt x="294893" y="277272"/>
                      <a:pt x="294893" y="295315"/>
                    </a:cubicBezTo>
                    <a:cubicBezTo>
                      <a:pt x="294893" y="313446"/>
                      <a:pt x="287773" y="330511"/>
                      <a:pt x="274957" y="343310"/>
                    </a:cubicBezTo>
                    <a:cubicBezTo>
                      <a:pt x="262141" y="356109"/>
                      <a:pt x="245142" y="363130"/>
                      <a:pt x="226986" y="363130"/>
                    </a:cubicBezTo>
                    <a:cubicBezTo>
                      <a:pt x="208829" y="363130"/>
                      <a:pt x="191830" y="356109"/>
                      <a:pt x="179014" y="343310"/>
                    </a:cubicBezTo>
                    <a:cubicBezTo>
                      <a:pt x="152492" y="316824"/>
                      <a:pt x="152492" y="273895"/>
                      <a:pt x="179014" y="247409"/>
                    </a:cubicBezTo>
                    <a:cubicBezTo>
                      <a:pt x="192231" y="234210"/>
                      <a:pt x="209608" y="227610"/>
                      <a:pt x="226986" y="227610"/>
                    </a:cubicBezTo>
                    <a:close/>
                    <a:moveTo>
                      <a:pt x="303775" y="50392"/>
                    </a:moveTo>
                    <a:lnTo>
                      <a:pt x="83309" y="268047"/>
                    </a:lnTo>
                    <a:lnTo>
                      <a:pt x="83309" y="567377"/>
                    </a:lnTo>
                    <a:lnTo>
                      <a:pt x="524241" y="567377"/>
                    </a:lnTo>
                    <a:lnTo>
                      <a:pt x="524241" y="268047"/>
                    </a:lnTo>
                    <a:close/>
                    <a:moveTo>
                      <a:pt x="303775" y="0"/>
                    </a:moveTo>
                    <a:lnTo>
                      <a:pt x="607639" y="299864"/>
                    </a:lnTo>
                    <a:lnTo>
                      <a:pt x="560199" y="299864"/>
                    </a:lnTo>
                    <a:lnTo>
                      <a:pt x="560199" y="603193"/>
                    </a:lnTo>
                    <a:lnTo>
                      <a:pt x="47440" y="603193"/>
                    </a:lnTo>
                    <a:lnTo>
                      <a:pt x="47440" y="299864"/>
                    </a:lnTo>
                    <a:lnTo>
                      <a:pt x="0" y="299864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8" name="任意多边形: 形状 137">
                <a:extLst>
                  <a:ext uri="{FF2B5EF4-FFF2-40B4-BE49-F238E27FC236}">
                    <a16:creationId xmlns:a16="http://schemas.microsoft.com/office/drawing/2014/main" id="{2539BEE6-4887-EA47-D681-A891C1D45476}"/>
                  </a:ext>
                </a:extLst>
              </p:cNvPr>
              <p:cNvSpPr/>
              <p:nvPr/>
            </p:nvSpPr>
            <p:spPr>
              <a:xfrm>
                <a:off x="4824859" y="4942332"/>
                <a:ext cx="226452" cy="216110"/>
              </a:xfrm>
              <a:custGeom>
                <a:avLst/>
                <a:gdLst>
                  <a:gd name="connsiteX0" fmla="*/ 136107 w 581460"/>
                  <a:gd name="connsiteY0" fmla="*/ 184884 h 580631"/>
                  <a:gd name="connsiteX1" fmla="*/ 117759 w 581460"/>
                  <a:gd name="connsiteY1" fmla="*/ 202735 h 580631"/>
                  <a:gd name="connsiteX2" fmla="*/ 136107 w 581460"/>
                  <a:gd name="connsiteY2" fmla="*/ 220587 h 580631"/>
                  <a:gd name="connsiteX3" fmla="*/ 154366 w 581460"/>
                  <a:gd name="connsiteY3" fmla="*/ 202735 h 580631"/>
                  <a:gd name="connsiteX4" fmla="*/ 136107 w 581460"/>
                  <a:gd name="connsiteY4" fmla="*/ 184884 h 580631"/>
                  <a:gd name="connsiteX5" fmla="*/ 136107 w 581460"/>
                  <a:gd name="connsiteY5" fmla="*/ 158773 h 580631"/>
                  <a:gd name="connsiteX6" fmla="*/ 180730 w 581460"/>
                  <a:gd name="connsiteY6" fmla="*/ 202735 h 580631"/>
                  <a:gd name="connsiteX7" fmla="*/ 136107 w 581460"/>
                  <a:gd name="connsiteY7" fmla="*/ 246698 h 580631"/>
                  <a:gd name="connsiteX8" fmla="*/ 91394 w 581460"/>
                  <a:gd name="connsiteY8" fmla="*/ 202735 h 580631"/>
                  <a:gd name="connsiteX9" fmla="*/ 136107 w 581460"/>
                  <a:gd name="connsiteY9" fmla="*/ 158773 h 580631"/>
                  <a:gd name="connsiteX10" fmla="*/ 84908 w 581460"/>
                  <a:gd name="connsiteY10" fmla="*/ 116959 h 580631"/>
                  <a:gd name="connsiteX11" fmla="*/ 27146 w 581460"/>
                  <a:gd name="connsiteY11" fmla="*/ 223070 h 580631"/>
                  <a:gd name="connsiteX12" fmla="*/ 215831 w 581460"/>
                  <a:gd name="connsiteY12" fmla="*/ 542203 h 580631"/>
                  <a:gd name="connsiteX13" fmla="*/ 269944 w 581460"/>
                  <a:gd name="connsiteY13" fmla="*/ 443290 h 580631"/>
                  <a:gd name="connsiteX14" fmla="*/ 281158 w 581460"/>
                  <a:gd name="connsiteY14" fmla="*/ 437069 h 580631"/>
                  <a:gd name="connsiteX15" fmla="*/ 395704 w 581460"/>
                  <a:gd name="connsiteY15" fmla="*/ 440891 h 580631"/>
                  <a:gd name="connsiteX16" fmla="*/ 207020 w 581460"/>
                  <a:gd name="connsiteY16" fmla="*/ 120514 h 580631"/>
                  <a:gd name="connsiteX17" fmla="*/ 181654 w 581460"/>
                  <a:gd name="connsiteY17" fmla="*/ 25245 h 580631"/>
                  <a:gd name="connsiteX18" fmla="*/ 109117 w 581460"/>
                  <a:gd name="connsiteY18" fmla="*/ 92875 h 580631"/>
                  <a:gd name="connsiteX19" fmla="*/ 215653 w 581460"/>
                  <a:gd name="connsiteY19" fmla="*/ 95719 h 580631"/>
                  <a:gd name="connsiteX20" fmla="*/ 225799 w 581460"/>
                  <a:gd name="connsiteY20" fmla="*/ 101851 h 580631"/>
                  <a:gd name="connsiteX21" fmla="*/ 328330 w 581460"/>
                  <a:gd name="connsiteY21" fmla="*/ 276392 h 580631"/>
                  <a:gd name="connsiteX22" fmla="*/ 490047 w 581460"/>
                  <a:gd name="connsiteY22" fmla="*/ 319583 h 580631"/>
                  <a:gd name="connsiteX23" fmla="*/ 457294 w 581460"/>
                  <a:gd name="connsiteY23" fmla="*/ 211961 h 580631"/>
                  <a:gd name="connsiteX24" fmla="*/ 461121 w 581460"/>
                  <a:gd name="connsiteY24" fmla="*/ 199608 h 580631"/>
                  <a:gd name="connsiteX25" fmla="*/ 543893 w 581460"/>
                  <a:gd name="connsiteY25" fmla="*/ 121669 h 580631"/>
                  <a:gd name="connsiteX26" fmla="*/ 179251 w 581460"/>
                  <a:gd name="connsiteY26" fmla="*/ 450 h 580631"/>
                  <a:gd name="connsiteX27" fmla="*/ 570505 w 581460"/>
                  <a:gd name="connsiteY27" fmla="*/ 103095 h 580631"/>
                  <a:gd name="connsiteX28" fmla="*/ 578070 w 581460"/>
                  <a:gd name="connsiteY28" fmla="*/ 124158 h 580631"/>
                  <a:gd name="connsiteX29" fmla="*/ 483728 w 581460"/>
                  <a:gd name="connsiteY29" fmla="*/ 211961 h 580631"/>
                  <a:gd name="connsiteX30" fmla="*/ 521465 w 581460"/>
                  <a:gd name="connsiteY30" fmla="*/ 334513 h 580631"/>
                  <a:gd name="connsiteX31" fmla="*/ 505088 w 581460"/>
                  <a:gd name="connsiteY31" fmla="*/ 349266 h 580631"/>
                  <a:gd name="connsiteX32" fmla="*/ 346575 w 581460"/>
                  <a:gd name="connsiteY32" fmla="*/ 307674 h 580631"/>
                  <a:gd name="connsiteX33" fmla="*/ 428368 w 581460"/>
                  <a:gd name="connsiteY33" fmla="*/ 446934 h 580631"/>
                  <a:gd name="connsiteX34" fmla="*/ 417065 w 581460"/>
                  <a:gd name="connsiteY34" fmla="*/ 465508 h 580631"/>
                  <a:gd name="connsiteX35" fmla="*/ 287478 w 581460"/>
                  <a:gd name="connsiteY35" fmla="*/ 461864 h 580631"/>
                  <a:gd name="connsiteX36" fmla="*/ 227045 w 581460"/>
                  <a:gd name="connsiteY36" fmla="*/ 574463 h 580631"/>
                  <a:gd name="connsiteX37" fmla="*/ 204439 w 581460"/>
                  <a:gd name="connsiteY37" fmla="*/ 574463 h 580631"/>
                  <a:gd name="connsiteX38" fmla="*/ 1869 w 581460"/>
                  <a:gd name="connsiteY38" fmla="*/ 229291 h 580631"/>
                  <a:gd name="connsiteX39" fmla="*/ 1869 w 581460"/>
                  <a:gd name="connsiteY39" fmla="*/ 216938 h 580631"/>
                  <a:gd name="connsiteX40" fmla="*/ 68532 w 581460"/>
                  <a:gd name="connsiteY40" fmla="*/ 95719 h 580631"/>
                  <a:gd name="connsiteX41" fmla="*/ 167948 w 581460"/>
                  <a:gd name="connsiteY41" fmla="*/ 2939 h 580631"/>
                  <a:gd name="connsiteX42" fmla="*/ 179251 w 581460"/>
                  <a:gd name="connsiteY42" fmla="*/ 450 h 5806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581460" h="580631">
                    <a:moveTo>
                      <a:pt x="136107" y="184884"/>
                    </a:moveTo>
                    <a:cubicBezTo>
                      <a:pt x="125953" y="184884"/>
                      <a:pt x="117759" y="192877"/>
                      <a:pt x="117759" y="202735"/>
                    </a:cubicBezTo>
                    <a:cubicBezTo>
                      <a:pt x="117759" y="212594"/>
                      <a:pt x="125953" y="220587"/>
                      <a:pt x="136107" y="220587"/>
                    </a:cubicBezTo>
                    <a:cubicBezTo>
                      <a:pt x="146172" y="220587"/>
                      <a:pt x="154366" y="212594"/>
                      <a:pt x="154366" y="202735"/>
                    </a:cubicBezTo>
                    <a:cubicBezTo>
                      <a:pt x="154366" y="192877"/>
                      <a:pt x="146172" y="184884"/>
                      <a:pt x="136107" y="184884"/>
                    </a:cubicBezTo>
                    <a:close/>
                    <a:moveTo>
                      <a:pt x="136107" y="158773"/>
                    </a:moveTo>
                    <a:cubicBezTo>
                      <a:pt x="160779" y="158773"/>
                      <a:pt x="180730" y="178490"/>
                      <a:pt x="180730" y="202735"/>
                    </a:cubicBezTo>
                    <a:cubicBezTo>
                      <a:pt x="180730" y="226981"/>
                      <a:pt x="160690" y="246698"/>
                      <a:pt x="136107" y="246698"/>
                    </a:cubicBezTo>
                    <a:cubicBezTo>
                      <a:pt x="111524" y="246698"/>
                      <a:pt x="91394" y="226981"/>
                      <a:pt x="91394" y="202735"/>
                    </a:cubicBezTo>
                    <a:cubicBezTo>
                      <a:pt x="91394" y="178490"/>
                      <a:pt x="111346" y="158773"/>
                      <a:pt x="136107" y="158773"/>
                    </a:cubicBezTo>
                    <a:close/>
                    <a:moveTo>
                      <a:pt x="84908" y="116959"/>
                    </a:moveTo>
                    <a:lnTo>
                      <a:pt x="27146" y="223070"/>
                    </a:lnTo>
                    <a:lnTo>
                      <a:pt x="215831" y="542203"/>
                    </a:lnTo>
                    <a:lnTo>
                      <a:pt x="269944" y="443290"/>
                    </a:lnTo>
                    <a:cubicBezTo>
                      <a:pt x="272436" y="439558"/>
                      <a:pt x="276174" y="437069"/>
                      <a:pt x="281158" y="437069"/>
                    </a:cubicBezTo>
                    <a:lnTo>
                      <a:pt x="395704" y="440891"/>
                    </a:lnTo>
                    <a:lnTo>
                      <a:pt x="207020" y="120514"/>
                    </a:lnTo>
                    <a:close/>
                    <a:moveTo>
                      <a:pt x="181654" y="25245"/>
                    </a:moveTo>
                    <a:lnTo>
                      <a:pt x="109117" y="92875"/>
                    </a:lnTo>
                    <a:lnTo>
                      <a:pt x="215653" y="95719"/>
                    </a:lnTo>
                    <a:cubicBezTo>
                      <a:pt x="219480" y="95719"/>
                      <a:pt x="224464" y="98207"/>
                      <a:pt x="225799" y="101851"/>
                    </a:cubicBezTo>
                    <a:lnTo>
                      <a:pt x="328330" y="276392"/>
                    </a:lnTo>
                    <a:lnTo>
                      <a:pt x="490047" y="319583"/>
                    </a:lnTo>
                    <a:lnTo>
                      <a:pt x="457294" y="211961"/>
                    </a:lnTo>
                    <a:cubicBezTo>
                      <a:pt x="456137" y="207073"/>
                      <a:pt x="457294" y="202097"/>
                      <a:pt x="461121" y="199608"/>
                    </a:cubicBezTo>
                    <a:lnTo>
                      <a:pt x="543893" y="121669"/>
                    </a:lnTo>
                    <a:close/>
                    <a:moveTo>
                      <a:pt x="179251" y="450"/>
                    </a:moveTo>
                    <a:lnTo>
                      <a:pt x="570505" y="103095"/>
                    </a:lnTo>
                    <a:cubicBezTo>
                      <a:pt x="583232" y="106739"/>
                      <a:pt x="583588" y="119270"/>
                      <a:pt x="578070" y="124158"/>
                    </a:cubicBezTo>
                    <a:lnTo>
                      <a:pt x="483728" y="211961"/>
                    </a:lnTo>
                    <a:lnTo>
                      <a:pt x="521465" y="334513"/>
                    </a:lnTo>
                    <a:cubicBezTo>
                      <a:pt x="524847" y="343933"/>
                      <a:pt x="514611" y="352021"/>
                      <a:pt x="505088" y="349266"/>
                    </a:cubicBezTo>
                    <a:lnTo>
                      <a:pt x="346575" y="307674"/>
                    </a:lnTo>
                    <a:lnTo>
                      <a:pt x="428368" y="446934"/>
                    </a:lnTo>
                    <a:cubicBezTo>
                      <a:pt x="433886" y="455199"/>
                      <a:pt x="428190" y="465508"/>
                      <a:pt x="417065" y="465508"/>
                    </a:cubicBezTo>
                    <a:lnTo>
                      <a:pt x="287478" y="461864"/>
                    </a:lnTo>
                    <a:lnTo>
                      <a:pt x="227045" y="574463"/>
                    </a:lnTo>
                    <a:cubicBezTo>
                      <a:pt x="222595" y="582283"/>
                      <a:pt x="209423" y="583083"/>
                      <a:pt x="204439" y="574463"/>
                    </a:cubicBezTo>
                    <a:lnTo>
                      <a:pt x="1869" y="229291"/>
                    </a:lnTo>
                    <a:cubicBezTo>
                      <a:pt x="-623" y="225558"/>
                      <a:pt x="-623" y="220582"/>
                      <a:pt x="1869" y="216938"/>
                    </a:cubicBezTo>
                    <a:cubicBezTo>
                      <a:pt x="1869" y="216938"/>
                      <a:pt x="67909" y="96697"/>
                      <a:pt x="68532" y="95719"/>
                    </a:cubicBezTo>
                    <a:lnTo>
                      <a:pt x="167948" y="2939"/>
                    </a:lnTo>
                    <a:cubicBezTo>
                      <a:pt x="171686" y="450"/>
                      <a:pt x="175424" y="-705"/>
                      <a:pt x="179251" y="450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9" name="任意多边形: 形状 138">
                <a:extLst>
                  <a:ext uri="{FF2B5EF4-FFF2-40B4-BE49-F238E27FC236}">
                    <a16:creationId xmlns:a16="http://schemas.microsoft.com/office/drawing/2014/main" id="{1A88FEB4-3CDC-1EC2-93AF-C626DE652578}"/>
                  </a:ext>
                </a:extLst>
              </p:cNvPr>
              <p:cNvSpPr/>
              <p:nvPr/>
            </p:nvSpPr>
            <p:spPr>
              <a:xfrm>
                <a:off x="3858001" y="4417921"/>
                <a:ext cx="188441" cy="232207"/>
              </a:xfrm>
              <a:custGeom>
                <a:avLst/>
                <a:gdLst>
                  <a:gd name="connsiteX0" fmla="*/ 237802 w 475974"/>
                  <a:gd name="connsiteY0" fmla="*/ 490189 h 552033"/>
                  <a:gd name="connsiteX1" fmla="*/ 239643 w 475974"/>
                  <a:gd name="connsiteY1" fmla="*/ 491662 h 552033"/>
                  <a:gd name="connsiteX2" fmla="*/ 240747 w 475974"/>
                  <a:gd name="connsiteY2" fmla="*/ 502337 h 552033"/>
                  <a:gd name="connsiteX3" fmla="*/ 239275 w 475974"/>
                  <a:gd name="connsiteY3" fmla="*/ 504178 h 552033"/>
                  <a:gd name="connsiteX4" fmla="*/ 237434 w 475974"/>
                  <a:gd name="connsiteY4" fmla="*/ 502705 h 552033"/>
                  <a:gd name="connsiteX5" fmla="*/ 236330 w 475974"/>
                  <a:gd name="connsiteY5" fmla="*/ 492030 h 552033"/>
                  <a:gd name="connsiteX6" fmla="*/ 237802 w 475974"/>
                  <a:gd name="connsiteY6" fmla="*/ 490189 h 552033"/>
                  <a:gd name="connsiteX7" fmla="*/ 202832 w 475974"/>
                  <a:gd name="connsiteY7" fmla="*/ 489822 h 552033"/>
                  <a:gd name="connsiteX8" fmla="*/ 204304 w 475974"/>
                  <a:gd name="connsiteY8" fmla="*/ 491662 h 552033"/>
                  <a:gd name="connsiteX9" fmla="*/ 203200 w 475974"/>
                  <a:gd name="connsiteY9" fmla="*/ 502338 h 552033"/>
                  <a:gd name="connsiteX10" fmla="*/ 201728 w 475974"/>
                  <a:gd name="connsiteY10" fmla="*/ 504178 h 552033"/>
                  <a:gd name="connsiteX11" fmla="*/ 199887 w 475974"/>
                  <a:gd name="connsiteY11" fmla="*/ 501970 h 552033"/>
                  <a:gd name="connsiteX12" fmla="*/ 200991 w 475974"/>
                  <a:gd name="connsiteY12" fmla="*/ 491294 h 552033"/>
                  <a:gd name="connsiteX13" fmla="*/ 202832 w 475974"/>
                  <a:gd name="connsiteY13" fmla="*/ 489822 h 552033"/>
                  <a:gd name="connsiteX14" fmla="*/ 254736 w 475974"/>
                  <a:gd name="connsiteY14" fmla="*/ 487245 h 552033"/>
                  <a:gd name="connsiteX15" fmla="*/ 256945 w 475974"/>
                  <a:gd name="connsiteY15" fmla="*/ 488717 h 552033"/>
                  <a:gd name="connsiteX16" fmla="*/ 259154 w 475974"/>
                  <a:gd name="connsiteY16" fmla="*/ 499024 h 552033"/>
                  <a:gd name="connsiteX17" fmla="*/ 257681 w 475974"/>
                  <a:gd name="connsiteY17" fmla="*/ 501233 h 552033"/>
                  <a:gd name="connsiteX18" fmla="*/ 257313 w 475974"/>
                  <a:gd name="connsiteY18" fmla="*/ 501233 h 552033"/>
                  <a:gd name="connsiteX19" fmla="*/ 255472 w 475974"/>
                  <a:gd name="connsiteY19" fmla="*/ 499761 h 552033"/>
                  <a:gd name="connsiteX20" fmla="*/ 253264 w 475974"/>
                  <a:gd name="connsiteY20" fmla="*/ 489453 h 552033"/>
                  <a:gd name="connsiteX21" fmla="*/ 254736 w 475974"/>
                  <a:gd name="connsiteY21" fmla="*/ 487245 h 552033"/>
                  <a:gd name="connsiteX22" fmla="*/ 186266 w 475974"/>
                  <a:gd name="connsiteY22" fmla="*/ 487245 h 552033"/>
                  <a:gd name="connsiteX23" fmla="*/ 187739 w 475974"/>
                  <a:gd name="connsiteY23" fmla="*/ 489454 h 552033"/>
                  <a:gd name="connsiteX24" fmla="*/ 185530 w 475974"/>
                  <a:gd name="connsiteY24" fmla="*/ 499761 h 552033"/>
                  <a:gd name="connsiteX25" fmla="*/ 183690 w 475974"/>
                  <a:gd name="connsiteY25" fmla="*/ 501233 h 552033"/>
                  <a:gd name="connsiteX26" fmla="*/ 183321 w 475974"/>
                  <a:gd name="connsiteY26" fmla="*/ 501233 h 552033"/>
                  <a:gd name="connsiteX27" fmla="*/ 181849 w 475974"/>
                  <a:gd name="connsiteY27" fmla="*/ 499025 h 552033"/>
                  <a:gd name="connsiteX28" fmla="*/ 184058 w 475974"/>
                  <a:gd name="connsiteY28" fmla="*/ 488718 h 552033"/>
                  <a:gd name="connsiteX29" fmla="*/ 186266 w 475974"/>
                  <a:gd name="connsiteY29" fmla="*/ 487245 h 552033"/>
                  <a:gd name="connsiteX30" fmla="*/ 271301 w 475974"/>
                  <a:gd name="connsiteY30" fmla="*/ 483195 h 552033"/>
                  <a:gd name="connsiteX31" fmla="*/ 273510 w 475974"/>
                  <a:gd name="connsiteY31" fmla="*/ 484299 h 552033"/>
                  <a:gd name="connsiteX32" fmla="*/ 276823 w 475974"/>
                  <a:gd name="connsiteY32" fmla="*/ 494239 h 552033"/>
                  <a:gd name="connsiteX33" fmla="*/ 275719 w 475974"/>
                  <a:gd name="connsiteY33" fmla="*/ 496447 h 552033"/>
                  <a:gd name="connsiteX34" fmla="*/ 275351 w 475974"/>
                  <a:gd name="connsiteY34" fmla="*/ 496447 h 552033"/>
                  <a:gd name="connsiteX35" fmla="*/ 273510 w 475974"/>
                  <a:gd name="connsiteY35" fmla="*/ 495343 h 552033"/>
                  <a:gd name="connsiteX36" fmla="*/ 270197 w 475974"/>
                  <a:gd name="connsiteY36" fmla="*/ 485404 h 552033"/>
                  <a:gd name="connsiteX37" fmla="*/ 271301 w 475974"/>
                  <a:gd name="connsiteY37" fmla="*/ 483195 h 552033"/>
                  <a:gd name="connsiteX38" fmla="*/ 169333 w 475974"/>
                  <a:gd name="connsiteY38" fmla="*/ 483195 h 552033"/>
                  <a:gd name="connsiteX39" fmla="*/ 170437 w 475974"/>
                  <a:gd name="connsiteY39" fmla="*/ 485404 h 552033"/>
                  <a:gd name="connsiteX40" fmla="*/ 167124 w 475974"/>
                  <a:gd name="connsiteY40" fmla="*/ 495343 h 552033"/>
                  <a:gd name="connsiteX41" fmla="*/ 165652 w 475974"/>
                  <a:gd name="connsiteY41" fmla="*/ 496447 h 552033"/>
                  <a:gd name="connsiteX42" fmla="*/ 164915 w 475974"/>
                  <a:gd name="connsiteY42" fmla="*/ 496447 h 552033"/>
                  <a:gd name="connsiteX43" fmla="*/ 163811 w 475974"/>
                  <a:gd name="connsiteY43" fmla="*/ 494239 h 552033"/>
                  <a:gd name="connsiteX44" fmla="*/ 167124 w 475974"/>
                  <a:gd name="connsiteY44" fmla="*/ 484299 h 552033"/>
                  <a:gd name="connsiteX45" fmla="*/ 169333 w 475974"/>
                  <a:gd name="connsiteY45" fmla="*/ 483195 h 552033"/>
                  <a:gd name="connsiteX46" fmla="*/ 220501 w 475974"/>
                  <a:gd name="connsiteY46" fmla="*/ 478410 h 552033"/>
                  <a:gd name="connsiteX47" fmla="*/ 224182 w 475974"/>
                  <a:gd name="connsiteY47" fmla="*/ 482091 h 552033"/>
                  <a:gd name="connsiteX48" fmla="*/ 224182 w 475974"/>
                  <a:gd name="connsiteY48" fmla="*/ 503442 h 552033"/>
                  <a:gd name="connsiteX49" fmla="*/ 220501 w 475974"/>
                  <a:gd name="connsiteY49" fmla="*/ 507123 h 552033"/>
                  <a:gd name="connsiteX50" fmla="*/ 216820 w 475974"/>
                  <a:gd name="connsiteY50" fmla="*/ 503442 h 552033"/>
                  <a:gd name="connsiteX51" fmla="*/ 216820 w 475974"/>
                  <a:gd name="connsiteY51" fmla="*/ 482091 h 552033"/>
                  <a:gd name="connsiteX52" fmla="*/ 220501 w 475974"/>
                  <a:gd name="connsiteY52" fmla="*/ 478410 h 552033"/>
                  <a:gd name="connsiteX53" fmla="*/ 287498 w 475974"/>
                  <a:gd name="connsiteY53" fmla="*/ 476569 h 552033"/>
                  <a:gd name="connsiteX54" fmla="*/ 290075 w 475974"/>
                  <a:gd name="connsiteY54" fmla="*/ 477674 h 552033"/>
                  <a:gd name="connsiteX55" fmla="*/ 294493 w 475974"/>
                  <a:gd name="connsiteY55" fmla="*/ 487244 h 552033"/>
                  <a:gd name="connsiteX56" fmla="*/ 293388 w 475974"/>
                  <a:gd name="connsiteY56" fmla="*/ 489821 h 552033"/>
                  <a:gd name="connsiteX57" fmla="*/ 292652 w 475974"/>
                  <a:gd name="connsiteY57" fmla="*/ 489821 h 552033"/>
                  <a:gd name="connsiteX58" fmla="*/ 290811 w 475974"/>
                  <a:gd name="connsiteY58" fmla="*/ 488717 h 552033"/>
                  <a:gd name="connsiteX59" fmla="*/ 286394 w 475974"/>
                  <a:gd name="connsiteY59" fmla="*/ 479146 h 552033"/>
                  <a:gd name="connsiteX60" fmla="*/ 287498 w 475974"/>
                  <a:gd name="connsiteY60" fmla="*/ 476569 h 552033"/>
                  <a:gd name="connsiteX61" fmla="*/ 153504 w 475974"/>
                  <a:gd name="connsiteY61" fmla="*/ 476569 h 552033"/>
                  <a:gd name="connsiteX62" fmla="*/ 154609 w 475974"/>
                  <a:gd name="connsiteY62" fmla="*/ 479146 h 552033"/>
                  <a:gd name="connsiteX63" fmla="*/ 150191 w 475974"/>
                  <a:gd name="connsiteY63" fmla="*/ 488717 h 552033"/>
                  <a:gd name="connsiteX64" fmla="*/ 148351 w 475974"/>
                  <a:gd name="connsiteY64" fmla="*/ 489821 h 552033"/>
                  <a:gd name="connsiteX65" fmla="*/ 147614 w 475974"/>
                  <a:gd name="connsiteY65" fmla="*/ 489821 h 552033"/>
                  <a:gd name="connsiteX66" fmla="*/ 146510 w 475974"/>
                  <a:gd name="connsiteY66" fmla="*/ 487244 h 552033"/>
                  <a:gd name="connsiteX67" fmla="*/ 150927 w 475974"/>
                  <a:gd name="connsiteY67" fmla="*/ 477674 h 552033"/>
                  <a:gd name="connsiteX68" fmla="*/ 153504 w 475974"/>
                  <a:gd name="connsiteY68" fmla="*/ 476569 h 552033"/>
                  <a:gd name="connsiteX69" fmla="*/ 317683 w 475974"/>
                  <a:gd name="connsiteY69" fmla="*/ 459636 h 552033"/>
                  <a:gd name="connsiteX70" fmla="*/ 320260 w 475974"/>
                  <a:gd name="connsiteY70" fmla="*/ 460004 h 552033"/>
                  <a:gd name="connsiteX71" fmla="*/ 326518 w 475974"/>
                  <a:gd name="connsiteY71" fmla="*/ 468471 h 552033"/>
                  <a:gd name="connsiteX72" fmla="*/ 326150 w 475974"/>
                  <a:gd name="connsiteY72" fmla="*/ 471048 h 552033"/>
                  <a:gd name="connsiteX73" fmla="*/ 325046 w 475974"/>
                  <a:gd name="connsiteY73" fmla="*/ 471416 h 552033"/>
                  <a:gd name="connsiteX74" fmla="*/ 323573 w 475974"/>
                  <a:gd name="connsiteY74" fmla="*/ 470680 h 552033"/>
                  <a:gd name="connsiteX75" fmla="*/ 317315 w 475974"/>
                  <a:gd name="connsiteY75" fmla="*/ 462213 h 552033"/>
                  <a:gd name="connsiteX76" fmla="*/ 317683 w 475974"/>
                  <a:gd name="connsiteY76" fmla="*/ 459636 h 552033"/>
                  <a:gd name="connsiteX77" fmla="*/ 123319 w 475974"/>
                  <a:gd name="connsiteY77" fmla="*/ 459636 h 552033"/>
                  <a:gd name="connsiteX78" fmla="*/ 123687 w 475974"/>
                  <a:gd name="connsiteY78" fmla="*/ 462213 h 552033"/>
                  <a:gd name="connsiteX79" fmla="*/ 117429 w 475974"/>
                  <a:gd name="connsiteY79" fmla="*/ 470680 h 552033"/>
                  <a:gd name="connsiteX80" fmla="*/ 115957 w 475974"/>
                  <a:gd name="connsiteY80" fmla="*/ 471416 h 552033"/>
                  <a:gd name="connsiteX81" fmla="*/ 114852 w 475974"/>
                  <a:gd name="connsiteY81" fmla="*/ 471048 h 552033"/>
                  <a:gd name="connsiteX82" fmla="*/ 114484 w 475974"/>
                  <a:gd name="connsiteY82" fmla="*/ 468471 h 552033"/>
                  <a:gd name="connsiteX83" fmla="*/ 120742 w 475974"/>
                  <a:gd name="connsiteY83" fmla="*/ 460004 h 552033"/>
                  <a:gd name="connsiteX84" fmla="*/ 123319 w 475974"/>
                  <a:gd name="connsiteY84" fmla="*/ 459636 h 552033"/>
                  <a:gd name="connsiteX85" fmla="*/ 144301 w 475974"/>
                  <a:gd name="connsiteY85" fmla="*/ 457796 h 552033"/>
                  <a:gd name="connsiteX86" fmla="*/ 145774 w 475974"/>
                  <a:gd name="connsiteY86" fmla="*/ 462949 h 552033"/>
                  <a:gd name="connsiteX87" fmla="*/ 135099 w 475974"/>
                  <a:gd name="connsiteY87" fmla="*/ 481355 h 552033"/>
                  <a:gd name="connsiteX88" fmla="*/ 131786 w 475974"/>
                  <a:gd name="connsiteY88" fmla="*/ 483196 h 552033"/>
                  <a:gd name="connsiteX89" fmla="*/ 129945 w 475974"/>
                  <a:gd name="connsiteY89" fmla="*/ 482827 h 552033"/>
                  <a:gd name="connsiteX90" fmla="*/ 128472 w 475974"/>
                  <a:gd name="connsiteY90" fmla="*/ 477674 h 552033"/>
                  <a:gd name="connsiteX91" fmla="*/ 139148 w 475974"/>
                  <a:gd name="connsiteY91" fmla="*/ 459268 h 552033"/>
                  <a:gd name="connsiteX92" fmla="*/ 144301 w 475974"/>
                  <a:gd name="connsiteY92" fmla="*/ 457796 h 552033"/>
                  <a:gd name="connsiteX93" fmla="*/ 296701 w 475974"/>
                  <a:gd name="connsiteY93" fmla="*/ 457795 h 552033"/>
                  <a:gd name="connsiteX94" fmla="*/ 301855 w 475974"/>
                  <a:gd name="connsiteY94" fmla="*/ 459267 h 552033"/>
                  <a:gd name="connsiteX95" fmla="*/ 312530 w 475974"/>
                  <a:gd name="connsiteY95" fmla="*/ 477673 h 552033"/>
                  <a:gd name="connsiteX96" fmla="*/ 311058 w 475974"/>
                  <a:gd name="connsiteY96" fmla="*/ 482827 h 552033"/>
                  <a:gd name="connsiteX97" fmla="*/ 309217 w 475974"/>
                  <a:gd name="connsiteY97" fmla="*/ 483195 h 552033"/>
                  <a:gd name="connsiteX98" fmla="*/ 305904 w 475974"/>
                  <a:gd name="connsiteY98" fmla="*/ 481354 h 552033"/>
                  <a:gd name="connsiteX99" fmla="*/ 295229 w 475974"/>
                  <a:gd name="connsiteY99" fmla="*/ 462949 h 552033"/>
                  <a:gd name="connsiteX100" fmla="*/ 296701 w 475974"/>
                  <a:gd name="connsiteY100" fmla="*/ 457795 h 552033"/>
                  <a:gd name="connsiteX101" fmla="*/ 107489 w 475974"/>
                  <a:gd name="connsiteY101" fmla="*/ 448960 h 552033"/>
                  <a:gd name="connsiteX102" fmla="*/ 110066 w 475974"/>
                  <a:gd name="connsiteY102" fmla="*/ 448960 h 552033"/>
                  <a:gd name="connsiteX103" fmla="*/ 110066 w 475974"/>
                  <a:gd name="connsiteY103" fmla="*/ 451537 h 552033"/>
                  <a:gd name="connsiteX104" fmla="*/ 103072 w 475974"/>
                  <a:gd name="connsiteY104" fmla="*/ 459267 h 552033"/>
                  <a:gd name="connsiteX105" fmla="*/ 101600 w 475974"/>
                  <a:gd name="connsiteY105" fmla="*/ 459635 h 552033"/>
                  <a:gd name="connsiteX106" fmla="*/ 100495 w 475974"/>
                  <a:gd name="connsiteY106" fmla="*/ 459267 h 552033"/>
                  <a:gd name="connsiteX107" fmla="*/ 100495 w 475974"/>
                  <a:gd name="connsiteY107" fmla="*/ 456690 h 552033"/>
                  <a:gd name="connsiteX108" fmla="*/ 330936 w 475974"/>
                  <a:gd name="connsiteY108" fmla="*/ 448592 h 552033"/>
                  <a:gd name="connsiteX109" fmla="*/ 333513 w 475974"/>
                  <a:gd name="connsiteY109" fmla="*/ 448592 h 552033"/>
                  <a:gd name="connsiteX110" fmla="*/ 340507 w 475974"/>
                  <a:gd name="connsiteY110" fmla="*/ 456323 h 552033"/>
                  <a:gd name="connsiteX111" fmla="*/ 340507 w 475974"/>
                  <a:gd name="connsiteY111" fmla="*/ 458899 h 552033"/>
                  <a:gd name="connsiteX112" fmla="*/ 339403 w 475974"/>
                  <a:gd name="connsiteY112" fmla="*/ 459636 h 552033"/>
                  <a:gd name="connsiteX113" fmla="*/ 337930 w 475974"/>
                  <a:gd name="connsiteY113" fmla="*/ 458899 h 552033"/>
                  <a:gd name="connsiteX114" fmla="*/ 330936 w 475974"/>
                  <a:gd name="connsiteY114" fmla="*/ 451169 h 552033"/>
                  <a:gd name="connsiteX115" fmla="*/ 330936 w 475974"/>
                  <a:gd name="connsiteY115" fmla="*/ 448592 h 552033"/>
                  <a:gd name="connsiteX116" fmla="*/ 343820 w 475974"/>
                  <a:gd name="connsiteY116" fmla="*/ 436444 h 552033"/>
                  <a:gd name="connsiteX117" fmla="*/ 346397 w 475974"/>
                  <a:gd name="connsiteY117" fmla="*/ 436444 h 552033"/>
                  <a:gd name="connsiteX118" fmla="*/ 354127 w 475974"/>
                  <a:gd name="connsiteY118" fmla="*/ 443438 h 552033"/>
                  <a:gd name="connsiteX119" fmla="*/ 354127 w 475974"/>
                  <a:gd name="connsiteY119" fmla="*/ 446015 h 552033"/>
                  <a:gd name="connsiteX120" fmla="*/ 352655 w 475974"/>
                  <a:gd name="connsiteY120" fmla="*/ 446383 h 552033"/>
                  <a:gd name="connsiteX121" fmla="*/ 351551 w 475974"/>
                  <a:gd name="connsiteY121" fmla="*/ 446015 h 552033"/>
                  <a:gd name="connsiteX122" fmla="*/ 343820 w 475974"/>
                  <a:gd name="connsiteY122" fmla="*/ 439021 h 552033"/>
                  <a:gd name="connsiteX123" fmla="*/ 343820 w 475974"/>
                  <a:gd name="connsiteY123" fmla="*/ 436444 h 552033"/>
                  <a:gd name="connsiteX124" fmla="*/ 94606 w 475974"/>
                  <a:gd name="connsiteY124" fmla="*/ 436076 h 552033"/>
                  <a:gd name="connsiteX125" fmla="*/ 97182 w 475974"/>
                  <a:gd name="connsiteY125" fmla="*/ 436076 h 552033"/>
                  <a:gd name="connsiteX126" fmla="*/ 97182 w 475974"/>
                  <a:gd name="connsiteY126" fmla="*/ 438653 h 552033"/>
                  <a:gd name="connsiteX127" fmla="*/ 89452 w 475974"/>
                  <a:gd name="connsiteY127" fmla="*/ 445647 h 552033"/>
                  <a:gd name="connsiteX128" fmla="*/ 88348 w 475974"/>
                  <a:gd name="connsiteY128" fmla="*/ 446383 h 552033"/>
                  <a:gd name="connsiteX129" fmla="*/ 86875 w 475974"/>
                  <a:gd name="connsiteY129" fmla="*/ 445647 h 552033"/>
                  <a:gd name="connsiteX130" fmla="*/ 86875 w 475974"/>
                  <a:gd name="connsiteY130" fmla="*/ 443070 h 552033"/>
                  <a:gd name="connsiteX131" fmla="*/ 356704 w 475974"/>
                  <a:gd name="connsiteY131" fmla="*/ 422457 h 552033"/>
                  <a:gd name="connsiteX132" fmla="*/ 365171 w 475974"/>
                  <a:gd name="connsiteY132" fmla="*/ 428714 h 552033"/>
                  <a:gd name="connsiteX133" fmla="*/ 365539 w 475974"/>
                  <a:gd name="connsiteY133" fmla="*/ 431291 h 552033"/>
                  <a:gd name="connsiteX134" fmla="*/ 364066 w 475974"/>
                  <a:gd name="connsiteY134" fmla="*/ 432027 h 552033"/>
                  <a:gd name="connsiteX135" fmla="*/ 362962 w 475974"/>
                  <a:gd name="connsiteY135" fmla="*/ 431659 h 552033"/>
                  <a:gd name="connsiteX136" fmla="*/ 354495 w 475974"/>
                  <a:gd name="connsiteY136" fmla="*/ 425401 h 552033"/>
                  <a:gd name="connsiteX137" fmla="*/ 354127 w 475974"/>
                  <a:gd name="connsiteY137" fmla="*/ 422825 h 552033"/>
                  <a:gd name="connsiteX138" fmla="*/ 356704 w 475974"/>
                  <a:gd name="connsiteY138" fmla="*/ 422457 h 552033"/>
                  <a:gd name="connsiteX139" fmla="*/ 84298 w 475974"/>
                  <a:gd name="connsiteY139" fmla="*/ 422457 h 552033"/>
                  <a:gd name="connsiteX140" fmla="*/ 86875 w 475974"/>
                  <a:gd name="connsiteY140" fmla="*/ 422825 h 552033"/>
                  <a:gd name="connsiteX141" fmla="*/ 86507 w 475974"/>
                  <a:gd name="connsiteY141" fmla="*/ 425401 h 552033"/>
                  <a:gd name="connsiteX142" fmla="*/ 78040 w 475974"/>
                  <a:gd name="connsiteY142" fmla="*/ 431659 h 552033"/>
                  <a:gd name="connsiteX143" fmla="*/ 76936 w 475974"/>
                  <a:gd name="connsiteY143" fmla="*/ 432027 h 552033"/>
                  <a:gd name="connsiteX144" fmla="*/ 75463 w 475974"/>
                  <a:gd name="connsiteY144" fmla="*/ 431291 h 552033"/>
                  <a:gd name="connsiteX145" fmla="*/ 75831 w 475974"/>
                  <a:gd name="connsiteY145" fmla="*/ 428714 h 552033"/>
                  <a:gd name="connsiteX146" fmla="*/ 357808 w 475974"/>
                  <a:gd name="connsiteY146" fmla="*/ 400738 h 552033"/>
                  <a:gd name="connsiteX147" fmla="*/ 376214 w 475974"/>
                  <a:gd name="connsiteY147" fmla="*/ 411413 h 552033"/>
                  <a:gd name="connsiteX148" fmla="*/ 377686 w 475974"/>
                  <a:gd name="connsiteY148" fmla="*/ 416566 h 552033"/>
                  <a:gd name="connsiteX149" fmla="*/ 374373 w 475974"/>
                  <a:gd name="connsiteY149" fmla="*/ 418407 h 552033"/>
                  <a:gd name="connsiteX150" fmla="*/ 372533 w 475974"/>
                  <a:gd name="connsiteY150" fmla="*/ 418039 h 552033"/>
                  <a:gd name="connsiteX151" fmla="*/ 354127 w 475974"/>
                  <a:gd name="connsiteY151" fmla="*/ 407363 h 552033"/>
                  <a:gd name="connsiteX152" fmla="*/ 352655 w 475974"/>
                  <a:gd name="connsiteY152" fmla="*/ 402210 h 552033"/>
                  <a:gd name="connsiteX153" fmla="*/ 357808 w 475974"/>
                  <a:gd name="connsiteY153" fmla="*/ 400738 h 552033"/>
                  <a:gd name="connsiteX154" fmla="*/ 83194 w 475974"/>
                  <a:gd name="connsiteY154" fmla="*/ 400737 h 552033"/>
                  <a:gd name="connsiteX155" fmla="*/ 88348 w 475974"/>
                  <a:gd name="connsiteY155" fmla="*/ 402209 h 552033"/>
                  <a:gd name="connsiteX156" fmla="*/ 86875 w 475974"/>
                  <a:gd name="connsiteY156" fmla="*/ 407363 h 552033"/>
                  <a:gd name="connsiteX157" fmla="*/ 68470 w 475974"/>
                  <a:gd name="connsiteY157" fmla="*/ 418038 h 552033"/>
                  <a:gd name="connsiteX158" fmla="*/ 66629 w 475974"/>
                  <a:gd name="connsiteY158" fmla="*/ 418406 h 552033"/>
                  <a:gd name="connsiteX159" fmla="*/ 63316 w 475974"/>
                  <a:gd name="connsiteY159" fmla="*/ 416566 h 552033"/>
                  <a:gd name="connsiteX160" fmla="*/ 64788 w 475974"/>
                  <a:gd name="connsiteY160" fmla="*/ 411412 h 552033"/>
                  <a:gd name="connsiteX161" fmla="*/ 374006 w 475974"/>
                  <a:gd name="connsiteY161" fmla="*/ 391903 h 552033"/>
                  <a:gd name="connsiteX162" fmla="*/ 383577 w 475974"/>
                  <a:gd name="connsiteY162" fmla="*/ 396320 h 552033"/>
                  <a:gd name="connsiteX163" fmla="*/ 384681 w 475974"/>
                  <a:gd name="connsiteY163" fmla="*/ 398897 h 552033"/>
                  <a:gd name="connsiteX164" fmla="*/ 382841 w 475974"/>
                  <a:gd name="connsiteY164" fmla="*/ 400001 h 552033"/>
                  <a:gd name="connsiteX165" fmla="*/ 382104 w 475974"/>
                  <a:gd name="connsiteY165" fmla="*/ 400001 h 552033"/>
                  <a:gd name="connsiteX166" fmla="*/ 372533 w 475974"/>
                  <a:gd name="connsiteY166" fmla="*/ 395584 h 552033"/>
                  <a:gd name="connsiteX167" fmla="*/ 371429 w 475974"/>
                  <a:gd name="connsiteY167" fmla="*/ 393008 h 552033"/>
                  <a:gd name="connsiteX168" fmla="*/ 374006 w 475974"/>
                  <a:gd name="connsiteY168" fmla="*/ 391903 h 552033"/>
                  <a:gd name="connsiteX169" fmla="*/ 66997 w 475974"/>
                  <a:gd name="connsiteY169" fmla="*/ 391903 h 552033"/>
                  <a:gd name="connsiteX170" fmla="*/ 69574 w 475974"/>
                  <a:gd name="connsiteY170" fmla="*/ 393008 h 552033"/>
                  <a:gd name="connsiteX171" fmla="*/ 68470 w 475974"/>
                  <a:gd name="connsiteY171" fmla="*/ 395584 h 552033"/>
                  <a:gd name="connsiteX172" fmla="*/ 58899 w 475974"/>
                  <a:gd name="connsiteY172" fmla="*/ 400001 h 552033"/>
                  <a:gd name="connsiteX173" fmla="*/ 58163 w 475974"/>
                  <a:gd name="connsiteY173" fmla="*/ 400001 h 552033"/>
                  <a:gd name="connsiteX174" fmla="*/ 56322 w 475974"/>
                  <a:gd name="connsiteY174" fmla="*/ 398897 h 552033"/>
                  <a:gd name="connsiteX175" fmla="*/ 57426 w 475974"/>
                  <a:gd name="connsiteY175" fmla="*/ 396320 h 552033"/>
                  <a:gd name="connsiteX176" fmla="*/ 379896 w 475974"/>
                  <a:gd name="connsiteY176" fmla="*/ 375705 h 552033"/>
                  <a:gd name="connsiteX177" fmla="*/ 389835 w 475974"/>
                  <a:gd name="connsiteY177" fmla="*/ 379018 h 552033"/>
                  <a:gd name="connsiteX178" fmla="*/ 390939 w 475974"/>
                  <a:gd name="connsiteY178" fmla="*/ 381227 h 552033"/>
                  <a:gd name="connsiteX179" fmla="*/ 389467 w 475974"/>
                  <a:gd name="connsiteY179" fmla="*/ 382331 h 552033"/>
                  <a:gd name="connsiteX180" fmla="*/ 388731 w 475974"/>
                  <a:gd name="connsiteY180" fmla="*/ 382331 h 552033"/>
                  <a:gd name="connsiteX181" fmla="*/ 378791 w 475974"/>
                  <a:gd name="connsiteY181" fmla="*/ 379018 h 552033"/>
                  <a:gd name="connsiteX182" fmla="*/ 377687 w 475974"/>
                  <a:gd name="connsiteY182" fmla="*/ 376810 h 552033"/>
                  <a:gd name="connsiteX183" fmla="*/ 379896 w 475974"/>
                  <a:gd name="connsiteY183" fmla="*/ 375705 h 552033"/>
                  <a:gd name="connsiteX184" fmla="*/ 60739 w 475974"/>
                  <a:gd name="connsiteY184" fmla="*/ 375705 h 552033"/>
                  <a:gd name="connsiteX185" fmla="*/ 62948 w 475974"/>
                  <a:gd name="connsiteY185" fmla="*/ 376809 h 552033"/>
                  <a:gd name="connsiteX186" fmla="*/ 61844 w 475974"/>
                  <a:gd name="connsiteY186" fmla="*/ 379018 h 552033"/>
                  <a:gd name="connsiteX187" fmla="*/ 51905 w 475974"/>
                  <a:gd name="connsiteY187" fmla="*/ 382331 h 552033"/>
                  <a:gd name="connsiteX188" fmla="*/ 51536 w 475974"/>
                  <a:gd name="connsiteY188" fmla="*/ 382331 h 552033"/>
                  <a:gd name="connsiteX189" fmla="*/ 49696 w 475974"/>
                  <a:gd name="connsiteY189" fmla="*/ 381227 h 552033"/>
                  <a:gd name="connsiteX190" fmla="*/ 50800 w 475974"/>
                  <a:gd name="connsiteY190" fmla="*/ 379018 h 552033"/>
                  <a:gd name="connsiteX191" fmla="*/ 384313 w 475974"/>
                  <a:gd name="connsiteY191" fmla="*/ 358772 h 552033"/>
                  <a:gd name="connsiteX192" fmla="*/ 394620 w 475974"/>
                  <a:gd name="connsiteY192" fmla="*/ 360981 h 552033"/>
                  <a:gd name="connsiteX193" fmla="*/ 396092 w 475974"/>
                  <a:gd name="connsiteY193" fmla="*/ 363189 h 552033"/>
                  <a:gd name="connsiteX194" fmla="*/ 394252 w 475974"/>
                  <a:gd name="connsiteY194" fmla="*/ 364662 h 552033"/>
                  <a:gd name="connsiteX195" fmla="*/ 393884 w 475974"/>
                  <a:gd name="connsiteY195" fmla="*/ 364662 h 552033"/>
                  <a:gd name="connsiteX196" fmla="*/ 383576 w 475974"/>
                  <a:gd name="connsiteY196" fmla="*/ 362453 h 552033"/>
                  <a:gd name="connsiteX197" fmla="*/ 382104 w 475974"/>
                  <a:gd name="connsiteY197" fmla="*/ 360245 h 552033"/>
                  <a:gd name="connsiteX198" fmla="*/ 384313 w 475974"/>
                  <a:gd name="connsiteY198" fmla="*/ 358772 h 552033"/>
                  <a:gd name="connsiteX199" fmla="*/ 56689 w 475974"/>
                  <a:gd name="connsiteY199" fmla="*/ 358772 h 552033"/>
                  <a:gd name="connsiteX200" fmla="*/ 58898 w 475974"/>
                  <a:gd name="connsiteY200" fmla="*/ 360244 h 552033"/>
                  <a:gd name="connsiteX201" fmla="*/ 57426 w 475974"/>
                  <a:gd name="connsiteY201" fmla="*/ 362453 h 552033"/>
                  <a:gd name="connsiteX202" fmla="*/ 47118 w 475974"/>
                  <a:gd name="connsiteY202" fmla="*/ 364661 h 552033"/>
                  <a:gd name="connsiteX203" fmla="*/ 46750 w 475974"/>
                  <a:gd name="connsiteY203" fmla="*/ 364661 h 552033"/>
                  <a:gd name="connsiteX204" fmla="*/ 44910 w 475974"/>
                  <a:gd name="connsiteY204" fmla="*/ 363189 h 552033"/>
                  <a:gd name="connsiteX205" fmla="*/ 46382 w 475974"/>
                  <a:gd name="connsiteY205" fmla="*/ 360980 h 552033"/>
                  <a:gd name="connsiteX206" fmla="*/ 386889 w 475974"/>
                  <a:gd name="connsiteY206" fmla="*/ 341839 h 552033"/>
                  <a:gd name="connsiteX207" fmla="*/ 397565 w 475974"/>
                  <a:gd name="connsiteY207" fmla="*/ 342943 h 552033"/>
                  <a:gd name="connsiteX208" fmla="*/ 399037 w 475974"/>
                  <a:gd name="connsiteY208" fmla="*/ 344783 h 552033"/>
                  <a:gd name="connsiteX209" fmla="*/ 397197 w 475974"/>
                  <a:gd name="connsiteY209" fmla="*/ 346256 h 552033"/>
                  <a:gd name="connsiteX210" fmla="*/ 386521 w 475974"/>
                  <a:gd name="connsiteY210" fmla="*/ 345152 h 552033"/>
                  <a:gd name="connsiteX211" fmla="*/ 385049 w 475974"/>
                  <a:gd name="connsiteY211" fmla="*/ 343311 h 552033"/>
                  <a:gd name="connsiteX212" fmla="*/ 386889 w 475974"/>
                  <a:gd name="connsiteY212" fmla="*/ 341839 h 552033"/>
                  <a:gd name="connsiteX213" fmla="*/ 54113 w 475974"/>
                  <a:gd name="connsiteY213" fmla="*/ 341839 h 552033"/>
                  <a:gd name="connsiteX214" fmla="*/ 55953 w 475974"/>
                  <a:gd name="connsiteY214" fmla="*/ 343312 h 552033"/>
                  <a:gd name="connsiteX215" fmla="*/ 54481 w 475974"/>
                  <a:gd name="connsiteY215" fmla="*/ 345152 h 552033"/>
                  <a:gd name="connsiteX216" fmla="*/ 43806 w 475974"/>
                  <a:gd name="connsiteY216" fmla="*/ 346256 h 552033"/>
                  <a:gd name="connsiteX217" fmla="*/ 41965 w 475974"/>
                  <a:gd name="connsiteY217" fmla="*/ 344784 h 552033"/>
                  <a:gd name="connsiteX218" fmla="*/ 43437 w 475974"/>
                  <a:gd name="connsiteY218" fmla="*/ 342943 h 552033"/>
                  <a:gd name="connsiteX219" fmla="*/ 376582 w 475974"/>
                  <a:gd name="connsiteY219" fmla="*/ 321960 h 552033"/>
                  <a:gd name="connsiteX220" fmla="*/ 397933 w 475974"/>
                  <a:gd name="connsiteY220" fmla="*/ 321960 h 552033"/>
                  <a:gd name="connsiteX221" fmla="*/ 401614 w 475974"/>
                  <a:gd name="connsiteY221" fmla="*/ 325641 h 552033"/>
                  <a:gd name="connsiteX222" fmla="*/ 397933 w 475974"/>
                  <a:gd name="connsiteY222" fmla="*/ 329322 h 552033"/>
                  <a:gd name="connsiteX223" fmla="*/ 376582 w 475974"/>
                  <a:gd name="connsiteY223" fmla="*/ 329322 h 552033"/>
                  <a:gd name="connsiteX224" fmla="*/ 372901 w 475974"/>
                  <a:gd name="connsiteY224" fmla="*/ 325641 h 552033"/>
                  <a:gd name="connsiteX225" fmla="*/ 376582 w 475974"/>
                  <a:gd name="connsiteY225" fmla="*/ 321960 h 552033"/>
                  <a:gd name="connsiteX226" fmla="*/ 42701 w 475974"/>
                  <a:gd name="connsiteY226" fmla="*/ 321960 h 552033"/>
                  <a:gd name="connsiteX227" fmla="*/ 64052 w 475974"/>
                  <a:gd name="connsiteY227" fmla="*/ 321960 h 552033"/>
                  <a:gd name="connsiteX228" fmla="*/ 67733 w 475974"/>
                  <a:gd name="connsiteY228" fmla="*/ 325641 h 552033"/>
                  <a:gd name="connsiteX229" fmla="*/ 64052 w 475974"/>
                  <a:gd name="connsiteY229" fmla="*/ 329322 h 552033"/>
                  <a:gd name="connsiteX230" fmla="*/ 42701 w 475974"/>
                  <a:gd name="connsiteY230" fmla="*/ 329322 h 552033"/>
                  <a:gd name="connsiteX231" fmla="*/ 39020 w 475974"/>
                  <a:gd name="connsiteY231" fmla="*/ 325641 h 552033"/>
                  <a:gd name="connsiteX232" fmla="*/ 42701 w 475974"/>
                  <a:gd name="connsiteY232" fmla="*/ 321960 h 552033"/>
                  <a:gd name="connsiteX233" fmla="*/ 44173 w 475974"/>
                  <a:gd name="connsiteY233" fmla="*/ 305764 h 552033"/>
                  <a:gd name="connsiteX234" fmla="*/ 54849 w 475974"/>
                  <a:gd name="connsiteY234" fmla="*/ 306868 h 552033"/>
                  <a:gd name="connsiteX235" fmla="*/ 56321 w 475974"/>
                  <a:gd name="connsiteY235" fmla="*/ 308709 h 552033"/>
                  <a:gd name="connsiteX236" fmla="*/ 54481 w 475974"/>
                  <a:gd name="connsiteY236" fmla="*/ 310181 h 552033"/>
                  <a:gd name="connsiteX237" fmla="*/ 43805 w 475974"/>
                  <a:gd name="connsiteY237" fmla="*/ 309077 h 552033"/>
                  <a:gd name="connsiteX238" fmla="*/ 42333 w 475974"/>
                  <a:gd name="connsiteY238" fmla="*/ 307236 h 552033"/>
                  <a:gd name="connsiteX239" fmla="*/ 44173 w 475974"/>
                  <a:gd name="connsiteY239" fmla="*/ 305764 h 552033"/>
                  <a:gd name="connsiteX240" fmla="*/ 396829 w 475974"/>
                  <a:gd name="connsiteY240" fmla="*/ 305763 h 552033"/>
                  <a:gd name="connsiteX241" fmla="*/ 398669 w 475974"/>
                  <a:gd name="connsiteY241" fmla="*/ 307236 h 552033"/>
                  <a:gd name="connsiteX242" fmla="*/ 397197 w 475974"/>
                  <a:gd name="connsiteY242" fmla="*/ 309076 h 552033"/>
                  <a:gd name="connsiteX243" fmla="*/ 386522 w 475974"/>
                  <a:gd name="connsiteY243" fmla="*/ 310181 h 552033"/>
                  <a:gd name="connsiteX244" fmla="*/ 384681 w 475974"/>
                  <a:gd name="connsiteY244" fmla="*/ 308708 h 552033"/>
                  <a:gd name="connsiteX245" fmla="*/ 386153 w 475974"/>
                  <a:gd name="connsiteY245" fmla="*/ 306868 h 552033"/>
                  <a:gd name="connsiteX246" fmla="*/ 393883 w 475974"/>
                  <a:gd name="connsiteY246" fmla="*/ 286990 h 552033"/>
                  <a:gd name="connsiteX247" fmla="*/ 396092 w 475974"/>
                  <a:gd name="connsiteY247" fmla="*/ 288462 h 552033"/>
                  <a:gd name="connsiteX248" fmla="*/ 394620 w 475974"/>
                  <a:gd name="connsiteY248" fmla="*/ 290671 h 552033"/>
                  <a:gd name="connsiteX249" fmla="*/ 384312 w 475974"/>
                  <a:gd name="connsiteY249" fmla="*/ 292879 h 552033"/>
                  <a:gd name="connsiteX250" fmla="*/ 383944 w 475974"/>
                  <a:gd name="connsiteY250" fmla="*/ 292879 h 552033"/>
                  <a:gd name="connsiteX251" fmla="*/ 382104 w 475974"/>
                  <a:gd name="connsiteY251" fmla="*/ 291407 h 552033"/>
                  <a:gd name="connsiteX252" fmla="*/ 383576 w 475974"/>
                  <a:gd name="connsiteY252" fmla="*/ 289198 h 552033"/>
                  <a:gd name="connsiteX253" fmla="*/ 47119 w 475974"/>
                  <a:gd name="connsiteY253" fmla="*/ 286989 h 552033"/>
                  <a:gd name="connsiteX254" fmla="*/ 57426 w 475974"/>
                  <a:gd name="connsiteY254" fmla="*/ 289198 h 552033"/>
                  <a:gd name="connsiteX255" fmla="*/ 58898 w 475974"/>
                  <a:gd name="connsiteY255" fmla="*/ 291406 h 552033"/>
                  <a:gd name="connsiteX256" fmla="*/ 57058 w 475974"/>
                  <a:gd name="connsiteY256" fmla="*/ 292879 h 552033"/>
                  <a:gd name="connsiteX257" fmla="*/ 56690 w 475974"/>
                  <a:gd name="connsiteY257" fmla="*/ 292879 h 552033"/>
                  <a:gd name="connsiteX258" fmla="*/ 46382 w 475974"/>
                  <a:gd name="connsiteY258" fmla="*/ 290670 h 552033"/>
                  <a:gd name="connsiteX259" fmla="*/ 44910 w 475974"/>
                  <a:gd name="connsiteY259" fmla="*/ 288462 h 552033"/>
                  <a:gd name="connsiteX260" fmla="*/ 47119 w 475974"/>
                  <a:gd name="connsiteY260" fmla="*/ 286989 h 552033"/>
                  <a:gd name="connsiteX261" fmla="*/ 224183 w 475974"/>
                  <a:gd name="connsiteY261" fmla="*/ 285516 h 552033"/>
                  <a:gd name="connsiteX262" fmla="*/ 227128 w 475974"/>
                  <a:gd name="connsiteY262" fmla="*/ 285516 h 552033"/>
                  <a:gd name="connsiteX263" fmla="*/ 230441 w 475974"/>
                  <a:gd name="connsiteY263" fmla="*/ 312757 h 552033"/>
                  <a:gd name="connsiteX264" fmla="*/ 230441 w 475974"/>
                  <a:gd name="connsiteY264" fmla="*/ 315930 h 552033"/>
                  <a:gd name="connsiteX265" fmla="*/ 234489 w 475974"/>
                  <a:gd name="connsiteY265" fmla="*/ 316071 h 552033"/>
                  <a:gd name="connsiteX266" fmla="*/ 255472 w 475974"/>
                  <a:gd name="connsiteY266" fmla="*/ 320856 h 552033"/>
                  <a:gd name="connsiteX267" fmla="*/ 255472 w 475974"/>
                  <a:gd name="connsiteY267" fmla="*/ 324906 h 552033"/>
                  <a:gd name="connsiteX268" fmla="*/ 234857 w 475974"/>
                  <a:gd name="connsiteY268" fmla="*/ 330059 h 552033"/>
                  <a:gd name="connsiteX269" fmla="*/ 230441 w 475974"/>
                  <a:gd name="connsiteY269" fmla="*/ 330258 h 552033"/>
                  <a:gd name="connsiteX270" fmla="*/ 230441 w 475974"/>
                  <a:gd name="connsiteY270" fmla="*/ 355827 h 552033"/>
                  <a:gd name="connsiteX271" fmla="*/ 223078 w 475974"/>
                  <a:gd name="connsiteY271" fmla="*/ 462212 h 552033"/>
                  <a:gd name="connsiteX272" fmla="*/ 220502 w 475974"/>
                  <a:gd name="connsiteY272" fmla="*/ 462212 h 552033"/>
                  <a:gd name="connsiteX273" fmla="*/ 217925 w 475974"/>
                  <a:gd name="connsiteY273" fmla="*/ 354354 h 552033"/>
                  <a:gd name="connsiteX274" fmla="*/ 218968 w 475974"/>
                  <a:gd name="connsiteY274" fmla="*/ 330774 h 552033"/>
                  <a:gd name="connsiteX275" fmla="*/ 202095 w 475974"/>
                  <a:gd name="connsiteY275" fmla="*/ 331532 h 552033"/>
                  <a:gd name="connsiteX276" fmla="*/ 121110 w 475974"/>
                  <a:gd name="connsiteY276" fmla="*/ 325274 h 552033"/>
                  <a:gd name="connsiteX277" fmla="*/ 121110 w 475974"/>
                  <a:gd name="connsiteY277" fmla="*/ 321593 h 552033"/>
                  <a:gd name="connsiteX278" fmla="*/ 202831 w 475974"/>
                  <a:gd name="connsiteY278" fmla="*/ 314967 h 552033"/>
                  <a:gd name="connsiteX279" fmla="*/ 219641 w 475974"/>
                  <a:gd name="connsiteY279" fmla="*/ 315553 h 552033"/>
                  <a:gd name="connsiteX280" fmla="*/ 219765 w 475974"/>
                  <a:gd name="connsiteY280" fmla="*/ 312757 h 552033"/>
                  <a:gd name="connsiteX281" fmla="*/ 388362 w 475974"/>
                  <a:gd name="connsiteY281" fmla="*/ 269320 h 552033"/>
                  <a:gd name="connsiteX282" fmla="*/ 390571 w 475974"/>
                  <a:gd name="connsiteY282" fmla="*/ 270424 h 552033"/>
                  <a:gd name="connsiteX283" fmla="*/ 389467 w 475974"/>
                  <a:gd name="connsiteY283" fmla="*/ 272633 h 552033"/>
                  <a:gd name="connsiteX284" fmla="*/ 379528 w 475974"/>
                  <a:gd name="connsiteY284" fmla="*/ 275946 h 552033"/>
                  <a:gd name="connsiteX285" fmla="*/ 379159 w 475974"/>
                  <a:gd name="connsiteY285" fmla="*/ 275946 h 552033"/>
                  <a:gd name="connsiteX286" fmla="*/ 377319 w 475974"/>
                  <a:gd name="connsiteY286" fmla="*/ 274842 h 552033"/>
                  <a:gd name="connsiteX287" fmla="*/ 378423 w 475974"/>
                  <a:gd name="connsiteY287" fmla="*/ 272633 h 552033"/>
                  <a:gd name="connsiteX288" fmla="*/ 52273 w 475974"/>
                  <a:gd name="connsiteY288" fmla="*/ 269320 h 552033"/>
                  <a:gd name="connsiteX289" fmla="*/ 62212 w 475974"/>
                  <a:gd name="connsiteY289" fmla="*/ 272633 h 552033"/>
                  <a:gd name="connsiteX290" fmla="*/ 63316 w 475974"/>
                  <a:gd name="connsiteY290" fmla="*/ 274842 h 552033"/>
                  <a:gd name="connsiteX291" fmla="*/ 61844 w 475974"/>
                  <a:gd name="connsiteY291" fmla="*/ 275946 h 552033"/>
                  <a:gd name="connsiteX292" fmla="*/ 61108 w 475974"/>
                  <a:gd name="connsiteY292" fmla="*/ 275946 h 552033"/>
                  <a:gd name="connsiteX293" fmla="*/ 51168 w 475974"/>
                  <a:gd name="connsiteY293" fmla="*/ 272633 h 552033"/>
                  <a:gd name="connsiteX294" fmla="*/ 50064 w 475974"/>
                  <a:gd name="connsiteY294" fmla="*/ 270425 h 552033"/>
                  <a:gd name="connsiteX295" fmla="*/ 52273 w 475974"/>
                  <a:gd name="connsiteY295" fmla="*/ 269320 h 552033"/>
                  <a:gd name="connsiteX296" fmla="*/ 381736 w 475974"/>
                  <a:gd name="connsiteY296" fmla="*/ 251650 h 552033"/>
                  <a:gd name="connsiteX297" fmla="*/ 384313 w 475974"/>
                  <a:gd name="connsiteY297" fmla="*/ 252754 h 552033"/>
                  <a:gd name="connsiteX298" fmla="*/ 383209 w 475974"/>
                  <a:gd name="connsiteY298" fmla="*/ 255331 h 552033"/>
                  <a:gd name="connsiteX299" fmla="*/ 373638 w 475974"/>
                  <a:gd name="connsiteY299" fmla="*/ 259748 h 552033"/>
                  <a:gd name="connsiteX300" fmla="*/ 372902 w 475974"/>
                  <a:gd name="connsiteY300" fmla="*/ 259748 h 552033"/>
                  <a:gd name="connsiteX301" fmla="*/ 371061 w 475974"/>
                  <a:gd name="connsiteY301" fmla="*/ 258644 h 552033"/>
                  <a:gd name="connsiteX302" fmla="*/ 372165 w 475974"/>
                  <a:gd name="connsiteY302" fmla="*/ 256067 h 552033"/>
                  <a:gd name="connsiteX303" fmla="*/ 59267 w 475974"/>
                  <a:gd name="connsiteY303" fmla="*/ 251650 h 552033"/>
                  <a:gd name="connsiteX304" fmla="*/ 68838 w 475974"/>
                  <a:gd name="connsiteY304" fmla="*/ 256067 h 552033"/>
                  <a:gd name="connsiteX305" fmla="*/ 69942 w 475974"/>
                  <a:gd name="connsiteY305" fmla="*/ 258644 h 552033"/>
                  <a:gd name="connsiteX306" fmla="*/ 68102 w 475974"/>
                  <a:gd name="connsiteY306" fmla="*/ 259748 h 552033"/>
                  <a:gd name="connsiteX307" fmla="*/ 67365 w 475974"/>
                  <a:gd name="connsiteY307" fmla="*/ 259748 h 552033"/>
                  <a:gd name="connsiteX308" fmla="*/ 57794 w 475974"/>
                  <a:gd name="connsiteY308" fmla="*/ 255331 h 552033"/>
                  <a:gd name="connsiteX309" fmla="*/ 56690 w 475974"/>
                  <a:gd name="connsiteY309" fmla="*/ 252754 h 552033"/>
                  <a:gd name="connsiteX310" fmla="*/ 59267 w 475974"/>
                  <a:gd name="connsiteY310" fmla="*/ 251650 h 552033"/>
                  <a:gd name="connsiteX311" fmla="*/ 372533 w 475974"/>
                  <a:gd name="connsiteY311" fmla="*/ 233613 h 552033"/>
                  <a:gd name="connsiteX312" fmla="*/ 377687 w 475974"/>
                  <a:gd name="connsiteY312" fmla="*/ 235085 h 552033"/>
                  <a:gd name="connsiteX313" fmla="*/ 376214 w 475974"/>
                  <a:gd name="connsiteY313" fmla="*/ 240239 h 552033"/>
                  <a:gd name="connsiteX314" fmla="*/ 357808 w 475974"/>
                  <a:gd name="connsiteY314" fmla="*/ 250914 h 552033"/>
                  <a:gd name="connsiteX315" fmla="*/ 355968 w 475974"/>
                  <a:gd name="connsiteY315" fmla="*/ 251283 h 552033"/>
                  <a:gd name="connsiteX316" fmla="*/ 352655 w 475974"/>
                  <a:gd name="connsiteY316" fmla="*/ 249442 h 552033"/>
                  <a:gd name="connsiteX317" fmla="*/ 354127 w 475974"/>
                  <a:gd name="connsiteY317" fmla="*/ 244288 h 552033"/>
                  <a:gd name="connsiteX318" fmla="*/ 68469 w 475974"/>
                  <a:gd name="connsiteY318" fmla="*/ 233612 h 552033"/>
                  <a:gd name="connsiteX319" fmla="*/ 86875 w 475974"/>
                  <a:gd name="connsiteY319" fmla="*/ 244288 h 552033"/>
                  <a:gd name="connsiteX320" fmla="*/ 88347 w 475974"/>
                  <a:gd name="connsiteY320" fmla="*/ 249442 h 552033"/>
                  <a:gd name="connsiteX321" fmla="*/ 85034 w 475974"/>
                  <a:gd name="connsiteY321" fmla="*/ 251282 h 552033"/>
                  <a:gd name="connsiteX322" fmla="*/ 83194 w 475974"/>
                  <a:gd name="connsiteY322" fmla="*/ 250914 h 552033"/>
                  <a:gd name="connsiteX323" fmla="*/ 64788 w 475974"/>
                  <a:gd name="connsiteY323" fmla="*/ 240239 h 552033"/>
                  <a:gd name="connsiteX324" fmla="*/ 63316 w 475974"/>
                  <a:gd name="connsiteY324" fmla="*/ 235085 h 552033"/>
                  <a:gd name="connsiteX325" fmla="*/ 68469 w 475974"/>
                  <a:gd name="connsiteY325" fmla="*/ 233612 h 552033"/>
                  <a:gd name="connsiteX326" fmla="*/ 362962 w 475974"/>
                  <a:gd name="connsiteY326" fmla="*/ 219993 h 552033"/>
                  <a:gd name="connsiteX327" fmla="*/ 365539 w 475974"/>
                  <a:gd name="connsiteY327" fmla="*/ 220361 h 552033"/>
                  <a:gd name="connsiteX328" fmla="*/ 365171 w 475974"/>
                  <a:gd name="connsiteY328" fmla="*/ 222937 h 552033"/>
                  <a:gd name="connsiteX329" fmla="*/ 356704 w 475974"/>
                  <a:gd name="connsiteY329" fmla="*/ 229195 h 552033"/>
                  <a:gd name="connsiteX330" fmla="*/ 355600 w 475974"/>
                  <a:gd name="connsiteY330" fmla="*/ 229563 h 552033"/>
                  <a:gd name="connsiteX331" fmla="*/ 354127 w 475974"/>
                  <a:gd name="connsiteY331" fmla="*/ 228827 h 552033"/>
                  <a:gd name="connsiteX332" fmla="*/ 354495 w 475974"/>
                  <a:gd name="connsiteY332" fmla="*/ 226250 h 552033"/>
                  <a:gd name="connsiteX333" fmla="*/ 78040 w 475974"/>
                  <a:gd name="connsiteY333" fmla="*/ 219993 h 552033"/>
                  <a:gd name="connsiteX334" fmla="*/ 86507 w 475974"/>
                  <a:gd name="connsiteY334" fmla="*/ 226250 h 552033"/>
                  <a:gd name="connsiteX335" fmla="*/ 86875 w 475974"/>
                  <a:gd name="connsiteY335" fmla="*/ 228827 h 552033"/>
                  <a:gd name="connsiteX336" fmla="*/ 85402 w 475974"/>
                  <a:gd name="connsiteY336" fmla="*/ 229563 h 552033"/>
                  <a:gd name="connsiteX337" fmla="*/ 84298 w 475974"/>
                  <a:gd name="connsiteY337" fmla="*/ 229195 h 552033"/>
                  <a:gd name="connsiteX338" fmla="*/ 75831 w 475974"/>
                  <a:gd name="connsiteY338" fmla="*/ 222937 h 552033"/>
                  <a:gd name="connsiteX339" fmla="*/ 75463 w 475974"/>
                  <a:gd name="connsiteY339" fmla="*/ 220361 h 552033"/>
                  <a:gd name="connsiteX340" fmla="*/ 78040 w 475974"/>
                  <a:gd name="connsiteY340" fmla="*/ 219993 h 552033"/>
                  <a:gd name="connsiteX341" fmla="*/ 87611 w 475974"/>
                  <a:gd name="connsiteY341" fmla="*/ 206004 h 552033"/>
                  <a:gd name="connsiteX342" fmla="*/ 90188 w 475974"/>
                  <a:gd name="connsiteY342" fmla="*/ 206004 h 552033"/>
                  <a:gd name="connsiteX343" fmla="*/ 97918 w 475974"/>
                  <a:gd name="connsiteY343" fmla="*/ 212998 h 552033"/>
                  <a:gd name="connsiteX344" fmla="*/ 97918 w 475974"/>
                  <a:gd name="connsiteY344" fmla="*/ 215575 h 552033"/>
                  <a:gd name="connsiteX345" fmla="*/ 96446 w 475974"/>
                  <a:gd name="connsiteY345" fmla="*/ 215943 h 552033"/>
                  <a:gd name="connsiteX346" fmla="*/ 95342 w 475974"/>
                  <a:gd name="connsiteY346" fmla="*/ 215575 h 552033"/>
                  <a:gd name="connsiteX347" fmla="*/ 87611 w 475974"/>
                  <a:gd name="connsiteY347" fmla="*/ 208581 h 552033"/>
                  <a:gd name="connsiteX348" fmla="*/ 87611 w 475974"/>
                  <a:gd name="connsiteY348" fmla="*/ 206004 h 552033"/>
                  <a:gd name="connsiteX349" fmla="*/ 350815 w 475974"/>
                  <a:gd name="connsiteY349" fmla="*/ 205636 h 552033"/>
                  <a:gd name="connsiteX350" fmla="*/ 353391 w 475974"/>
                  <a:gd name="connsiteY350" fmla="*/ 205636 h 552033"/>
                  <a:gd name="connsiteX351" fmla="*/ 353391 w 475974"/>
                  <a:gd name="connsiteY351" fmla="*/ 208213 h 552033"/>
                  <a:gd name="connsiteX352" fmla="*/ 345661 w 475974"/>
                  <a:gd name="connsiteY352" fmla="*/ 215207 h 552033"/>
                  <a:gd name="connsiteX353" fmla="*/ 344557 w 475974"/>
                  <a:gd name="connsiteY353" fmla="*/ 215943 h 552033"/>
                  <a:gd name="connsiteX354" fmla="*/ 343084 w 475974"/>
                  <a:gd name="connsiteY354" fmla="*/ 215207 h 552033"/>
                  <a:gd name="connsiteX355" fmla="*/ 343084 w 475974"/>
                  <a:gd name="connsiteY355" fmla="*/ 212631 h 552033"/>
                  <a:gd name="connsiteX356" fmla="*/ 337930 w 475974"/>
                  <a:gd name="connsiteY356" fmla="*/ 192752 h 552033"/>
                  <a:gd name="connsiteX357" fmla="*/ 340507 w 475974"/>
                  <a:gd name="connsiteY357" fmla="*/ 192752 h 552033"/>
                  <a:gd name="connsiteX358" fmla="*/ 340507 w 475974"/>
                  <a:gd name="connsiteY358" fmla="*/ 195329 h 552033"/>
                  <a:gd name="connsiteX359" fmla="*/ 333513 w 475974"/>
                  <a:gd name="connsiteY359" fmla="*/ 203059 h 552033"/>
                  <a:gd name="connsiteX360" fmla="*/ 332041 w 475974"/>
                  <a:gd name="connsiteY360" fmla="*/ 203428 h 552033"/>
                  <a:gd name="connsiteX361" fmla="*/ 330936 w 475974"/>
                  <a:gd name="connsiteY361" fmla="*/ 203059 h 552033"/>
                  <a:gd name="connsiteX362" fmla="*/ 330936 w 475974"/>
                  <a:gd name="connsiteY362" fmla="*/ 200483 h 552033"/>
                  <a:gd name="connsiteX363" fmla="*/ 100495 w 475974"/>
                  <a:gd name="connsiteY363" fmla="*/ 192383 h 552033"/>
                  <a:gd name="connsiteX364" fmla="*/ 103072 w 475974"/>
                  <a:gd name="connsiteY364" fmla="*/ 192383 h 552033"/>
                  <a:gd name="connsiteX365" fmla="*/ 110066 w 475974"/>
                  <a:gd name="connsiteY365" fmla="*/ 200114 h 552033"/>
                  <a:gd name="connsiteX366" fmla="*/ 110066 w 475974"/>
                  <a:gd name="connsiteY366" fmla="*/ 202690 h 552033"/>
                  <a:gd name="connsiteX367" fmla="*/ 108962 w 475974"/>
                  <a:gd name="connsiteY367" fmla="*/ 203427 h 552033"/>
                  <a:gd name="connsiteX368" fmla="*/ 107489 w 475974"/>
                  <a:gd name="connsiteY368" fmla="*/ 202690 h 552033"/>
                  <a:gd name="connsiteX369" fmla="*/ 100495 w 475974"/>
                  <a:gd name="connsiteY369" fmla="*/ 194960 h 552033"/>
                  <a:gd name="connsiteX370" fmla="*/ 100495 w 475974"/>
                  <a:gd name="connsiteY370" fmla="*/ 192383 h 552033"/>
                  <a:gd name="connsiteX371" fmla="*/ 325782 w 475974"/>
                  <a:gd name="connsiteY371" fmla="*/ 180604 h 552033"/>
                  <a:gd name="connsiteX372" fmla="*/ 326150 w 475974"/>
                  <a:gd name="connsiteY372" fmla="*/ 183181 h 552033"/>
                  <a:gd name="connsiteX373" fmla="*/ 319892 w 475974"/>
                  <a:gd name="connsiteY373" fmla="*/ 191648 h 552033"/>
                  <a:gd name="connsiteX374" fmla="*/ 318420 w 475974"/>
                  <a:gd name="connsiteY374" fmla="*/ 192384 h 552033"/>
                  <a:gd name="connsiteX375" fmla="*/ 317315 w 475974"/>
                  <a:gd name="connsiteY375" fmla="*/ 192016 h 552033"/>
                  <a:gd name="connsiteX376" fmla="*/ 316947 w 475974"/>
                  <a:gd name="connsiteY376" fmla="*/ 189439 h 552033"/>
                  <a:gd name="connsiteX377" fmla="*/ 323205 w 475974"/>
                  <a:gd name="connsiteY377" fmla="*/ 180972 h 552033"/>
                  <a:gd name="connsiteX378" fmla="*/ 325782 w 475974"/>
                  <a:gd name="connsiteY378" fmla="*/ 180604 h 552033"/>
                  <a:gd name="connsiteX379" fmla="*/ 115220 w 475974"/>
                  <a:gd name="connsiteY379" fmla="*/ 180604 h 552033"/>
                  <a:gd name="connsiteX380" fmla="*/ 117797 w 475974"/>
                  <a:gd name="connsiteY380" fmla="*/ 180972 h 552033"/>
                  <a:gd name="connsiteX381" fmla="*/ 124055 w 475974"/>
                  <a:gd name="connsiteY381" fmla="*/ 189439 h 552033"/>
                  <a:gd name="connsiteX382" fmla="*/ 123687 w 475974"/>
                  <a:gd name="connsiteY382" fmla="*/ 192016 h 552033"/>
                  <a:gd name="connsiteX383" fmla="*/ 122583 w 475974"/>
                  <a:gd name="connsiteY383" fmla="*/ 192384 h 552033"/>
                  <a:gd name="connsiteX384" fmla="*/ 121110 w 475974"/>
                  <a:gd name="connsiteY384" fmla="*/ 191648 h 552033"/>
                  <a:gd name="connsiteX385" fmla="*/ 114852 w 475974"/>
                  <a:gd name="connsiteY385" fmla="*/ 183181 h 552033"/>
                  <a:gd name="connsiteX386" fmla="*/ 115220 w 475974"/>
                  <a:gd name="connsiteY386" fmla="*/ 180604 h 552033"/>
                  <a:gd name="connsiteX387" fmla="*/ 311057 w 475974"/>
                  <a:gd name="connsiteY387" fmla="*/ 168825 h 552033"/>
                  <a:gd name="connsiteX388" fmla="*/ 312530 w 475974"/>
                  <a:gd name="connsiteY388" fmla="*/ 173978 h 552033"/>
                  <a:gd name="connsiteX389" fmla="*/ 301855 w 475974"/>
                  <a:gd name="connsiteY389" fmla="*/ 192384 h 552033"/>
                  <a:gd name="connsiteX390" fmla="*/ 298542 w 475974"/>
                  <a:gd name="connsiteY390" fmla="*/ 194225 h 552033"/>
                  <a:gd name="connsiteX391" fmla="*/ 296701 w 475974"/>
                  <a:gd name="connsiteY391" fmla="*/ 193856 h 552033"/>
                  <a:gd name="connsiteX392" fmla="*/ 295228 w 475974"/>
                  <a:gd name="connsiteY392" fmla="*/ 188703 h 552033"/>
                  <a:gd name="connsiteX393" fmla="*/ 305904 w 475974"/>
                  <a:gd name="connsiteY393" fmla="*/ 170297 h 552033"/>
                  <a:gd name="connsiteX394" fmla="*/ 311057 w 475974"/>
                  <a:gd name="connsiteY394" fmla="*/ 168825 h 552033"/>
                  <a:gd name="connsiteX395" fmla="*/ 129944 w 475974"/>
                  <a:gd name="connsiteY395" fmla="*/ 168824 h 552033"/>
                  <a:gd name="connsiteX396" fmla="*/ 135098 w 475974"/>
                  <a:gd name="connsiteY396" fmla="*/ 170296 h 552033"/>
                  <a:gd name="connsiteX397" fmla="*/ 145773 w 475974"/>
                  <a:gd name="connsiteY397" fmla="*/ 188702 h 552033"/>
                  <a:gd name="connsiteX398" fmla="*/ 144301 w 475974"/>
                  <a:gd name="connsiteY398" fmla="*/ 193856 h 552033"/>
                  <a:gd name="connsiteX399" fmla="*/ 142460 w 475974"/>
                  <a:gd name="connsiteY399" fmla="*/ 194224 h 552033"/>
                  <a:gd name="connsiteX400" fmla="*/ 139147 w 475974"/>
                  <a:gd name="connsiteY400" fmla="*/ 192383 h 552033"/>
                  <a:gd name="connsiteX401" fmla="*/ 128472 w 475974"/>
                  <a:gd name="connsiteY401" fmla="*/ 173978 h 552033"/>
                  <a:gd name="connsiteX402" fmla="*/ 129944 w 475974"/>
                  <a:gd name="connsiteY402" fmla="*/ 168824 h 552033"/>
                  <a:gd name="connsiteX403" fmla="*/ 293388 w 475974"/>
                  <a:gd name="connsiteY403" fmla="*/ 161830 h 552033"/>
                  <a:gd name="connsiteX404" fmla="*/ 294493 w 475974"/>
                  <a:gd name="connsiteY404" fmla="*/ 164407 h 552033"/>
                  <a:gd name="connsiteX405" fmla="*/ 290075 w 475974"/>
                  <a:gd name="connsiteY405" fmla="*/ 173978 h 552033"/>
                  <a:gd name="connsiteX406" fmla="*/ 288235 w 475974"/>
                  <a:gd name="connsiteY406" fmla="*/ 175082 h 552033"/>
                  <a:gd name="connsiteX407" fmla="*/ 287498 w 475974"/>
                  <a:gd name="connsiteY407" fmla="*/ 175082 h 552033"/>
                  <a:gd name="connsiteX408" fmla="*/ 286394 w 475974"/>
                  <a:gd name="connsiteY408" fmla="*/ 172505 h 552033"/>
                  <a:gd name="connsiteX409" fmla="*/ 290811 w 475974"/>
                  <a:gd name="connsiteY409" fmla="*/ 162935 h 552033"/>
                  <a:gd name="connsiteX410" fmla="*/ 293388 w 475974"/>
                  <a:gd name="connsiteY410" fmla="*/ 161830 h 552033"/>
                  <a:gd name="connsiteX411" fmla="*/ 147614 w 475974"/>
                  <a:gd name="connsiteY411" fmla="*/ 161830 h 552033"/>
                  <a:gd name="connsiteX412" fmla="*/ 150191 w 475974"/>
                  <a:gd name="connsiteY412" fmla="*/ 162935 h 552033"/>
                  <a:gd name="connsiteX413" fmla="*/ 154609 w 475974"/>
                  <a:gd name="connsiteY413" fmla="*/ 172505 h 552033"/>
                  <a:gd name="connsiteX414" fmla="*/ 153504 w 475974"/>
                  <a:gd name="connsiteY414" fmla="*/ 175082 h 552033"/>
                  <a:gd name="connsiteX415" fmla="*/ 152768 w 475974"/>
                  <a:gd name="connsiteY415" fmla="*/ 175082 h 552033"/>
                  <a:gd name="connsiteX416" fmla="*/ 150927 w 475974"/>
                  <a:gd name="connsiteY416" fmla="*/ 173978 h 552033"/>
                  <a:gd name="connsiteX417" fmla="*/ 146510 w 475974"/>
                  <a:gd name="connsiteY417" fmla="*/ 164407 h 552033"/>
                  <a:gd name="connsiteX418" fmla="*/ 147614 w 475974"/>
                  <a:gd name="connsiteY418" fmla="*/ 161830 h 552033"/>
                  <a:gd name="connsiteX419" fmla="*/ 275719 w 475974"/>
                  <a:gd name="connsiteY419" fmla="*/ 155572 h 552033"/>
                  <a:gd name="connsiteX420" fmla="*/ 276823 w 475974"/>
                  <a:gd name="connsiteY420" fmla="*/ 157781 h 552033"/>
                  <a:gd name="connsiteX421" fmla="*/ 273510 w 475974"/>
                  <a:gd name="connsiteY421" fmla="*/ 167720 h 552033"/>
                  <a:gd name="connsiteX422" fmla="*/ 272038 w 475974"/>
                  <a:gd name="connsiteY422" fmla="*/ 168824 h 552033"/>
                  <a:gd name="connsiteX423" fmla="*/ 271301 w 475974"/>
                  <a:gd name="connsiteY423" fmla="*/ 168824 h 552033"/>
                  <a:gd name="connsiteX424" fmla="*/ 270197 w 475974"/>
                  <a:gd name="connsiteY424" fmla="*/ 166616 h 552033"/>
                  <a:gd name="connsiteX425" fmla="*/ 273510 w 475974"/>
                  <a:gd name="connsiteY425" fmla="*/ 156676 h 552033"/>
                  <a:gd name="connsiteX426" fmla="*/ 275719 w 475974"/>
                  <a:gd name="connsiteY426" fmla="*/ 155572 h 552033"/>
                  <a:gd name="connsiteX427" fmla="*/ 164916 w 475974"/>
                  <a:gd name="connsiteY427" fmla="*/ 155572 h 552033"/>
                  <a:gd name="connsiteX428" fmla="*/ 167125 w 475974"/>
                  <a:gd name="connsiteY428" fmla="*/ 156676 h 552033"/>
                  <a:gd name="connsiteX429" fmla="*/ 170438 w 475974"/>
                  <a:gd name="connsiteY429" fmla="*/ 166616 h 552033"/>
                  <a:gd name="connsiteX430" fmla="*/ 169334 w 475974"/>
                  <a:gd name="connsiteY430" fmla="*/ 168824 h 552033"/>
                  <a:gd name="connsiteX431" fmla="*/ 168966 w 475974"/>
                  <a:gd name="connsiteY431" fmla="*/ 168824 h 552033"/>
                  <a:gd name="connsiteX432" fmla="*/ 167125 w 475974"/>
                  <a:gd name="connsiteY432" fmla="*/ 167720 h 552033"/>
                  <a:gd name="connsiteX433" fmla="*/ 163812 w 475974"/>
                  <a:gd name="connsiteY433" fmla="*/ 157781 h 552033"/>
                  <a:gd name="connsiteX434" fmla="*/ 164916 w 475974"/>
                  <a:gd name="connsiteY434" fmla="*/ 155572 h 552033"/>
                  <a:gd name="connsiteX435" fmla="*/ 257681 w 475974"/>
                  <a:gd name="connsiteY435" fmla="*/ 150419 h 552033"/>
                  <a:gd name="connsiteX436" fmla="*/ 259154 w 475974"/>
                  <a:gd name="connsiteY436" fmla="*/ 152628 h 552033"/>
                  <a:gd name="connsiteX437" fmla="*/ 256945 w 475974"/>
                  <a:gd name="connsiteY437" fmla="*/ 162935 h 552033"/>
                  <a:gd name="connsiteX438" fmla="*/ 255105 w 475974"/>
                  <a:gd name="connsiteY438" fmla="*/ 164407 h 552033"/>
                  <a:gd name="connsiteX439" fmla="*/ 254736 w 475974"/>
                  <a:gd name="connsiteY439" fmla="*/ 164407 h 552033"/>
                  <a:gd name="connsiteX440" fmla="*/ 253264 w 475974"/>
                  <a:gd name="connsiteY440" fmla="*/ 162199 h 552033"/>
                  <a:gd name="connsiteX441" fmla="*/ 255473 w 475974"/>
                  <a:gd name="connsiteY441" fmla="*/ 151892 h 552033"/>
                  <a:gd name="connsiteX442" fmla="*/ 257681 w 475974"/>
                  <a:gd name="connsiteY442" fmla="*/ 150419 h 552033"/>
                  <a:gd name="connsiteX443" fmla="*/ 183321 w 475974"/>
                  <a:gd name="connsiteY443" fmla="*/ 150419 h 552033"/>
                  <a:gd name="connsiteX444" fmla="*/ 185530 w 475974"/>
                  <a:gd name="connsiteY444" fmla="*/ 151891 h 552033"/>
                  <a:gd name="connsiteX445" fmla="*/ 187739 w 475974"/>
                  <a:gd name="connsiteY445" fmla="*/ 162198 h 552033"/>
                  <a:gd name="connsiteX446" fmla="*/ 186266 w 475974"/>
                  <a:gd name="connsiteY446" fmla="*/ 164407 h 552033"/>
                  <a:gd name="connsiteX447" fmla="*/ 185898 w 475974"/>
                  <a:gd name="connsiteY447" fmla="*/ 164407 h 552033"/>
                  <a:gd name="connsiteX448" fmla="*/ 184057 w 475974"/>
                  <a:gd name="connsiteY448" fmla="*/ 162935 h 552033"/>
                  <a:gd name="connsiteX449" fmla="*/ 181849 w 475974"/>
                  <a:gd name="connsiteY449" fmla="*/ 152627 h 552033"/>
                  <a:gd name="connsiteX450" fmla="*/ 183321 w 475974"/>
                  <a:gd name="connsiteY450" fmla="*/ 150419 h 552033"/>
                  <a:gd name="connsiteX451" fmla="*/ 201727 w 475974"/>
                  <a:gd name="connsiteY451" fmla="*/ 147473 h 552033"/>
                  <a:gd name="connsiteX452" fmla="*/ 203568 w 475974"/>
                  <a:gd name="connsiteY452" fmla="*/ 148946 h 552033"/>
                  <a:gd name="connsiteX453" fmla="*/ 204672 w 475974"/>
                  <a:gd name="connsiteY453" fmla="*/ 159621 h 552033"/>
                  <a:gd name="connsiteX454" fmla="*/ 203200 w 475974"/>
                  <a:gd name="connsiteY454" fmla="*/ 161462 h 552033"/>
                  <a:gd name="connsiteX455" fmla="*/ 201359 w 475974"/>
                  <a:gd name="connsiteY455" fmla="*/ 159989 h 552033"/>
                  <a:gd name="connsiteX456" fmla="*/ 200255 w 475974"/>
                  <a:gd name="connsiteY456" fmla="*/ 149314 h 552033"/>
                  <a:gd name="connsiteX457" fmla="*/ 201727 w 475974"/>
                  <a:gd name="connsiteY457" fmla="*/ 147473 h 552033"/>
                  <a:gd name="connsiteX458" fmla="*/ 238907 w 475974"/>
                  <a:gd name="connsiteY458" fmla="*/ 147106 h 552033"/>
                  <a:gd name="connsiteX459" fmla="*/ 240379 w 475974"/>
                  <a:gd name="connsiteY459" fmla="*/ 148946 h 552033"/>
                  <a:gd name="connsiteX460" fmla="*/ 239275 w 475974"/>
                  <a:gd name="connsiteY460" fmla="*/ 159622 h 552033"/>
                  <a:gd name="connsiteX461" fmla="*/ 237803 w 475974"/>
                  <a:gd name="connsiteY461" fmla="*/ 161462 h 552033"/>
                  <a:gd name="connsiteX462" fmla="*/ 235962 w 475974"/>
                  <a:gd name="connsiteY462" fmla="*/ 159254 h 552033"/>
                  <a:gd name="connsiteX463" fmla="*/ 237066 w 475974"/>
                  <a:gd name="connsiteY463" fmla="*/ 148578 h 552033"/>
                  <a:gd name="connsiteX464" fmla="*/ 238907 w 475974"/>
                  <a:gd name="connsiteY464" fmla="*/ 147106 h 552033"/>
                  <a:gd name="connsiteX465" fmla="*/ 220501 w 475974"/>
                  <a:gd name="connsiteY465" fmla="*/ 144529 h 552033"/>
                  <a:gd name="connsiteX466" fmla="*/ 224182 w 475974"/>
                  <a:gd name="connsiteY466" fmla="*/ 148210 h 552033"/>
                  <a:gd name="connsiteX467" fmla="*/ 224182 w 475974"/>
                  <a:gd name="connsiteY467" fmla="*/ 169561 h 552033"/>
                  <a:gd name="connsiteX468" fmla="*/ 220501 w 475974"/>
                  <a:gd name="connsiteY468" fmla="*/ 173242 h 552033"/>
                  <a:gd name="connsiteX469" fmla="*/ 216820 w 475974"/>
                  <a:gd name="connsiteY469" fmla="*/ 169561 h 552033"/>
                  <a:gd name="connsiteX470" fmla="*/ 216820 w 475974"/>
                  <a:gd name="connsiteY470" fmla="*/ 148210 h 552033"/>
                  <a:gd name="connsiteX471" fmla="*/ 220501 w 475974"/>
                  <a:gd name="connsiteY471" fmla="*/ 144529 h 552033"/>
                  <a:gd name="connsiteX472" fmla="*/ 220501 w 475974"/>
                  <a:gd name="connsiteY472" fmla="*/ 134589 h 552033"/>
                  <a:gd name="connsiteX473" fmla="*/ 29449 w 475974"/>
                  <a:gd name="connsiteY473" fmla="*/ 325642 h 552033"/>
                  <a:gd name="connsiteX474" fmla="*/ 220501 w 475974"/>
                  <a:gd name="connsiteY474" fmla="*/ 516694 h 552033"/>
                  <a:gd name="connsiteX475" fmla="*/ 411554 w 475974"/>
                  <a:gd name="connsiteY475" fmla="*/ 325642 h 552033"/>
                  <a:gd name="connsiteX476" fmla="*/ 220501 w 475974"/>
                  <a:gd name="connsiteY476" fmla="*/ 134589 h 552033"/>
                  <a:gd name="connsiteX477" fmla="*/ 220455 w 475974"/>
                  <a:gd name="connsiteY477" fmla="*/ 18080 h 552033"/>
                  <a:gd name="connsiteX478" fmla="*/ 220188 w 475974"/>
                  <a:gd name="connsiteY478" fmla="*/ 18135 h 552033"/>
                  <a:gd name="connsiteX479" fmla="*/ 220636 w 475974"/>
                  <a:gd name="connsiteY479" fmla="*/ 18121 h 552033"/>
                  <a:gd name="connsiteX480" fmla="*/ 224412 w 475974"/>
                  <a:gd name="connsiteY480" fmla="*/ 411 h 552033"/>
                  <a:gd name="connsiteX481" fmla="*/ 238171 w 475974"/>
                  <a:gd name="connsiteY481" fmla="*/ 8694 h 552033"/>
                  <a:gd name="connsiteX482" fmla="*/ 242737 w 475974"/>
                  <a:gd name="connsiteY482" fmla="*/ 20637 h 552033"/>
                  <a:gd name="connsiteX483" fmla="*/ 265354 w 475974"/>
                  <a:gd name="connsiteY483" fmla="*/ 27997 h 552033"/>
                  <a:gd name="connsiteX484" fmla="*/ 291916 w 475974"/>
                  <a:gd name="connsiteY484" fmla="*/ 49187 h 552033"/>
                  <a:gd name="connsiteX485" fmla="*/ 315475 w 475974"/>
                  <a:gd name="connsiteY485" fmla="*/ 108086 h 552033"/>
                  <a:gd name="connsiteX486" fmla="*/ 306640 w 475974"/>
                  <a:gd name="connsiteY486" fmla="*/ 113975 h 552033"/>
                  <a:gd name="connsiteX487" fmla="*/ 264594 w 475974"/>
                  <a:gd name="connsiteY487" fmla="*/ 99791 h 552033"/>
                  <a:gd name="connsiteX488" fmla="*/ 231349 w 475974"/>
                  <a:gd name="connsiteY488" fmla="*/ 96107 h 552033"/>
                  <a:gd name="connsiteX489" fmla="*/ 231349 w 475974"/>
                  <a:gd name="connsiteY489" fmla="*/ 106606 h 552033"/>
                  <a:gd name="connsiteX490" fmla="*/ 264853 w 475974"/>
                  <a:gd name="connsiteY490" fmla="*/ 110000 h 552033"/>
                  <a:gd name="connsiteX491" fmla="*/ 427589 w 475974"/>
                  <a:gd name="connsiteY491" fmla="*/ 250314 h 552033"/>
                  <a:gd name="connsiteX492" fmla="*/ 437806 w 475974"/>
                  <a:gd name="connsiteY492" fmla="*/ 307972 h 552033"/>
                  <a:gd name="connsiteX493" fmla="*/ 446078 w 475974"/>
                  <a:gd name="connsiteY493" fmla="*/ 307972 h 552033"/>
                  <a:gd name="connsiteX494" fmla="*/ 443948 w 475974"/>
                  <a:gd name="connsiteY494" fmla="*/ 285885 h 552033"/>
                  <a:gd name="connsiteX495" fmla="*/ 443948 w 475974"/>
                  <a:gd name="connsiteY495" fmla="*/ 285149 h 552033"/>
                  <a:gd name="connsiteX496" fmla="*/ 457200 w 475974"/>
                  <a:gd name="connsiteY496" fmla="*/ 285149 h 552033"/>
                  <a:gd name="connsiteX497" fmla="*/ 475974 w 475974"/>
                  <a:gd name="connsiteY497" fmla="*/ 303923 h 552033"/>
                  <a:gd name="connsiteX498" fmla="*/ 475974 w 475974"/>
                  <a:gd name="connsiteY498" fmla="*/ 347361 h 552033"/>
                  <a:gd name="connsiteX499" fmla="*/ 457200 w 475974"/>
                  <a:gd name="connsiteY499" fmla="*/ 366503 h 552033"/>
                  <a:gd name="connsiteX500" fmla="*/ 443948 w 475974"/>
                  <a:gd name="connsiteY500" fmla="*/ 366503 h 552033"/>
                  <a:gd name="connsiteX501" fmla="*/ 443948 w 475974"/>
                  <a:gd name="connsiteY501" fmla="*/ 365766 h 552033"/>
                  <a:gd name="connsiteX502" fmla="*/ 446057 w 475974"/>
                  <a:gd name="connsiteY502" fmla="*/ 344047 h 552033"/>
                  <a:gd name="connsiteX503" fmla="*/ 439176 w 475974"/>
                  <a:gd name="connsiteY503" fmla="*/ 344047 h 552033"/>
                  <a:gd name="connsiteX504" fmla="*/ 436511 w 475974"/>
                  <a:gd name="connsiteY504" fmla="*/ 370362 h 552033"/>
                  <a:gd name="connsiteX505" fmla="*/ 376307 w 475974"/>
                  <a:gd name="connsiteY505" fmla="*/ 481815 h 552033"/>
                  <a:gd name="connsiteX506" fmla="*/ 360930 w 475974"/>
                  <a:gd name="connsiteY506" fmla="*/ 492196 h 552033"/>
                  <a:gd name="connsiteX507" fmla="*/ 382841 w 475974"/>
                  <a:gd name="connsiteY507" fmla="*/ 548719 h 552033"/>
                  <a:gd name="connsiteX508" fmla="*/ 383577 w 475974"/>
                  <a:gd name="connsiteY508" fmla="*/ 551664 h 552033"/>
                  <a:gd name="connsiteX509" fmla="*/ 383577 w 475974"/>
                  <a:gd name="connsiteY509" fmla="*/ 552033 h 552033"/>
                  <a:gd name="connsiteX510" fmla="*/ 360017 w 475974"/>
                  <a:gd name="connsiteY510" fmla="*/ 552033 h 552033"/>
                  <a:gd name="connsiteX511" fmla="*/ 357073 w 475974"/>
                  <a:gd name="connsiteY511" fmla="*/ 548719 h 552033"/>
                  <a:gd name="connsiteX512" fmla="*/ 336916 w 475974"/>
                  <a:gd name="connsiteY512" fmla="*/ 508407 h 552033"/>
                  <a:gd name="connsiteX513" fmla="*/ 306203 w 475974"/>
                  <a:gd name="connsiteY513" fmla="*/ 529141 h 552033"/>
                  <a:gd name="connsiteX514" fmla="*/ 220501 w 475974"/>
                  <a:gd name="connsiteY514" fmla="*/ 546511 h 552033"/>
                  <a:gd name="connsiteX515" fmla="*/ 134799 w 475974"/>
                  <a:gd name="connsiteY515" fmla="*/ 529141 h 552033"/>
                  <a:gd name="connsiteX516" fmla="*/ 104086 w 475974"/>
                  <a:gd name="connsiteY516" fmla="*/ 508407 h 552033"/>
                  <a:gd name="connsiteX517" fmla="*/ 83930 w 475974"/>
                  <a:gd name="connsiteY517" fmla="*/ 548719 h 552033"/>
                  <a:gd name="connsiteX518" fmla="*/ 80985 w 475974"/>
                  <a:gd name="connsiteY518" fmla="*/ 552033 h 552033"/>
                  <a:gd name="connsiteX519" fmla="*/ 57426 w 475974"/>
                  <a:gd name="connsiteY519" fmla="*/ 552033 h 552033"/>
                  <a:gd name="connsiteX520" fmla="*/ 57426 w 475974"/>
                  <a:gd name="connsiteY520" fmla="*/ 551664 h 552033"/>
                  <a:gd name="connsiteX521" fmla="*/ 58162 w 475974"/>
                  <a:gd name="connsiteY521" fmla="*/ 548719 h 552033"/>
                  <a:gd name="connsiteX522" fmla="*/ 80073 w 475974"/>
                  <a:gd name="connsiteY522" fmla="*/ 492196 h 552033"/>
                  <a:gd name="connsiteX523" fmla="*/ 64696 w 475974"/>
                  <a:gd name="connsiteY523" fmla="*/ 481815 h 552033"/>
                  <a:gd name="connsiteX524" fmla="*/ 0 w 475974"/>
                  <a:gd name="connsiteY524" fmla="*/ 326010 h 552033"/>
                  <a:gd name="connsiteX525" fmla="*/ 176149 w 475974"/>
                  <a:gd name="connsiteY525" fmla="*/ 110000 h 552033"/>
                  <a:gd name="connsiteX526" fmla="*/ 209262 w 475974"/>
                  <a:gd name="connsiteY526" fmla="*/ 106646 h 552033"/>
                  <a:gd name="connsiteX527" fmla="*/ 209262 w 475974"/>
                  <a:gd name="connsiteY527" fmla="*/ 96129 h 552033"/>
                  <a:gd name="connsiteX528" fmla="*/ 176500 w 475974"/>
                  <a:gd name="connsiteY528" fmla="*/ 99584 h 552033"/>
                  <a:gd name="connsiteX529" fmla="*/ 133626 w 475974"/>
                  <a:gd name="connsiteY529" fmla="*/ 113975 h 552033"/>
                  <a:gd name="connsiteX530" fmla="*/ 124791 w 475974"/>
                  <a:gd name="connsiteY530" fmla="*/ 108086 h 552033"/>
                  <a:gd name="connsiteX531" fmla="*/ 168965 w 475974"/>
                  <a:gd name="connsiteY531" fmla="*/ 31517 h 552033"/>
                  <a:gd name="connsiteX532" fmla="*/ 198474 w 475974"/>
                  <a:gd name="connsiteY532" fmla="*/ 19567 h 552033"/>
                  <a:gd name="connsiteX533" fmla="*/ 208721 w 475974"/>
                  <a:gd name="connsiteY533" fmla="*/ 3172 h 552033"/>
                  <a:gd name="connsiteX534" fmla="*/ 224412 w 475974"/>
                  <a:gd name="connsiteY534" fmla="*/ 411 h 5520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</a:cxnLst>
                <a:rect l="l" t="t" r="r" b="b"/>
                <a:pathLst>
                  <a:path w="475974" h="552033">
                    <a:moveTo>
                      <a:pt x="237802" y="490189"/>
                    </a:moveTo>
                    <a:cubicBezTo>
                      <a:pt x="238907" y="490189"/>
                      <a:pt x="239643" y="490926"/>
                      <a:pt x="239643" y="491662"/>
                    </a:cubicBezTo>
                    <a:lnTo>
                      <a:pt x="240747" y="502337"/>
                    </a:lnTo>
                    <a:cubicBezTo>
                      <a:pt x="241115" y="503073"/>
                      <a:pt x="240379" y="504178"/>
                      <a:pt x="239275" y="504178"/>
                    </a:cubicBezTo>
                    <a:cubicBezTo>
                      <a:pt x="238171" y="504178"/>
                      <a:pt x="237434" y="503442"/>
                      <a:pt x="237434" y="502705"/>
                    </a:cubicBezTo>
                    <a:lnTo>
                      <a:pt x="236330" y="492030"/>
                    </a:lnTo>
                    <a:cubicBezTo>
                      <a:pt x="236330" y="490926"/>
                      <a:pt x="237066" y="490189"/>
                      <a:pt x="237802" y="490189"/>
                    </a:cubicBezTo>
                    <a:close/>
                    <a:moveTo>
                      <a:pt x="202832" y="489822"/>
                    </a:moveTo>
                    <a:cubicBezTo>
                      <a:pt x="203936" y="489822"/>
                      <a:pt x="204673" y="490926"/>
                      <a:pt x="204304" y="491662"/>
                    </a:cubicBezTo>
                    <a:lnTo>
                      <a:pt x="203200" y="502338"/>
                    </a:lnTo>
                    <a:cubicBezTo>
                      <a:pt x="203568" y="503442"/>
                      <a:pt x="202832" y="504178"/>
                      <a:pt x="201728" y="504178"/>
                    </a:cubicBezTo>
                    <a:cubicBezTo>
                      <a:pt x="200623" y="504178"/>
                      <a:pt x="199887" y="503074"/>
                      <a:pt x="199887" y="501970"/>
                    </a:cubicBezTo>
                    <a:lnTo>
                      <a:pt x="200991" y="491294"/>
                    </a:lnTo>
                    <a:cubicBezTo>
                      <a:pt x="200991" y="490190"/>
                      <a:pt x="202096" y="489454"/>
                      <a:pt x="202832" y="489822"/>
                    </a:cubicBezTo>
                    <a:close/>
                    <a:moveTo>
                      <a:pt x="254736" y="487245"/>
                    </a:moveTo>
                    <a:cubicBezTo>
                      <a:pt x="255841" y="486877"/>
                      <a:pt x="256577" y="487613"/>
                      <a:pt x="256945" y="488717"/>
                    </a:cubicBezTo>
                    <a:lnTo>
                      <a:pt x="259154" y="499024"/>
                    </a:lnTo>
                    <a:cubicBezTo>
                      <a:pt x="259522" y="500129"/>
                      <a:pt x="258785" y="500865"/>
                      <a:pt x="257681" y="501233"/>
                    </a:cubicBezTo>
                    <a:cubicBezTo>
                      <a:pt x="257681" y="501233"/>
                      <a:pt x="257681" y="501233"/>
                      <a:pt x="257313" y="501233"/>
                    </a:cubicBezTo>
                    <a:cubicBezTo>
                      <a:pt x="256577" y="501233"/>
                      <a:pt x="255841" y="500497"/>
                      <a:pt x="255472" y="499761"/>
                    </a:cubicBezTo>
                    <a:lnTo>
                      <a:pt x="253264" y="489453"/>
                    </a:lnTo>
                    <a:cubicBezTo>
                      <a:pt x="252896" y="488349"/>
                      <a:pt x="253632" y="487613"/>
                      <a:pt x="254736" y="487245"/>
                    </a:cubicBezTo>
                    <a:close/>
                    <a:moveTo>
                      <a:pt x="186266" y="487245"/>
                    </a:moveTo>
                    <a:cubicBezTo>
                      <a:pt x="187371" y="487613"/>
                      <a:pt x="187739" y="488349"/>
                      <a:pt x="187739" y="489454"/>
                    </a:cubicBezTo>
                    <a:lnTo>
                      <a:pt x="185530" y="499761"/>
                    </a:lnTo>
                    <a:cubicBezTo>
                      <a:pt x="185162" y="500865"/>
                      <a:pt x="184426" y="501233"/>
                      <a:pt x="183690" y="501233"/>
                    </a:cubicBezTo>
                    <a:cubicBezTo>
                      <a:pt x="183690" y="501233"/>
                      <a:pt x="183321" y="501233"/>
                      <a:pt x="183321" y="501233"/>
                    </a:cubicBezTo>
                    <a:cubicBezTo>
                      <a:pt x="182217" y="500865"/>
                      <a:pt x="181849" y="500129"/>
                      <a:pt x="181849" y="499025"/>
                    </a:cubicBezTo>
                    <a:lnTo>
                      <a:pt x="184058" y="488718"/>
                    </a:lnTo>
                    <a:cubicBezTo>
                      <a:pt x="184426" y="487613"/>
                      <a:pt x="185162" y="487245"/>
                      <a:pt x="186266" y="487245"/>
                    </a:cubicBezTo>
                    <a:close/>
                    <a:moveTo>
                      <a:pt x="271301" y="483195"/>
                    </a:moveTo>
                    <a:cubicBezTo>
                      <a:pt x="272406" y="482827"/>
                      <a:pt x="273142" y="483563"/>
                      <a:pt x="273510" y="484299"/>
                    </a:cubicBezTo>
                    <a:lnTo>
                      <a:pt x="276823" y="494239"/>
                    </a:lnTo>
                    <a:cubicBezTo>
                      <a:pt x="277191" y="495343"/>
                      <a:pt x="276455" y="496079"/>
                      <a:pt x="275719" y="496447"/>
                    </a:cubicBezTo>
                    <a:cubicBezTo>
                      <a:pt x="275719" y="496447"/>
                      <a:pt x="275719" y="496447"/>
                      <a:pt x="275351" y="496447"/>
                    </a:cubicBezTo>
                    <a:cubicBezTo>
                      <a:pt x="274614" y="496447"/>
                      <a:pt x="273878" y="496079"/>
                      <a:pt x="273510" y="495343"/>
                    </a:cubicBezTo>
                    <a:lnTo>
                      <a:pt x="270197" y="485404"/>
                    </a:lnTo>
                    <a:cubicBezTo>
                      <a:pt x="269829" y="484299"/>
                      <a:pt x="270565" y="483563"/>
                      <a:pt x="271301" y="483195"/>
                    </a:cubicBezTo>
                    <a:close/>
                    <a:moveTo>
                      <a:pt x="169333" y="483195"/>
                    </a:moveTo>
                    <a:cubicBezTo>
                      <a:pt x="170437" y="483563"/>
                      <a:pt x="170805" y="484667"/>
                      <a:pt x="170437" y="485404"/>
                    </a:cubicBezTo>
                    <a:lnTo>
                      <a:pt x="167124" y="495343"/>
                    </a:lnTo>
                    <a:cubicBezTo>
                      <a:pt x="167124" y="496079"/>
                      <a:pt x="166388" y="496447"/>
                      <a:pt x="165652" y="496447"/>
                    </a:cubicBezTo>
                    <a:cubicBezTo>
                      <a:pt x="165284" y="496447"/>
                      <a:pt x="165284" y="496447"/>
                      <a:pt x="164915" y="496447"/>
                    </a:cubicBezTo>
                    <a:cubicBezTo>
                      <a:pt x="163811" y="496079"/>
                      <a:pt x="163443" y="494975"/>
                      <a:pt x="163811" y="494239"/>
                    </a:cubicBezTo>
                    <a:lnTo>
                      <a:pt x="167124" y="484299"/>
                    </a:lnTo>
                    <a:cubicBezTo>
                      <a:pt x="167492" y="483195"/>
                      <a:pt x="168597" y="482827"/>
                      <a:pt x="169333" y="483195"/>
                    </a:cubicBezTo>
                    <a:close/>
                    <a:moveTo>
                      <a:pt x="220501" y="478410"/>
                    </a:moveTo>
                    <a:cubicBezTo>
                      <a:pt x="222710" y="478410"/>
                      <a:pt x="224182" y="479883"/>
                      <a:pt x="224182" y="482091"/>
                    </a:cubicBezTo>
                    <a:lnTo>
                      <a:pt x="224182" y="503442"/>
                    </a:lnTo>
                    <a:cubicBezTo>
                      <a:pt x="224182" y="505283"/>
                      <a:pt x="222710" y="507123"/>
                      <a:pt x="220501" y="507123"/>
                    </a:cubicBezTo>
                    <a:cubicBezTo>
                      <a:pt x="218292" y="507123"/>
                      <a:pt x="216820" y="505651"/>
                      <a:pt x="216820" y="503442"/>
                    </a:cubicBezTo>
                    <a:lnTo>
                      <a:pt x="216820" y="482091"/>
                    </a:lnTo>
                    <a:cubicBezTo>
                      <a:pt x="216820" y="479883"/>
                      <a:pt x="218292" y="478410"/>
                      <a:pt x="220501" y="478410"/>
                    </a:cubicBezTo>
                    <a:close/>
                    <a:moveTo>
                      <a:pt x="287498" y="476569"/>
                    </a:moveTo>
                    <a:cubicBezTo>
                      <a:pt x="288603" y="476201"/>
                      <a:pt x="289339" y="476569"/>
                      <a:pt x="290075" y="477674"/>
                    </a:cubicBezTo>
                    <a:lnTo>
                      <a:pt x="294493" y="487244"/>
                    </a:lnTo>
                    <a:cubicBezTo>
                      <a:pt x="294861" y="488349"/>
                      <a:pt x="294493" y="489085"/>
                      <a:pt x="293388" y="489821"/>
                    </a:cubicBezTo>
                    <a:cubicBezTo>
                      <a:pt x="293388" y="489821"/>
                      <a:pt x="293020" y="489821"/>
                      <a:pt x="292652" y="489821"/>
                    </a:cubicBezTo>
                    <a:cubicBezTo>
                      <a:pt x="291916" y="489821"/>
                      <a:pt x="291180" y="489453"/>
                      <a:pt x="290811" y="488717"/>
                    </a:cubicBezTo>
                    <a:lnTo>
                      <a:pt x="286394" y="479146"/>
                    </a:lnTo>
                    <a:cubicBezTo>
                      <a:pt x="286026" y="478042"/>
                      <a:pt x="286394" y="477305"/>
                      <a:pt x="287498" y="476569"/>
                    </a:cubicBezTo>
                    <a:close/>
                    <a:moveTo>
                      <a:pt x="153504" y="476569"/>
                    </a:moveTo>
                    <a:cubicBezTo>
                      <a:pt x="154609" y="476937"/>
                      <a:pt x="154977" y="478042"/>
                      <a:pt x="154609" y="479146"/>
                    </a:cubicBezTo>
                    <a:lnTo>
                      <a:pt x="150191" y="488717"/>
                    </a:lnTo>
                    <a:cubicBezTo>
                      <a:pt x="149455" y="489453"/>
                      <a:pt x="149087" y="489821"/>
                      <a:pt x="148351" y="489821"/>
                    </a:cubicBezTo>
                    <a:cubicBezTo>
                      <a:pt x="147983" y="489821"/>
                      <a:pt x="147983" y="489821"/>
                      <a:pt x="147614" y="489821"/>
                    </a:cubicBezTo>
                    <a:cubicBezTo>
                      <a:pt x="146510" y="489453"/>
                      <a:pt x="146142" y="488349"/>
                      <a:pt x="146510" y="487244"/>
                    </a:cubicBezTo>
                    <a:lnTo>
                      <a:pt x="150927" y="477674"/>
                    </a:lnTo>
                    <a:cubicBezTo>
                      <a:pt x="151296" y="476569"/>
                      <a:pt x="152400" y="476201"/>
                      <a:pt x="153504" y="476569"/>
                    </a:cubicBezTo>
                    <a:close/>
                    <a:moveTo>
                      <a:pt x="317683" y="459636"/>
                    </a:moveTo>
                    <a:cubicBezTo>
                      <a:pt x="318420" y="458900"/>
                      <a:pt x="319524" y="459268"/>
                      <a:pt x="320260" y="460004"/>
                    </a:cubicBezTo>
                    <a:lnTo>
                      <a:pt x="326518" y="468471"/>
                    </a:lnTo>
                    <a:cubicBezTo>
                      <a:pt x="327254" y="469207"/>
                      <a:pt x="326886" y="470312"/>
                      <a:pt x="326150" y="471048"/>
                    </a:cubicBezTo>
                    <a:cubicBezTo>
                      <a:pt x="325782" y="471048"/>
                      <a:pt x="325414" y="471416"/>
                      <a:pt x="325046" y="471416"/>
                    </a:cubicBezTo>
                    <a:cubicBezTo>
                      <a:pt x="324310" y="471416"/>
                      <a:pt x="323941" y="471048"/>
                      <a:pt x="323573" y="470680"/>
                    </a:cubicBezTo>
                    <a:lnTo>
                      <a:pt x="317315" y="462213"/>
                    </a:lnTo>
                    <a:cubicBezTo>
                      <a:pt x="316579" y="461477"/>
                      <a:pt x="316947" y="460372"/>
                      <a:pt x="317683" y="459636"/>
                    </a:cubicBezTo>
                    <a:close/>
                    <a:moveTo>
                      <a:pt x="123319" y="459636"/>
                    </a:moveTo>
                    <a:cubicBezTo>
                      <a:pt x="124055" y="460372"/>
                      <a:pt x="124423" y="461477"/>
                      <a:pt x="123687" y="462213"/>
                    </a:cubicBezTo>
                    <a:lnTo>
                      <a:pt x="117429" y="470680"/>
                    </a:lnTo>
                    <a:cubicBezTo>
                      <a:pt x="117061" y="471048"/>
                      <a:pt x="116693" y="471416"/>
                      <a:pt x="115957" y="471416"/>
                    </a:cubicBezTo>
                    <a:cubicBezTo>
                      <a:pt x="115589" y="471416"/>
                      <a:pt x="115221" y="471416"/>
                      <a:pt x="114852" y="471048"/>
                    </a:cubicBezTo>
                    <a:cubicBezTo>
                      <a:pt x="114116" y="470312"/>
                      <a:pt x="113748" y="469207"/>
                      <a:pt x="114484" y="468471"/>
                    </a:cubicBezTo>
                    <a:lnTo>
                      <a:pt x="120742" y="460004"/>
                    </a:lnTo>
                    <a:cubicBezTo>
                      <a:pt x="121479" y="459268"/>
                      <a:pt x="122583" y="458900"/>
                      <a:pt x="123319" y="459636"/>
                    </a:cubicBezTo>
                    <a:close/>
                    <a:moveTo>
                      <a:pt x="144301" y="457796"/>
                    </a:moveTo>
                    <a:cubicBezTo>
                      <a:pt x="146142" y="458900"/>
                      <a:pt x="146510" y="461109"/>
                      <a:pt x="145774" y="462949"/>
                    </a:cubicBezTo>
                    <a:lnTo>
                      <a:pt x="135099" y="481355"/>
                    </a:lnTo>
                    <a:cubicBezTo>
                      <a:pt x="134362" y="482459"/>
                      <a:pt x="132890" y="483196"/>
                      <a:pt x="131786" y="483196"/>
                    </a:cubicBezTo>
                    <a:cubicBezTo>
                      <a:pt x="131049" y="483196"/>
                      <a:pt x="130681" y="483196"/>
                      <a:pt x="129945" y="482827"/>
                    </a:cubicBezTo>
                    <a:cubicBezTo>
                      <a:pt x="128104" y="481723"/>
                      <a:pt x="127736" y="479515"/>
                      <a:pt x="128472" y="477674"/>
                    </a:cubicBezTo>
                    <a:lnTo>
                      <a:pt x="139148" y="459268"/>
                    </a:lnTo>
                    <a:cubicBezTo>
                      <a:pt x="140252" y="457428"/>
                      <a:pt x="142461" y="457059"/>
                      <a:pt x="144301" y="457796"/>
                    </a:cubicBezTo>
                    <a:close/>
                    <a:moveTo>
                      <a:pt x="296701" y="457795"/>
                    </a:moveTo>
                    <a:cubicBezTo>
                      <a:pt x="298542" y="456690"/>
                      <a:pt x="300751" y="457427"/>
                      <a:pt x="301855" y="459267"/>
                    </a:cubicBezTo>
                    <a:lnTo>
                      <a:pt x="312530" y="477673"/>
                    </a:lnTo>
                    <a:cubicBezTo>
                      <a:pt x="313635" y="479514"/>
                      <a:pt x="312898" y="481722"/>
                      <a:pt x="311058" y="482827"/>
                    </a:cubicBezTo>
                    <a:cubicBezTo>
                      <a:pt x="310690" y="483195"/>
                      <a:pt x="309953" y="483195"/>
                      <a:pt x="309217" y="483195"/>
                    </a:cubicBezTo>
                    <a:cubicBezTo>
                      <a:pt x="308113" y="483195"/>
                      <a:pt x="306640" y="482459"/>
                      <a:pt x="305904" y="481354"/>
                    </a:cubicBezTo>
                    <a:lnTo>
                      <a:pt x="295229" y="462949"/>
                    </a:lnTo>
                    <a:cubicBezTo>
                      <a:pt x="294125" y="461108"/>
                      <a:pt x="294861" y="458899"/>
                      <a:pt x="296701" y="457795"/>
                    </a:cubicBezTo>
                    <a:close/>
                    <a:moveTo>
                      <a:pt x="107489" y="448960"/>
                    </a:moveTo>
                    <a:cubicBezTo>
                      <a:pt x="108226" y="448224"/>
                      <a:pt x="109330" y="448224"/>
                      <a:pt x="110066" y="448960"/>
                    </a:cubicBezTo>
                    <a:cubicBezTo>
                      <a:pt x="110802" y="449696"/>
                      <a:pt x="110802" y="450801"/>
                      <a:pt x="110066" y="451537"/>
                    </a:cubicBezTo>
                    <a:lnTo>
                      <a:pt x="103072" y="459267"/>
                    </a:lnTo>
                    <a:cubicBezTo>
                      <a:pt x="102704" y="459267"/>
                      <a:pt x="102336" y="459635"/>
                      <a:pt x="101600" y="459635"/>
                    </a:cubicBezTo>
                    <a:cubicBezTo>
                      <a:pt x="101231" y="459635"/>
                      <a:pt x="100863" y="459635"/>
                      <a:pt x="100495" y="459267"/>
                    </a:cubicBezTo>
                    <a:cubicBezTo>
                      <a:pt x="99759" y="458531"/>
                      <a:pt x="99759" y="457427"/>
                      <a:pt x="100495" y="456690"/>
                    </a:cubicBezTo>
                    <a:close/>
                    <a:moveTo>
                      <a:pt x="330936" y="448592"/>
                    </a:moveTo>
                    <a:cubicBezTo>
                      <a:pt x="331672" y="447856"/>
                      <a:pt x="332777" y="447856"/>
                      <a:pt x="333513" y="448592"/>
                    </a:cubicBezTo>
                    <a:lnTo>
                      <a:pt x="340507" y="456323"/>
                    </a:lnTo>
                    <a:cubicBezTo>
                      <a:pt x="341243" y="457059"/>
                      <a:pt x="341243" y="458163"/>
                      <a:pt x="340507" y="458899"/>
                    </a:cubicBezTo>
                    <a:cubicBezTo>
                      <a:pt x="340139" y="459268"/>
                      <a:pt x="339771" y="459636"/>
                      <a:pt x="339403" y="459636"/>
                    </a:cubicBezTo>
                    <a:cubicBezTo>
                      <a:pt x="339035" y="459636"/>
                      <a:pt x="338299" y="459268"/>
                      <a:pt x="337930" y="458899"/>
                    </a:cubicBezTo>
                    <a:lnTo>
                      <a:pt x="330936" y="451169"/>
                    </a:lnTo>
                    <a:cubicBezTo>
                      <a:pt x="330200" y="450433"/>
                      <a:pt x="330200" y="449328"/>
                      <a:pt x="330936" y="448592"/>
                    </a:cubicBezTo>
                    <a:close/>
                    <a:moveTo>
                      <a:pt x="343820" y="436444"/>
                    </a:moveTo>
                    <a:cubicBezTo>
                      <a:pt x="344556" y="435708"/>
                      <a:pt x="345661" y="435708"/>
                      <a:pt x="346397" y="436444"/>
                    </a:cubicBezTo>
                    <a:lnTo>
                      <a:pt x="354127" y="443438"/>
                    </a:lnTo>
                    <a:cubicBezTo>
                      <a:pt x="354864" y="444174"/>
                      <a:pt x="354864" y="445279"/>
                      <a:pt x="354127" y="446015"/>
                    </a:cubicBezTo>
                    <a:cubicBezTo>
                      <a:pt x="353391" y="446383"/>
                      <a:pt x="353023" y="446383"/>
                      <a:pt x="352655" y="446383"/>
                    </a:cubicBezTo>
                    <a:cubicBezTo>
                      <a:pt x="352287" y="446383"/>
                      <a:pt x="351919" y="446383"/>
                      <a:pt x="351551" y="446015"/>
                    </a:cubicBezTo>
                    <a:lnTo>
                      <a:pt x="343820" y="439021"/>
                    </a:lnTo>
                    <a:cubicBezTo>
                      <a:pt x="343084" y="438285"/>
                      <a:pt x="343084" y="437181"/>
                      <a:pt x="343820" y="436444"/>
                    </a:cubicBezTo>
                    <a:close/>
                    <a:moveTo>
                      <a:pt x="94606" y="436076"/>
                    </a:moveTo>
                    <a:cubicBezTo>
                      <a:pt x="95342" y="435340"/>
                      <a:pt x="96446" y="435340"/>
                      <a:pt x="97182" y="436076"/>
                    </a:cubicBezTo>
                    <a:cubicBezTo>
                      <a:pt x="97919" y="436812"/>
                      <a:pt x="97919" y="437917"/>
                      <a:pt x="97182" y="438653"/>
                    </a:cubicBezTo>
                    <a:lnTo>
                      <a:pt x="89452" y="445647"/>
                    </a:lnTo>
                    <a:cubicBezTo>
                      <a:pt x="89452" y="446383"/>
                      <a:pt x="89084" y="446383"/>
                      <a:pt x="88348" y="446383"/>
                    </a:cubicBezTo>
                    <a:cubicBezTo>
                      <a:pt x="87980" y="446383"/>
                      <a:pt x="87243" y="446015"/>
                      <a:pt x="86875" y="445647"/>
                    </a:cubicBezTo>
                    <a:cubicBezTo>
                      <a:pt x="86139" y="444911"/>
                      <a:pt x="86139" y="443806"/>
                      <a:pt x="86875" y="443070"/>
                    </a:cubicBezTo>
                    <a:close/>
                    <a:moveTo>
                      <a:pt x="356704" y="422457"/>
                    </a:moveTo>
                    <a:lnTo>
                      <a:pt x="365171" y="428714"/>
                    </a:lnTo>
                    <a:cubicBezTo>
                      <a:pt x="365907" y="429450"/>
                      <a:pt x="366275" y="430555"/>
                      <a:pt x="365539" y="431291"/>
                    </a:cubicBezTo>
                    <a:cubicBezTo>
                      <a:pt x="365171" y="431659"/>
                      <a:pt x="364803" y="432027"/>
                      <a:pt x="364066" y="432027"/>
                    </a:cubicBezTo>
                    <a:cubicBezTo>
                      <a:pt x="363698" y="432027"/>
                      <a:pt x="363330" y="432027"/>
                      <a:pt x="362962" y="431659"/>
                    </a:cubicBezTo>
                    <a:lnTo>
                      <a:pt x="354495" y="425401"/>
                    </a:lnTo>
                    <a:cubicBezTo>
                      <a:pt x="353759" y="424665"/>
                      <a:pt x="353391" y="423561"/>
                      <a:pt x="354127" y="422825"/>
                    </a:cubicBezTo>
                    <a:cubicBezTo>
                      <a:pt x="354864" y="422088"/>
                      <a:pt x="355968" y="421720"/>
                      <a:pt x="356704" y="422457"/>
                    </a:cubicBezTo>
                    <a:close/>
                    <a:moveTo>
                      <a:pt x="84298" y="422457"/>
                    </a:moveTo>
                    <a:cubicBezTo>
                      <a:pt x="85034" y="421720"/>
                      <a:pt x="86139" y="422088"/>
                      <a:pt x="86875" y="422825"/>
                    </a:cubicBezTo>
                    <a:cubicBezTo>
                      <a:pt x="87611" y="423561"/>
                      <a:pt x="87243" y="424665"/>
                      <a:pt x="86507" y="425401"/>
                    </a:cubicBezTo>
                    <a:lnTo>
                      <a:pt x="78040" y="431659"/>
                    </a:lnTo>
                    <a:cubicBezTo>
                      <a:pt x="77672" y="432027"/>
                      <a:pt x="77304" y="432027"/>
                      <a:pt x="76936" y="432027"/>
                    </a:cubicBezTo>
                    <a:cubicBezTo>
                      <a:pt x="76200" y="432027"/>
                      <a:pt x="75831" y="431659"/>
                      <a:pt x="75463" y="431291"/>
                    </a:cubicBezTo>
                    <a:cubicBezTo>
                      <a:pt x="74727" y="430555"/>
                      <a:pt x="75095" y="429450"/>
                      <a:pt x="75831" y="428714"/>
                    </a:cubicBezTo>
                    <a:close/>
                    <a:moveTo>
                      <a:pt x="357808" y="400738"/>
                    </a:moveTo>
                    <a:lnTo>
                      <a:pt x="376214" y="411413"/>
                    </a:lnTo>
                    <a:cubicBezTo>
                      <a:pt x="378054" y="412517"/>
                      <a:pt x="378423" y="414726"/>
                      <a:pt x="377686" y="416566"/>
                    </a:cubicBezTo>
                    <a:cubicBezTo>
                      <a:pt x="376950" y="417671"/>
                      <a:pt x="375478" y="418407"/>
                      <a:pt x="374373" y="418407"/>
                    </a:cubicBezTo>
                    <a:cubicBezTo>
                      <a:pt x="373637" y="418407"/>
                      <a:pt x="373269" y="418407"/>
                      <a:pt x="372533" y="418039"/>
                    </a:cubicBezTo>
                    <a:lnTo>
                      <a:pt x="354127" y="407363"/>
                    </a:lnTo>
                    <a:cubicBezTo>
                      <a:pt x="352286" y="406259"/>
                      <a:pt x="351918" y="404051"/>
                      <a:pt x="352655" y="402210"/>
                    </a:cubicBezTo>
                    <a:cubicBezTo>
                      <a:pt x="353759" y="400370"/>
                      <a:pt x="355968" y="400001"/>
                      <a:pt x="357808" y="400738"/>
                    </a:cubicBezTo>
                    <a:close/>
                    <a:moveTo>
                      <a:pt x="83194" y="400737"/>
                    </a:moveTo>
                    <a:cubicBezTo>
                      <a:pt x="85035" y="399632"/>
                      <a:pt x="87243" y="400369"/>
                      <a:pt x="88348" y="402209"/>
                    </a:cubicBezTo>
                    <a:cubicBezTo>
                      <a:pt x="89452" y="404050"/>
                      <a:pt x="88716" y="406259"/>
                      <a:pt x="86875" y="407363"/>
                    </a:cubicBezTo>
                    <a:lnTo>
                      <a:pt x="68470" y="418038"/>
                    </a:lnTo>
                    <a:cubicBezTo>
                      <a:pt x="68101" y="418038"/>
                      <a:pt x="67365" y="418406"/>
                      <a:pt x="66629" y="418406"/>
                    </a:cubicBezTo>
                    <a:cubicBezTo>
                      <a:pt x="65525" y="418406"/>
                      <a:pt x="64052" y="417670"/>
                      <a:pt x="63316" y="416566"/>
                    </a:cubicBezTo>
                    <a:cubicBezTo>
                      <a:pt x="62212" y="414725"/>
                      <a:pt x="62948" y="412516"/>
                      <a:pt x="64788" y="411412"/>
                    </a:cubicBezTo>
                    <a:close/>
                    <a:moveTo>
                      <a:pt x="374006" y="391903"/>
                    </a:moveTo>
                    <a:lnTo>
                      <a:pt x="383577" y="396320"/>
                    </a:lnTo>
                    <a:cubicBezTo>
                      <a:pt x="384681" y="396689"/>
                      <a:pt x="385049" y="397793"/>
                      <a:pt x="384681" y="398897"/>
                    </a:cubicBezTo>
                    <a:cubicBezTo>
                      <a:pt x="383945" y="399265"/>
                      <a:pt x="383577" y="400001"/>
                      <a:pt x="382841" y="400001"/>
                    </a:cubicBezTo>
                    <a:cubicBezTo>
                      <a:pt x="382473" y="400001"/>
                      <a:pt x="382473" y="400001"/>
                      <a:pt x="382104" y="400001"/>
                    </a:cubicBezTo>
                    <a:lnTo>
                      <a:pt x="372533" y="395584"/>
                    </a:lnTo>
                    <a:cubicBezTo>
                      <a:pt x="371429" y="395216"/>
                      <a:pt x="371061" y="394112"/>
                      <a:pt x="371429" y="393008"/>
                    </a:cubicBezTo>
                    <a:cubicBezTo>
                      <a:pt x="371797" y="391903"/>
                      <a:pt x="372901" y="391535"/>
                      <a:pt x="374006" y="391903"/>
                    </a:cubicBezTo>
                    <a:close/>
                    <a:moveTo>
                      <a:pt x="66997" y="391903"/>
                    </a:moveTo>
                    <a:cubicBezTo>
                      <a:pt x="68102" y="391535"/>
                      <a:pt x="68838" y="391903"/>
                      <a:pt x="69574" y="393008"/>
                    </a:cubicBezTo>
                    <a:cubicBezTo>
                      <a:pt x="69942" y="394112"/>
                      <a:pt x="69574" y="394848"/>
                      <a:pt x="68470" y="395584"/>
                    </a:cubicBezTo>
                    <a:lnTo>
                      <a:pt x="58899" y="400001"/>
                    </a:lnTo>
                    <a:cubicBezTo>
                      <a:pt x="58899" y="399633"/>
                      <a:pt x="58531" y="400001"/>
                      <a:pt x="58163" y="400001"/>
                    </a:cubicBezTo>
                    <a:cubicBezTo>
                      <a:pt x="57426" y="400001"/>
                      <a:pt x="56690" y="399633"/>
                      <a:pt x="56322" y="398897"/>
                    </a:cubicBezTo>
                    <a:cubicBezTo>
                      <a:pt x="55954" y="397793"/>
                      <a:pt x="56322" y="397057"/>
                      <a:pt x="57426" y="396320"/>
                    </a:cubicBezTo>
                    <a:close/>
                    <a:moveTo>
                      <a:pt x="379896" y="375705"/>
                    </a:moveTo>
                    <a:lnTo>
                      <a:pt x="389835" y="379018"/>
                    </a:lnTo>
                    <a:cubicBezTo>
                      <a:pt x="390939" y="379386"/>
                      <a:pt x="391307" y="380491"/>
                      <a:pt x="390939" y="381227"/>
                    </a:cubicBezTo>
                    <a:cubicBezTo>
                      <a:pt x="390939" y="381963"/>
                      <a:pt x="390203" y="382331"/>
                      <a:pt x="389467" y="382331"/>
                    </a:cubicBezTo>
                    <a:cubicBezTo>
                      <a:pt x="389099" y="382331"/>
                      <a:pt x="389099" y="382331"/>
                      <a:pt x="388731" y="382331"/>
                    </a:cubicBezTo>
                    <a:lnTo>
                      <a:pt x="378791" y="379018"/>
                    </a:lnTo>
                    <a:cubicBezTo>
                      <a:pt x="377687" y="378650"/>
                      <a:pt x="377319" y="377546"/>
                      <a:pt x="377687" y="376810"/>
                    </a:cubicBezTo>
                    <a:cubicBezTo>
                      <a:pt x="378055" y="375705"/>
                      <a:pt x="379159" y="375337"/>
                      <a:pt x="379896" y="375705"/>
                    </a:cubicBezTo>
                    <a:close/>
                    <a:moveTo>
                      <a:pt x="60739" y="375705"/>
                    </a:moveTo>
                    <a:cubicBezTo>
                      <a:pt x="61844" y="375337"/>
                      <a:pt x="62580" y="376073"/>
                      <a:pt x="62948" y="376809"/>
                    </a:cubicBezTo>
                    <a:cubicBezTo>
                      <a:pt x="63316" y="377913"/>
                      <a:pt x="62580" y="378650"/>
                      <a:pt x="61844" y="379018"/>
                    </a:cubicBezTo>
                    <a:lnTo>
                      <a:pt x="51905" y="382331"/>
                    </a:lnTo>
                    <a:cubicBezTo>
                      <a:pt x="51905" y="382331"/>
                      <a:pt x="51905" y="382331"/>
                      <a:pt x="51536" y="382331"/>
                    </a:cubicBezTo>
                    <a:cubicBezTo>
                      <a:pt x="50800" y="382331"/>
                      <a:pt x="50064" y="381963"/>
                      <a:pt x="49696" y="381227"/>
                    </a:cubicBezTo>
                    <a:cubicBezTo>
                      <a:pt x="49328" y="380123"/>
                      <a:pt x="50064" y="379386"/>
                      <a:pt x="50800" y="379018"/>
                    </a:cubicBezTo>
                    <a:close/>
                    <a:moveTo>
                      <a:pt x="384313" y="358772"/>
                    </a:moveTo>
                    <a:lnTo>
                      <a:pt x="394620" y="360981"/>
                    </a:lnTo>
                    <a:cubicBezTo>
                      <a:pt x="395724" y="361349"/>
                      <a:pt x="396092" y="362085"/>
                      <a:pt x="396092" y="363189"/>
                    </a:cubicBezTo>
                    <a:cubicBezTo>
                      <a:pt x="395724" y="363926"/>
                      <a:pt x="394988" y="364662"/>
                      <a:pt x="394252" y="364662"/>
                    </a:cubicBezTo>
                    <a:cubicBezTo>
                      <a:pt x="394252" y="364662"/>
                      <a:pt x="393884" y="364662"/>
                      <a:pt x="393884" y="364662"/>
                    </a:cubicBezTo>
                    <a:lnTo>
                      <a:pt x="383576" y="362453"/>
                    </a:lnTo>
                    <a:cubicBezTo>
                      <a:pt x="382472" y="362085"/>
                      <a:pt x="382104" y="361349"/>
                      <a:pt x="382104" y="360245"/>
                    </a:cubicBezTo>
                    <a:cubicBezTo>
                      <a:pt x="382472" y="359140"/>
                      <a:pt x="383208" y="358772"/>
                      <a:pt x="384313" y="358772"/>
                    </a:cubicBezTo>
                    <a:close/>
                    <a:moveTo>
                      <a:pt x="56689" y="358772"/>
                    </a:moveTo>
                    <a:cubicBezTo>
                      <a:pt x="57794" y="358404"/>
                      <a:pt x="58530" y="359140"/>
                      <a:pt x="58898" y="360244"/>
                    </a:cubicBezTo>
                    <a:cubicBezTo>
                      <a:pt x="59266" y="361348"/>
                      <a:pt x="58530" y="362085"/>
                      <a:pt x="57426" y="362453"/>
                    </a:cubicBezTo>
                    <a:lnTo>
                      <a:pt x="47118" y="364661"/>
                    </a:lnTo>
                    <a:cubicBezTo>
                      <a:pt x="47118" y="364661"/>
                      <a:pt x="46750" y="364661"/>
                      <a:pt x="46750" y="364661"/>
                    </a:cubicBezTo>
                    <a:cubicBezTo>
                      <a:pt x="46014" y="364661"/>
                      <a:pt x="45278" y="363925"/>
                      <a:pt x="44910" y="363189"/>
                    </a:cubicBezTo>
                    <a:cubicBezTo>
                      <a:pt x="44542" y="362085"/>
                      <a:pt x="45278" y="361348"/>
                      <a:pt x="46382" y="360980"/>
                    </a:cubicBezTo>
                    <a:close/>
                    <a:moveTo>
                      <a:pt x="386889" y="341839"/>
                    </a:moveTo>
                    <a:lnTo>
                      <a:pt x="397565" y="342943"/>
                    </a:lnTo>
                    <a:cubicBezTo>
                      <a:pt x="398669" y="342943"/>
                      <a:pt x="399405" y="344047"/>
                      <a:pt x="399037" y="344783"/>
                    </a:cubicBezTo>
                    <a:cubicBezTo>
                      <a:pt x="398669" y="345520"/>
                      <a:pt x="397933" y="346256"/>
                      <a:pt x="397197" y="346256"/>
                    </a:cubicBezTo>
                    <a:lnTo>
                      <a:pt x="386521" y="345152"/>
                    </a:lnTo>
                    <a:cubicBezTo>
                      <a:pt x="385417" y="345152"/>
                      <a:pt x="384681" y="344047"/>
                      <a:pt x="385049" y="343311"/>
                    </a:cubicBezTo>
                    <a:cubicBezTo>
                      <a:pt x="385049" y="342207"/>
                      <a:pt x="386153" y="341471"/>
                      <a:pt x="386889" y="341839"/>
                    </a:cubicBezTo>
                    <a:close/>
                    <a:moveTo>
                      <a:pt x="54113" y="341839"/>
                    </a:moveTo>
                    <a:cubicBezTo>
                      <a:pt x="55217" y="341839"/>
                      <a:pt x="55953" y="342575"/>
                      <a:pt x="55953" y="343312"/>
                    </a:cubicBezTo>
                    <a:cubicBezTo>
                      <a:pt x="55953" y="344416"/>
                      <a:pt x="55217" y="345152"/>
                      <a:pt x="54481" y="345152"/>
                    </a:cubicBezTo>
                    <a:lnTo>
                      <a:pt x="43806" y="346256"/>
                    </a:lnTo>
                    <a:cubicBezTo>
                      <a:pt x="42701" y="346256"/>
                      <a:pt x="41965" y="345520"/>
                      <a:pt x="41965" y="344784"/>
                    </a:cubicBezTo>
                    <a:cubicBezTo>
                      <a:pt x="41965" y="343680"/>
                      <a:pt x="42701" y="342943"/>
                      <a:pt x="43437" y="342943"/>
                    </a:cubicBezTo>
                    <a:close/>
                    <a:moveTo>
                      <a:pt x="376582" y="321960"/>
                    </a:moveTo>
                    <a:lnTo>
                      <a:pt x="397933" y="321960"/>
                    </a:lnTo>
                    <a:cubicBezTo>
                      <a:pt x="400142" y="321960"/>
                      <a:pt x="401614" y="323433"/>
                      <a:pt x="401614" y="325641"/>
                    </a:cubicBezTo>
                    <a:cubicBezTo>
                      <a:pt x="401614" y="327850"/>
                      <a:pt x="400142" y="329322"/>
                      <a:pt x="397933" y="329322"/>
                    </a:cubicBezTo>
                    <a:lnTo>
                      <a:pt x="376582" y="329322"/>
                    </a:lnTo>
                    <a:cubicBezTo>
                      <a:pt x="374373" y="329322"/>
                      <a:pt x="372901" y="327850"/>
                      <a:pt x="372901" y="325641"/>
                    </a:cubicBezTo>
                    <a:cubicBezTo>
                      <a:pt x="372901" y="323433"/>
                      <a:pt x="374373" y="321960"/>
                      <a:pt x="376582" y="321960"/>
                    </a:cubicBezTo>
                    <a:close/>
                    <a:moveTo>
                      <a:pt x="42701" y="321960"/>
                    </a:moveTo>
                    <a:lnTo>
                      <a:pt x="64052" y="321960"/>
                    </a:lnTo>
                    <a:cubicBezTo>
                      <a:pt x="66261" y="321960"/>
                      <a:pt x="67733" y="323433"/>
                      <a:pt x="67733" y="325641"/>
                    </a:cubicBezTo>
                    <a:cubicBezTo>
                      <a:pt x="67733" y="327850"/>
                      <a:pt x="66261" y="329322"/>
                      <a:pt x="64052" y="329322"/>
                    </a:cubicBezTo>
                    <a:lnTo>
                      <a:pt x="42701" y="329322"/>
                    </a:lnTo>
                    <a:cubicBezTo>
                      <a:pt x="40492" y="329322"/>
                      <a:pt x="39020" y="327850"/>
                      <a:pt x="39020" y="325641"/>
                    </a:cubicBezTo>
                    <a:cubicBezTo>
                      <a:pt x="39020" y="323433"/>
                      <a:pt x="40492" y="321960"/>
                      <a:pt x="42701" y="321960"/>
                    </a:cubicBezTo>
                    <a:close/>
                    <a:moveTo>
                      <a:pt x="44173" y="305764"/>
                    </a:moveTo>
                    <a:lnTo>
                      <a:pt x="54849" y="306868"/>
                    </a:lnTo>
                    <a:cubicBezTo>
                      <a:pt x="55953" y="306868"/>
                      <a:pt x="56689" y="307972"/>
                      <a:pt x="56321" y="308709"/>
                    </a:cubicBezTo>
                    <a:cubicBezTo>
                      <a:pt x="56321" y="309445"/>
                      <a:pt x="55585" y="310181"/>
                      <a:pt x="54481" y="310181"/>
                    </a:cubicBezTo>
                    <a:lnTo>
                      <a:pt x="43805" y="309077"/>
                    </a:lnTo>
                    <a:cubicBezTo>
                      <a:pt x="42701" y="309077"/>
                      <a:pt x="41965" y="307972"/>
                      <a:pt x="42333" y="307236"/>
                    </a:cubicBezTo>
                    <a:cubicBezTo>
                      <a:pt x="42333" y="306132"/>
                      <a:pt x="43437" y="305396"/>
                      <a:pt x="44173" y="305764"/>
                    </a:cubicBezTo>
                    <a:close/>
                    <a:moveTo>
                      <a:pt x="396829" y="305763"/>
                    </a:moveTo>
                    <a:cubicBezTo>
                      <a:pt x="397933" y="305763"/>
                      <a:pt x="398669" y="306500"/>
                      <a:pt x="398669" y="307236"/>
                    </a:cubicBezTo>
                    <a:cubicBezTo>
                      <a:pt x="398669" y="308340"/>
                      <a:pt x="397933" y="309076"/>
                      <a:pt x="397197" y="309076"/>
                    </a:cubicBezTo>
                    <a:lnTo>
                      <a:pt x="386522" y="310181"/>
                    </a:lnTo>
                    <a:cubicBezTo>
                      <a:pt x="385417" y="310181"/>
                      <a:pt x="384681" y="309444"/>
                      <a:pt x="384681" y="308708"/>
                    </a:cubicBezTo>
                    <a:cubicBezTo>
                      <a:pt x="384681" y="307604"/>
                      <a:pt x="385417" y="306868"/>
                      <a:pt x="386153" y="306868"/>
                    </a:cubicBezTo>
                    <a:close/>
                    <a:moveTo>
                      <a:pt x="393883" y="286990"/>
                    </a:moveTo>
                    <a:cubicBezTo>
                      <a:pt x="394988" y="286622"/>
                      <a:pt x="395724" y="287358"/>
                      <a:pt x="396092" y="288462"/>
                    </a:cubicBezTo>
                    <a:cubicBezTo>
                      <a:pt x="396460" y="289566"/>
                      <a:pt x="395724" y="290303"/>
                      <a:pt x="394620" y="290671"/>
                    </a:cubicBezTo>
                    <a:lnTo>
                      <a:pt x="384312" y="292879"/>
                    </a:lnTo>
                    <a:cubicBezTo>
                      <a:pt x="383944" y="292879"/>
                      <a:pt x="383944" y="292879"/>
                      <a:pt x="383944" y="292879"/>
                    </a:cubicBezTo>
                    <a:cubicBezTo>
                      <a:pt x="383208" y="292879"/>
                      <a:pt x="382472" y="292143"/>
                      <a:pt x="382104" y="291407"/>
                    </a:cubicBezTo>
                    <a:cubicBezTo>
                      <a:pt x="381736" y="290303"/>
                      <a:pt x="382472" y="289566"/>
                      <a:pt x="383576" y="289198"/>
                    </a:cubicBezTo>
                    <a:close/>
                    <a:moveTo>
                      <a:pt x="47119" y="286989"/>
                    </a:moveTo>
                    <a:lnTo>
                      <a:pt x="57426" y="289198"/>
                    </a:lnTo>
                    <a:cubicBezTo>
                      <a:pt x="58530" y="289566"/>
                      <a:pt x="58898" y="290302"/>
                      <a:pt x="58898" y="291406"/>
                    </a:cubicBezTo>
                    <a:cubicBezTo>
                      <a:pt x="58898" y="292143"/>
                      <a:pt x="58162" y="292879"/>
                      <a:pt x="57058" y="292879"/>
                    </a:cubicBezTo>
                    <a:cubicBezTo>
                      <a:pt x="57058" y="292879"/>
                      <a:pt x="56690" y="292879"/>
                      <a:pt x="56690" y="292879"/>
                    </a:cubicBezTo>
                    <a:lnTo>
                      <a:pt x="46382" y="290670"/>
                    </a:lnTo>
                    <a:cubicBezTo>
                      <a:pt x="45278" y="290302"/>
                      <a:pt x="44910" y="289566"/>
                      <a:pt x="44910" y="288462"/>
                    </a:cubicBezTo>
                    <a:cubicBezTo>
                      <a:pt x="45278" y="287357"/>
                      <a:pt x="46014" y="286989"/>
                      <a:pt x="47119" y="286989"/>
                    </a:cubicBezTo>
                    <a:close/>
                    <a:moveTo>
                      <a:pt x="224183" y="285516"/>
                    </a:moveTo>
                    <a:cubicBezTo>
                      <a:pt x="224551" y="282572"/>
                      <a:pt x="226760" y="282572"/>
                      <a:pt x="227128" y="285516"/>
                    </a:cubicBezTo>
                    <a:lnTo>
                      <a:pt x="230441" y="312757"/>
                    </a:lnTo>
                    <a:lnTo>
                      <a:pt x="230441" y="315930"/>
                    </a:lnTo>
                    <a:lnTo>
                      <a:pt x="234489" y="316071"/>
                    </a:lnTo>
                    <a:lnTo>
                      <a:pt x="255472" y="320856"/>
                    </a:lnTo>
                    <a:cubicBezTo>
                      <a:pt x="257681" y="321225"/>
                      <a:pt x="257681" y="324538"/>
                      <a:pt x="255472" y="324906"/>
                    </a:cubicBezTo>
                    <a:lnTo>
                      <a:pt x="234857" y="330059"/>
                    </a:lnTo>
                    <a:lnTo>
                      <a:pt x="230441" y="330258"/>
                    </a:lnTo>
                    <a:lnTo>
                      <a:pt x="230441" y="355827"/>
                    </a:lnTo>
                    <a:lnTo>
                      <a:pt x="223078" y="462212"/>
                    </a:lnTo>
                    <a:cubicBezTo>
                      <a:pt x="222710" y="465157"/>
                      <a:pt x="220133" y="465157"/>
                      <a:pt x="220502" y="462212"/>
                    </a:cubicBezTo>
                    <a:lnTo>
                      <a:pt x="217925" y="354354"/>
                    </a:lnTo>
                    <a:lnTo>
                      <a:pt x="218968" y="330774"/>
                    </a:lnTo>
                    <a:lnTo>
                      <a:pt x="202095" y="331532"/>
                    </a:lnTo>
                    <a:lnTo>
                      <a:pt x="121110" y="325274"/>
                    </a:lnTo>
                    <a:cubicBezTo>
                      <a:pt x="118901" y="325274"/>
                      <a:pt x="118901" y="321961"/>
                      <a:pt x="121110" y="321593"/>
                    </a:cubicBezTo>
                    <a:lnTo>
                      <a:pt x="202831" y="314967"/>
                    </a:lnTo>
                    <a:lnTo>
                      <a:pt x="219641" y="315553"/>
                    </a:lnTo>
                    <a:lnTo>
                      <a:pt x="219765" y="312757"/>
                    </a:lnTo>
                    <a:close/>
                    <a:moveTo>
                      <a:pt x="388362" y="269320"/>
                    </a:moveTo>
                    <a:cubicBezTo>
                      <a:pt x="389467" y="268952"/>
                      <a:pt x="390203" y="269688"/>
                      <a:pt x="390571" y="270424"/>
                    </a:cubicBezTo>
                    <a:cubicBezTo>
                      <a:pt x="390939" y="271529"/>
                      <a:pt x="390203" y="272265"/>
                      <a:pt x="389467" y="272633"/>
                    </a:cubicBezTo>
                    <a:lnTo>
                      <a:pt x="379528" y="275946"/>
                    </a:lnTo>
                    <a:cubicBezTo>
                      <a:pt x="379528" y="275946"/>
                      <a:pt x="379528" y="275946"/>
                      <a:pt x="379159" y="275946"/>
                    </a:cubicBezTo>
                    <a:cubicBezTo>
                      <a:pt x="378423" y="275946"/>
                      <a:pt x="377687" y="275578"/>
                      <a:pt x="377319" y="274842"/>
                    </a:cubicBezTo>
                    <a:cubicBezTo>
                      <a:pt x="376951" y="273738"/>
                      <a:pt x="377687" y="273001"/>
                      <a:pt x="378423" y="272633"/>
                    </a:cubicBezTo>
                    <a:close/>
                    <a:moveTo>
                      <a:pt x="52273" y="269320"/>
                    </a:moveTo>
                    <a:lnTo>
                      <a:pt x="62212" y="272633"/>
                    </a:lnTo>
                    <a:cubicBezTo>
                      <a:pt x="63316" y="273001"/>
                      <a:pt x="63684" y="274106"/>
                      <a:pt x="63316" y="274842"/>
                    </a:cubicBezTo>
                    <a:cubicBezTo>
                      <a:pt x="63316" y="275578"/>
                      <a:pt x="62580" y="275946"/>
                      <a:pt x="61844" y="275946"/>
                    </a:cubicBezTo>
                    <a:cubicBezTo>
                      <a:pt x="61476" y="275946"/>
                      <a:pt x="61476" y="275946"/>
                      <a:pt x="61108" y="275946"/>
                    </a:cubicBezTo>
                    <a:lnTo>
                      <a:pt x="51168" y="272633"/>
                    </a:lnTo>
                    <a:cubicBezTo>
                      <a:pt x="50064" y="272265"/>
                      <a:pt x="49696" y="271161"/>
                      <a:pt x="50064" y="270425"/>
                    </a:cubicBezTo>
                    <a:cubicBezTo>
                      <a:pt x="50432" y="269320"/>
                      <a:pt x="51536" y="268952"/>
                      <a:pt x="52273" y="269320"/>
                    </a:cubicBezTo>
                    <a:close/>
                    <a:moveTo>
                      <a:pt x="381736" y="251650"/>
                    </a:moveTo>
                    <a:cubicBezTo>
                      <a:pt x="382841" y="251282"/>
                      <a:pt x="383577" y="251650"/>
                      <a:pt x="384313" y="252754"/>
                    </a:cubicBezTo>
                    <a:cubicBezTo>
                      <a:pt x="384681" y="253859"/>
                      <a:pt x="384313" y="254595"/>
                      <a:pt x="383209" y="255331"/>
                    </a:cubicBezTo>
                    <a:lnTo>
                      <a:pt x="373638" y="259748"/>
                    </a:lnTo>
                    <a:cubicBezTo>
                      <a:pt x="373638" y="259748"/>
                      <a:pt x="373270" y="259748"/>
                      <a:pt x="372902" y="259748"/>
                    </a:cubicBezTo>
                    <a:cubicBezTo>
                      <a:pt x="372165" y="259748"/>
                      <a:pt x="371429" y="259380"/>
                      <a:pt x="371061" y="258644"/>
                    </a:cubicBezTo>
                    <a:cubicBezTo>
                      <a:pt x="370693" y="257540"/>
                      <a:pt x="371061" y="256804"/>
                      <a:pt x="372165" y="256067"/>
                    </a:cubicBezTo>
                    <a:close/>
                    <a:moveTo>
                      <a:pt x="59267" y="251650"/>
                    </a:moveTo>
                    <a:lnTo>
                      <a:pt x="68838" y="256067"/>
                    </a:lnTo>
                    <a:cubicBezTo>
                      <a:pt x="69942" y="256435"/>
                      <a:pt x="70310" y="257540"/>
                      <a:pt x="69942" y="258644"/>
                    </a:cubicBezTo>
                    <a:cubicBezTo>
                      <a:pt x="69206" y="259380"/>
                      <a:pt x="68838" y="259748"/>
                      <a:pt x="68102" y="259748"/>
                    </a:cubicBezTo>
                    <a:cubicBezTo>
                      <a:pt x="67734" y="259748"/>
                      <a:pt x="67734" y="259748"/>
                      <a:pt x="67365" y="259748"/>
                    </a:cubicBezTo>
                    <a:lnTo>
                      <a:pt x="57794" y="255331"/>
                    </a:lnTo>
                    <a:cubicBezTo>
                      <a:pt x="56690" y="254963"/>
                      <a:pt x="56322" y="253859"/>
                      <a:pt x="56690" y="252754"/>
                    </a:cubicBezTo>
                    <a:cubicBezTo>
                      <a:pt x="57058" y="251650"/>
                      <a:pt x="58163" y="251282"/>
                      <a:pt x="59267" y="251650"/>
                    </a:cubicBezTo>
                    <a:close/>
                    <a:moveTo>
                      <a:pt x="372533" y="233613"/>
                    </a:moveTo>
                    <a:cubicBezTo>
                      <a:pt x="374374" y="232508"/>
                      <a:pt x="376582" y="233245"/>
                      <a:pt x="377687" y="235085"/>
                    </a:cubicBezTo>
                    <a:cubicBezTo>
                      <a:pt x="378791" y="236926"/>
                      <a:pt x="378055" y="239135"/>
                      <a:pt x="376214" y="240239"/>
                    </a:cubicBezTo>
                    <a:lnTo>
                      <a:pt x="357808" y="250914"/>
                    </a:lnTo>
                    <a:cubicBezTo>
                      <a:pt x="357072" y="251283"/>
                      <a:pt x="356336" y="251283"/>
                      <a:pt x="355968" y="251283"/>
                    </a:cubicBezTo>
                    <a:cubicBezTo>
                      <a:pt x="354864" y="251283"/>
                      <a:pt x="353391" y="250546"/>
                      <a:pt x="352655" y="249442"/>
                    </a:cubicBezTo>
                    <a:cubicBezTo>
                      <a:pt x="351551" y="247602"/>
                      <a:pt x="352287" y="245392"/>
                      <a:pt x="354127" y="244288"/>
                    </a:cubicBezTo>
                    <a:close/>
                    <a:moveTo>
                      <a:pt x="68469" y="233612"/>
                    </a:moveTo>
                    <a:lnTo>
                      <a:pt x="86875" y="244288"/>
                    </a:lnTo>
                    <a:cubicBezTo>
                      <a:pt x="88716" y="245392"/>
                      <a:pt x="89084" y="247601"/>
                      <a:pt x="88347" y="249442"/>
                    </a:cubicBezTo>
                    <a:cubicBezTo>
                      <a:pt x="87611" y="250546"/>
                      <a:pt x="86507" y="251282"/>
                      <a:pt x="85034" y="251282"/>
                    </a:cubicBezTo>
                    <a:cubicBezTo>
                      <a:pt x="84298" y="251282"/>
                      <a:pt x="83930" y="251282"/>
                      <a:pt x="83194" y="250914"/>
                    </a:cubicBezTo>
                    <a:lnTo>
                      <a:pt x="64788" y="240239"/>
                    </a:lnTo>
                    <a:cubicBezTo>
                      <a:pt x="62947" y="239134"/>
                      <a:pt x="62579" y="236926"/>
                      <a:pt x="63316" y="235085"/>
                    </a:cubicBezTo>
                    <a:cubicBezTo>
                      <a:pt x="64052" y="233244"/>
                      <a:pt x="66629" y="232876"/>
                      <a:pt x="68469" y="233612"/>
                    </a:cubicBezTo>
                    <a:close/>
                    <a:moveTo>
                      <a:pt x="362962" y="219993"/>
                    </a:moveTo>
                    <a:cubicBezTo>
                      <a:pt x="363698" y="219256"/>
                      <a:pt x="364803" y="219624"/>
                      <a:pt x="365539" y="220361"/>
                    </a:cubicBezTo>
                    <a:cubicBezTo>
                      <a:pt x="366275" y="221097"/>
                      <a:pt x="365907" y="222201"/>
                      <a:pt x="365171" y="222937"/>
                    </a:cubicBezTo>
                    <a:lnTo>
                      <a:pt x="356704" y="229195"/>
                    </a:lnTo>
                    <a:cubicBezTo>
                      <a:pt x="356336" y="229195"/>
                      <a:pt x="355968" y="229563"/>
                      <a:pt x="355600" y="229563"/>
                    </a:cubicBezTo>
                    <a:cubicBezTo>
                      <a:pt x="354864" y="229563"/>
                      <a:pt x="354495" y="229195"/>
                      <a:pt x="354127" y="228827"/>
                    </a:cubicBezTo>
                    <a:cubicBezTo>
                      <a:pt x="353391" y="228091"/>
                      <a:pt x="353759" y="226986"/>
                      <a:pt x="354495" y="226250"/>
                    </a:cubicBezTo>
                    <a:close/>
                    <a:moveTo>
                      <a:pt x="78040" y="219993"/>
                    </a:moveTo>
                    <a:lnTo>
                      <a:pt x="86507" y="226250"/>
                    </a:lnTo>
                    <a:cubicBezTo>
                      <a:pt x="87243" y="226986"/>
                      <a:pt x="87611" y="228091"/>
                      <a:pt x="86875" y="228827"/>
                    </a:cubicBezTo>
                    <a:cubicBezTo>
                      <a:pt x="86507" y="229195"/>
                      <a:pt x="86139" y="229563"/>
                      <a:pt x="85402" y="229563"/>
                    </a:cubicBezTo>
                    <a:cubicBezTo>
                      <a:pt x="85034" y="229563"/>
                      <a:pt x="84666" y="229563"/>
                      <a:pt x="84298" y="229195"/>
                    </a:cubicBezTo>
                    <a:lnTo>
                      <a:pt x="75831" y="222937"/>
                    </a:lnTo>
                    <a:cubicBezTo>
                      <a:pt x="75095" y="222201"/>
                      <a:pt x="74727" y="221097"/>
                      <a:pt x="75463" y="220361"/>
                    </a:cubicBezTo>
                    <a:cubicBezTo>
                      <a:pt x="76200" y="219624"/>
                      <a:pt x="77304" y="219256"/>
                      <a:pt x="78040" y="219993"/>
                    </a:cubicBezTo>
                    <a:close/>
                    <a:moveTo>
                      <a:pt x="87611" y="206004"/>
                    </a:moveTo>
                    <a:cubicBezTo>
                      <a:pt x="88347" y="205268"/>
                      <a:pt x="89452" y="205268"/>
                      <a:pt x="90188" y="206004"/>
                    </a:cubicBezTo>
                    <a:lnTo>
                      <a:pt x="97918" y="212998"/>
                    </a:lnTo>
                    <a:cubicBezTo>
                      <a:pt x="98655" y="213734"/>
                      <a:pt x="98655" y="214839"/>
                      <a:pt x="97918" y="215575"/>
                    </a:cubicBezTo>
                    <a:cubicBezTo>
                      <a:pt x="97550" y="215575"/>
                      <a:pt x="96814" y="215943"/>
                      <a:pt x="96446" y="215943"/>
                    </a:cubicBezTo>
                    <a:cubicBezTo>
                      <a:pt x="96078" y="215943"/>
                      <a:pt x="95710" y="215943"/>
                      <a:pt x="95342" y="215575"/>
                    </a:cubicBezTo>
                    <a:lnTo>
                      <a:pt x="87611" y="208581"/>
                    </a:lnTo>
                    <a:cubicBezTo>
                      <a:pt x="86875" y="207845"/>
                      <a:pt x="86875" y="206740"/>
                      <a:pt x="87611" y="206004"/>
                    </a:cubicBezTo>
                    <a:close/>
                    <a:moveTo>
                      <a:pt x="350815" y="205636"/>
                    </a:moveTo>
                    <a:cubicBezTo>
                      <a:pt x="351551" y="204900"/>
                      <a:pt x="352655" y="204900"/>
                      <a:pt x="353391" y="205636"/>
                    </a:cubicBezTo>
                    <a:cubicBezTo>
                      <a:pt x="354128" y="206372"/>
                      <a:pt x="354128" y="207477"/>
                      <a:pt x="353391" y="208213"/>
                    </a:cubicBezTo>
                    <a:lnTo>
                      <a:pt x="345661" y="215207"/>
                    </a:lnTo>
                    <a:cubicBezTo>
                      <a:pt x="345293" y="215575"/>
                      <a:pt x="344925" y="215943"/>
                      <a:pt x="344557" y="215943"/>
                    </a:cubicBezTo>
                    <a:cubicBezTo>
                      <a:pt x="344189" y="215943"/>
                      <a:pt x="343452" y="215575"/>
                      <a:pt x="343084" y="215207"/>
                    </a:cubicBezTo>
                    <a:cubicBezTo>
                      <a:pt x="342348" y="214471"/>
                      <a:pt x="342348" y="213367"/>
                      <a:pt x="343084" y="212631"/>
                    </a:cubicBezTo>
                    <a:close/>
                    <a:moveTo>
                      <a:pt x="337930" y="192752"/>
                    </a:moveTo>
                    <a:cubicBezTo>
                      <a:pt x="338667" y="192016"/>
                      <a:pt x="339771" y="192016"/>
                      <a:pt x="340507" y="192752"/>
                    </a:cubicBezTo>
                    <a:cubicBezTo>
                      <a:pt x="341243" y="193488"/>
                      <a:pt x="341243" y="194593"/>
                      <a:pt x="340507" y="195329"/>
                    </a:cubicBezTo>
                    <a:lnTo>
                      <a:pt x="333513" y="203059"/>
                    </a:lnTo>
                    <a:cubicBezTo>
                      <a:pt x="333145" y="203428"/>
                      <a:pt x="332777" y="203428"/>
                      <a:pt x="332041" y="203428"/>
                    </a:cubicBezTo>
                    <a:cubicBezTo>
                      <a:pt x="331672" y="203428"/>
                      <a:pt x="331304" y="203428"/>
                      <a:pt x="330936" y="203059"/>
                    </a:cubicBezTo>
                    <a:cubicBezTo>
                      <a:pt x="330200" y="202323"/>
                      <a:pt x="330200" y="201219"/>
                      <a:pt x="330936" y="200483"/>
                    </a:cubicBezTo>
                    <a:close/>
                    <a:moveTo>
                      <a:pt x="100495" y="192383"/>
                    </a:moveTo>
                    <a:cubicBezTo>
                      <a:pt x="101231" y="191647"/>
                      <a:pt x="102336" y="191647"/>
                      <a:pt x="103072" y="192383"/>
                    </a:cubicBezTo>
                    <a:lnTo>
                      <a:pt x="110066" y="200114"/>
                    </a:lnTo>
                    <a:cubicBezTo>
                      <a:pt x="110802" y="200850"/>
                      <a:pt x="110802" y="201954"/>
                      <a:pt x="110066" y="202690"/>
                    </a:cubicBezTo>
                    <a:cubicBezTo>
                      <a:pt x="109698" y="203427"/>
                      <a:pt x="109330" y="203427"/>
                      <a:pt x="108962" y="203427"/>
                    </a:cubicBezTo>
                    <a:cubicBezTo>
                      <a:pt x="108594" y="203427"/>
                      <a:pt x="107857" y="203058"/>
                      <a:pt x="107489" y="202690"/>
                    </a:cubicBezTo>
                    <a:lnTo>
                      <a:pt x="100495" y="194960"/>
                    </a:lnTo>
                    <a:cubicBezTo>
                      <a:pt x="99759" y="194224"/>
                      <a:pt x="99759" y="193119"/>
                      <a:pt x="100495" y="192383"/>
                    </a:cubicBezTo>
                    <a:close/>
                    <a:moveTo>
                      <a:pt x="325782" y="180604"/>
                    </a:moveTo>
                    <a:cubicBezTo>
                      <a:pt x="326518" y="181341"/>
                      <a:pt x="326886" y="182445"/>
                      <a:pt x="326150" y="183181"/>
                    </a:cubicBezTo>
                    <a:lnTo>
                      <a:pt x="319892" y="191648"/>
                    </a:lnTo>
                    <a:cubicBezTo>
                      <a:pt x="319892" y="192384"/>
                      <a:pt x="319156" y="192384"/>
                      <a:pt x="318420" y="192384"/>
                    </a:cubicBezTo>
                    <a:cubicBezTo>
                      <a:pt x="318052" y="192384"/>
                      <a:pt x="317684" y="192384"/>
                      <a:pt x="317315" y="192016"/>
                    </a:cubicBezTo>
                    <a:cubicBezTo>
                      <a:pt x="316579" y="191280"/>
                      <a:pt x="316211" y="190175"/>
                      <a:pt x="316947" y="189439"/>
                    </a:cubicBezTo>
                    <a:lnTo>
                      <a:pt x="323205" y="180972"/>
                    </a:lnTo>
                    <a:cubicBezTo>
                      <a:pt x="323941" y="180236"/>
                      <a:pt x="325046" y="179868"/>
                      <a:pt x="325782" y="180604"/>
                    </a:cubicBezTo>
                    <a:close/>
                    <a:moveTo>
                      <a:pt x="115220" y="180604"/>
                    </a:moveTo>
                    <a:cubicBezTo>
                      <a:pt x="115957" y="179868"/>
                      <a:pt x="117061" y="180236"/>
                      <a:pt x="117797" y="180972"/>
                    </a:cubicBezTo>
                    <a:lnTo>
                      <a:pt x="124055" y="189439"/>
                    </a:lnTo>
                    <a:cubicBezTo>
                      <a:pt x="124791" y="190175"/>
                      <a:pt x="124423" y="191280"/>
                      <a:pt x="123687" y="192016"/>
                    </a:cubicBezTo>
                    <a:cubicBezTo>
                      <a:pt x="123319" y="192384"/>
                      <a:pt x="122951" y="192384"/>
                      <a:pt x="122583" y="192384"/>
                    </a:cubicBezTo>
                    <a:cubicBezTo>
                      <a:pt x="121847" y="192384"/>
                      <a:pt x="121478" y="192016"/>
                      <a:pt x="121110" y="191648"/>
                    </a:cubicBezTo>
                    <a:lnTo>
                      <a:pt x="114852" y="183181"/>
                    </a:lnTo>
                    <a:cubicBezTo>
                      <a:pt x="114116" y="182445"/>
                      <a:pt x="114484" y="181341"/>
                      <a:pt x="115220" y="180604"/>
                    </a:cubicBezTo>
                    <a:close/>
                    <a:moveTo>
                      <a:pt x="311057" y="168825"/>
                    </a:moveTo>
                    <a:cubicBezTo>
                      <a:pt x="312898" y="169929"/>
                      <a:pt x="313266" y="172138"/>
                      <a:pt x="312530" y="173978"/>
                    </a:cubicBezTo>
                    <a:lnTo>
                      <a:pt x="301855" y="192384"/>
                    </a:lnTo>
                    <a:cubicBezTo>
                      <a:pt x="301118" y="193488"/>
                      <a:pt x="300014" y="194225"/>
                      <a:pt x="298542" y="194225"/>
                    </a:cubicBezTo>
                    <a:cubicBezTo>
                      <a:pt x="297805" y="194225"/>
                      <a:pt x="297437" y="194225"/>
                      <a:pt x="296701" y="193856"/>
                    </a:cubicBezTo>
                    <a:cubicBezTo>
                      <a:pt x="294860" y="192752"/>
                      <a:pt x="294492" y="190544"/>
                      <a:pt x="295228" y="188703"/>
                    </a:cubicBezTo>
                    <a:lnTo>
                      <a:pt x="305904" y="170297"/>
                    </a:lnTo>
                    <a:cubicBezTo>
                      <a:pt x="307008" y="168457"/>
                      <a:pt x="309217" y="168088"/>
                      <a:pt x="311057" y="168825"/>
                    </a:cubicBezTo>
                    <a:close/>
                    <a:moveTo>
                      <a:pt x="129944" y="168824"/>
                    </a:moveTo>
                    <a:cubicBezTo>
                      <a:pt x="131785" y="167719"/>
                      <a:pt x="133994" y="168456"/>
                      <a:pt x="135098" y="170296"/>
                    </a:cubicBezTo>
                    <a:lnTo>
                      <a:pt x="145773" y="188702"/>
                    </a:lnTo>
                    <a:cubicBezTo>
                      <a:pt x="146878" y="190543"/>
                      <a:pt x="146141" y="192751"/>
                      <a:pt x="144301" y="193856"/>
                    </a:cubicBezTo>
                    <a:cubicBezTo>
                      <a:pt x="143565" y="193856"/>
                      <a:pt x="143197" y="194224"/>
                      <a:pt x="142460" y="194224"/>
                    </a:cubicBezTo>
                    <a:cubicBezTo>
                      <a:pt x="141356" y="194224"/>
                      <a:pt x="139883" y="193488"/>
                      <a:pt x="139147" y="192383"/>
                    </a:cubicBezTo>
                    <a:lnTo>
                      <a:pt x="128472" y="173978"/>
                    </a:lnTo>
                    <a:cubicBezTo>
                      <a:pt x="127368" y="172137"/>
                      <a:pt x="128104" y="169928"/>
                      <a:pt x="129944" y="168824"/>
                    </a:cubicBezTo>
                    <a:close/>
                    <a:moveTo>
                      <a:pt x="293388" y="161830"/>
                    </a:moveTo>
                    <a:cubicBezTo>
                      <a:pt x="294493" y="162198"/>
                      <a:pt x="294861" y="163303"/>
                      <a:pt x="294493" y="164407"/>
                    </a:cubicBezTo>
                    <a:lnTo>
                      <a:pt x="290075" y="173978"/>
                    </a:lnTo>
                    <a:cubicBezTo>
                      <a:pt x="289707" y="174714"/>
                      <a:pt x="288971" y="175082"/>
                      <a:pt x="288235" y="175082"/>
                    </a:cubicBezTo>
                    <a:cubicBezTo>
                      <a:pt x="287866" y="175082"/>
                      <a:pt x="287866" y="175082"/>
                      <a:pt x="287498" y="175082"/>
                    </a:cubicBezTo>
                    <a:cubicBezTo>
                      <a:pt x="286394" y="174714"/>
                      <a:pt x="286026" y="173610"/>
                      <a:pt x="286394" y="172505"/>
                    </a:cubicBezTo>
                    <a:lnTo>
                      <a:pt x="290811" y="162935"/>
                    </a:lnTo>
                    <a:cubicBezTo>
                      <a:pt x="291180" y="161830"/>
                      <a:pt x="292284" y="161462"/>
                      <a:pt x="293388" y="161830"/>
                    </a:cubicBezTo>
                    <a:close/>
                    <a:moveTo>
                      <a:pt x="147614" y="161830"/>
                    </a:moveTo>
                    <a:cubicBezTo>
                      <a:pt x="148719" y="161462"/>
                      <a:pt x="149455" y="161830"/>
                      <a:pt x="150191" y="162935"/>
                    </a:cubicBezTo>
                    <a:lnTo>
                      <a:pt x="154609" y="172505"/>
                    </a:lnTo>
                    <a:cubicBezTo>
                      <a:pt x="154977" y="173610"/>
                      <a:pt x="154609" y="174346"/>
                      <a:pt x="153504" y="175082"/>
                    </a:cubicBezTo>
                    <a:cubicBezTo>
                      <a:pt x="153136" y="175082"/>
                      <a:pt x="152768" y="175082"/>
                      <a:pt x="152768" y="175082"/>
                    </a:cubicBezTo>
                    <a:cubicBezTo>
                      <a:pt x="152032" y="175082"/>
                      <a:pt x="151296" y="174714"/>
                      <a:pt x="150927" y="173978"/>
                    </a:cubicBezTo>
                    <a:lnTo>
                      <a:pt x="146510" y="164407"/>
                    </a:lnTo>
                    <a:cubicBezTo>
                      <a:pt x="146142" y="163303"/>
                      <a:pt x="146510" y="162566"/>
                      <a:pt x="147614" y="161830"/>
                    </a:cubicBezTo>
                    <a:close/>
                    <a:moveTo>
                      <a:pt x="275719" y="155572"/>
                    </a:moveTo>
                    <a:cubicBezTo>
                      <a:pt x="276823" y="155940"/>
                      <a:pt x="277191" y="157044"/>
                      <a:pt x="276823" y="157781"/>
                    </a:cubicBezTo>
                    <a:lnTo>
                      <a:pt x="273510" y="167720"/>
                    </a:lnTo>
                    <a:cubicBezTo>
                      <a:pt x="273510" y="168456"/>
                      <a:pt x="272774" y="168824"/>
                      <a:pt x="272038" y="168824"/>
                    </a:cubicBezTo>
                    <a:cubicBezTo>
                      <a:pt x="271670" y="168824"/>
                      <a:pt x="271670" y="168824"/>
                      <a:pt x="271301" y="168824"/>
                    </a:cubicBezTo>
                    <a:cubicBezTo>
                      <a:pt x="270197" y="168456"/>
                      <a:pt x="269829" y="167352"/>
                      <a:pt x="270197" y="166616"/>
                    </a:cubicBezTo>
                    <a:lnTo>
                      <a:pt x="273510" y="156676"/>
                    </a:lnTo>
                    <a:cubicBezTo>
                      <a:pt x="273878" y="155572"/>
                      <a:pt x="274983" y="155204"/>
                      <a:pt x="275719" y="155572"/>
                    </a:cubicBezTo>
                    <a:close/>
                    <a:moveTo>
                      <a:pt x="164916" y="155572"/>
                    </a:moveTo>
                    <a:cubicBezTo>
                      <a:pt x="166021" y="155204"/>
                      <a:pt x="166757" y="155940"/>
                      <a:pt x="167125" y="156676"/>
                    </a:cubicBezTo>
                    <a:lnTo>
                      <a:pt x="170438" y="166616"/>
                    </a:lnTo>
                    <a:cubicBezTo>
                      <a:pt x="170806" y="167720"/>
                      <a:pt x="170070" y="168456"/>
                      <a:pt x="169334" y="168824"/>
                    </a:cubicBezTo>
                    <a:cubicBezTo>
                      <a:pt x="169334" y="168824"/>
                      <a:pt x="169334" y="168824"/>
                      <a:pt x="168966" y="168824"/>
                    </a:cubicBezTo>
                    <a:cubicBezTo>
                      <a:pt x="168229" y="168824"/>
                      <a:pt x="167493" y="168456"/>
                      <a:pt x="167125" y="167720"/>
                    </a:cubicBezTo>
                    <a:lnTo>
                      <a:pt x="163812" y="157781"/>
                    </a:lnTo>
                    <a:cubicBezTo>
                      <a:pt x="163444" y="156676"/>
                      <a:pt x="164180" y="155940"/>
                      <a:pt x="164916" y="155572"/>
                    </a:cubicBezTo>
                    <a:close/>
                    <a:moveTo>
                      <a:pt x="257681" y="150419"/>
                    </a:moveTo>
                    <a:cubicBezTo>
                      <a:pt x="258786" y="150787"/>
                      <a:pt x="259154" y="151523"/>
                      <a:pt x="259154" y="152628"/>
                    </a:cubicBezTo>
                    <a:lnTo>
                      <a:pt x="256945" y="162935"/>
                    </a:lnTo>
                    <a:cubicBezTo>
                      <a:pt x="256945" y="163671"/>
                      <a:pt x="255841" y="164407"/>
                      <a:pt x="255105" y="164407"/>
                    </a:cubicBezTo>
                    <a:cubicBezTo>
                      <a:pt x="255105" y="164407"/>
                      <a:pt x="254736" y="164407"/>
                      <a:pt x="254736" y="164407"/>
                    </a:cubicBezTo>
                    <a:cubicBezTo>
                      <a:pt x="253632" y="164039"/>
                      <a:pt x="253264" y="163303"/>
                      <a:pt x="253264" y="162199"/>
                    </a:cubicBezTo>
                    <a:lnTo>
                      <a:pt x="255473" y="151892"/>
                    </a:lnTo>
                    <a:cubicBezTo>
                      <a:pt x="255841" y="150787"/>
                      <a:pt x="256577" y="150419"/>
                      <a:pt x="257681" y="150419"/>
                    </a:cubicBezTo>
                    <a:close/>
                    <a:moveTo>
                      <a:pt x="183321" y="150419"/>
                    </a:moveTo>
                    <a:cubicBezTo>
                      <a:pt x="184426" y="150051"/>
                      <a:pt x="185162" y="150787"/>
                      <a:pt x="185530" y="151891"/>
                    </a:cubicBezTo>
                    <a:lnTo>
                      <a:pt x="187739" y="162198"/>
                    </a:lnTo>
                    <a:cubicBezTo>
                      <a:pt x="188107" y="163303"/>
                      <a:pt x="187370" y="164039"/>
                      <a:pt x="186266" y="164407"/>
                    </a:cubicBezTo>
                    <a:cubicBezTo>
                      <a:pt x="186266" y="164407"/>
                      <a:pt x="185898" y="164407"/>
                      <a:pt x="185898" y="164407"/>
                    </a:cubicBezTo>
                    <a:cubicBezTo>
                      <a:pt x="185162" y="164407"/>
                      <a:pt x="184426" y="163671"/>
                      <a:pt x="184057" y="162935"/>
                    </a:cubicBezTo>
                    <a:lnTo>
                      <a:pt x="181849" y="152627"/>
                    </a:lnTo>
                    <a:cubicBezTo>
                      <a:pt x="181481" y="151523"/>
                      <a:pt x="182217" y="150787"/>
                      <a:pt x="183321" y="150419"/>
                    </a:cubicBezTo>
                    <a:close/>
                    <a:moveTo>
                      <a:pt x="201727" y="147473"/>
                    </a:moveTo>
                    <a:cubicBezTo>
                      <a:pt x="202832" y="147473"/>
                      <a:pt x="203568" y="148210"/>
                      <a:pt x="203568" y="148946"/>
                    </a:cubicBezTo>
                    <a:lnTo>
                      <a:pt x="204672" y="159621"/>
                    </a:lnTo>
                    <a:cubicBezTo>
                      <a:pt x="205041" y="160725"/>
                      <a:pt x="204304" y="161462"/>
                      <a:pt x="203200" y="161462"/>
                    </a:cubicBezTo>
                    <a:cubicBezTo>
                      <a:pt x="202096" y="161462"/>
                      <a:pt x="201359" y="160725"/>
                      <a:pt x="201359" y="159989"/>
                    </a:cubicBezTo>
                    <a:lnTo>
                      <a:pt x="200255" y="149314"/>
                    </a:lnTo>
                    <a:cubicBezTo>
                      <a:pt x="200255" y="148210"/>
                      <a:pt x="200991" y="147473"/>
                      <a:pt x="201727" y="147473"/>
                    </a:cubicBezTo>
                    <a:close/>
                    <a:moveTo>
                      <a:pt x="238907" y="147106"/>
                    </a:moveTo>
                    <a:cubicBezTo>
                      <a:pt x="240011" y="147106"/>
                      <a:pt x="240747" y="148210"/>
                      <a:pt x="240379" y="148946"/>
                    </a:cubicBezTo>
                    <a:lnTo>
                      <a:pt x="239275" y="159622"/>
                    </a:lnTo>
                    <a:cubicBezTo>
                      <a:pt x="239643" y="161094"/>
                      <a:pt x="238907" y="161462"/>
                      <a:pt x="237803" y="161462"/>
                    </a:cubicBezTo>
                    <a:cubicBezTo>
                      <a:pt x="236698" y="161462"/>
                      <a:pt x="235962" y="160358"/>
                      <a:pt x="235962" y="159254"/>
                    </a:cubicBezTo>
                    <a:lnTo>
                      <a:pt x="237066" y="148578"/>
                    </a:lnTo>
                    <a:cubicBezTo>
                      <a:pt x="237066" y="147474"/>
                      <a:pt x="238171" y="146738"/>
                      <a:pt x="238907" y="147106"/>
                    </a:cubicBezTo>
                    <a:close/>
                    <a:moveTo>
                      <a:pt x="220501" y="144529"/>
                    </a:moveTo>
                    <a:cubicBezTo>
                      <a:pt x="222710" y="144529"/>
                      <a:pt x="224182" y="146001"/>
                      <a:pt x="224182" y="148210"/>
                    </a:cubicBezTo>
                    <a:lnTo>
                      <a:pt x="224182" y="169561"/>
                    </a:lnTo>
                    <a:cubicBezTo>
                      <a:pt x="224182" y="171401"/>
                      <a:pt x="222710" y="173242"/>
                      <a:pt x="220501" y="173242"/>
                    </a:cubicBezTo>
                    <a:cubicBezTo>
                      <a:pt x="218292" y="173242"/>
                      <a:pt x="216820" y="171769"/>
                      <a:pt x="216820" y="169561"/>
                    </a:cubicBezTo>
                    <a:lnTo>
                      <a:pt x="216820" y="148210"/>
                    </a:lnTo>
                    <a:cubicBezTo>
                      <a:pt x="216820" y="146001"/>
                      <a:pt x="218292" y="144529"/>
                      <a:pt x="220501" y="144529"/>
                    </a:cubicBezTo>
                    <a:close/>
                    <a:moveTo>
                      <a:pt x="220501" y="134589"/>
                    </a:moveTo>
                    <a:cubicBezTo>
                      <a:pt x="115220" y="134589"/>
                      <a:pt x="29449" y="220360"/>
                      <a:pt x="29449" y="325642"/>
                    </a:cubicBezTo>
                    <a:cubicBezTo>
                      <a:pt x="29449" y="430923"/>
                      <a:pt x="115220" y="516694"/>
                      <a:pt x="220501" y="516694"/>
                    </a:cubicBezTo>
                    <a:cubicBezTo>
                      <a:pt x="325783" y="516694"/>
                      <a:pt x="411554" y="430923"/>
                      <a:pt x="411554" y="325642"/>
                    </a:cubicBezTo>
                    <a:cubicBezTo>
                      <a:pt x="411554" y="220360"/>
                      <a:pt x="325783" y="134589"/>
                      <a:pt x="220501" y="134589"/>
                    </a:cubicBezTo>
                    <a:close/>
                    <a:moveTo>
                      <a:pt x="220455" y="18080"/>
                    </a:moveTo>
                    <a:lnTo>
                      <a:pt x="220188" y="18135"/>
                    </a:lnTo>
                    <a:lnTo>
                      <a:pt x="220636" y="18121"/>
                    </a:lnTo>
                    <a:close/>
                    <a:moveTo>
                      <a:pt x="224412" y="411"/>
                    </a:moveTo>
                    <a:cubicBezTo>
                      <a:pt x="229704" y="1423"/>
                      <a:pt x="234674" y="4276"/>
                      <a:pt x="238171" y="8694"/>
                    </a:cubicBezTo>
                    <a:lnTo>
                      <a:pt x="242737" y="20637"/>
                    </a:lnTo>
                    <a:lnTo>
                      <a:pt x="265354" y="27997"/>
                    </a:lnTo>
                    <a:cubicBezTo>
                      <a:pt x="275235" y="33266"/>
                      <a:pt x="284277" y="40352"/>
                      <a:pt x="291916" y="49187"/>
                    </a:cubicBezTo>
                    <a:cubicBezTo>
                      <a:pt x="307008" y="66488"/>
                      <a:pt x="314739" y="87471"/>
                      <a:pt x="315475" y="108086"/>
                    </a:cubicBezTo>
                    <a:cubicBezTo>
                      <a:pt x="315843" y="112503"/>
                      <a:pt x="311058" y="115816"/>
                      <a:pt x="306640" y="113975"/>
                    </a:cubicBezTo>
                    <a:cubicBezTo>
                      <a:pt x="293112" y="107717"/>
                      <a:pt x="279008" y="102977"/>
                      <a:pt x="264594" y="99791"/>
                    </a:cubicBezTo>
                    <a:lnTo>
                      <a:pt x="231349" y="96107"/>
                    </a:lnTo>
                    <a:lnTo>
                      <a:pt x="231349" y="106606"/>
                    </a:lnTo>
                    <a:lnTo>
                      <a:pt x="264853" y="110000"/>
                    </a:lnTo>
                    <a:cubicBezTo>
                      <a:pt x="340105" y="125461"/>
                      <a:pt x="401563" y="179445"/>
                      <a:pt x="427589" y="250314"/>
                    </a:cubicBezTo>
                    <a:lnTo>
                      <a:pt x="437806" y="307972"/>
                    </a:lnTo>
                    <a:lnTo>
                      <a:pt x="446078" y="307972"/>
                    </a:lnTo>
                    <a:lnTo>
                      <a:pt x="443948" y="285885"/>
                    </a:lnTo>
                    <a:lnTo>
                      <a:pt x="443948" y="285149"/>
                    </a:lnTo>
                    <a:lnTo>
                      <a:pt x="457200" y="285149"/>
                    </a:lnTo>
                    <a:cubicBezTo>
                      <a:pt x="467507" y="285149"/>
                      <a:pt x="475974" y="293616"/>
                      <a:pt x="475974" y="303923"/>
                    </a:cubicBezTo>
                    <a:lnTo>
                      <a:pt x="475974" y="347361"/>
                    </a:lnTo>
                    <a:cubicBezTo>
                      <a:pt x="475974" y="358036"/>
                      <a:pt x="467507" y="366503"/>
                      <a:pt x="457200" y="366503"/>
                    </a:cubicBezTo>
                    <a:lnTo>
                      <a:pt x="443948" y="366503"/>
                    </a:lnTo>
                    <a:lnTo>
                      <a:pt x="443948" y="365766"/>
                    </a:lnTo>
                    <a:lnTo>
                      <a:pt x="446057" y="344047"/>
                    </a:lnTo>
                    <a:lnTo>
                      <a:pt x="439176" y="344047"/>
                    </a:lnTo>
                    <a:lnTo>
                      <a:pt x="436511" y="370362"/>
                    </a:lnTo>
                    <a:cubicBezTo>
                      <a:pt x="427676" y="413363"/>
                      <a:pt x="406262" y="451860"/>
                      <a:pt x="376307" y="481815"/>
                    </a:cubicBezTo>
                    <a:lnTo>
                      <a:pt x="360930" y="492196"/>
                    </a:lnTo>
                    <a:lnTo>
                      <a:pt x="382841" y="548719"/>
                    </a:lnTo>
                    <a:lnTo>
                      <a:pt x="383577" y="551664"/>
                    </a:lnTo>
                    <a:lnTo>
                      <a:pt x="383577" y="552033"/>
                    </a:lnTo>
                    <a:lnTo>
                      <a:pt x="360017" y="552033"/>
                    </a:lnTo>
                    <a:lnTo>
                      <a:pt x="357073" y="548719"/>
                    </a:lnTo>
                    <a:lnTo>
                      <a:pt x="336916" y="508407"/>
                    </a:lnTo>
                    <a:lnTo>
                      <a:pt x="306203" y="529141"/>
                    </a:lnTo>
                    <a:cubicBezTo>
                      <a:pt x="279837" y="540322"/>
                      <a:pt x="250871" y="546511"/>
                      <a:pt x="220501" y="546511"/>
                    </a:cubicBezTo>
                    <a:cubicBezTo>
                      <a:pt x="190131" y="546511"/>
                      <a:pt x="161165" y="540322"/>
                      <a:pt x="134799" y="529141"/>
                    </a:cubicBezTo>
                    <a:lnTo>
                      <a:pt x="104086" y="508407"/>
                    </a:lnTo>
                    <a:lnTo>
                      <a:pt x="83930" y="548719"/>
                    </a:lnTo>
                    <a:lnTo>
                      <a:pt x="80985" y="552033"/>
                    </a:lnTo>
                    <a:lnTo>
                      <a:pt x="57426" y="552033"/>
                    </a:lnTo>
                    <a:lnTo>
                      <a:pt x="57426" y="551664"/>
                    </a:lnTo>
                    <a:lnTo>
                      <a:pt x="58162" y="548719"/>
                    </a:lnTo>
                    <a:lnTo>
                      <a:pt x="80073" y="492196"/>
                    </a:lnTo>
                    <a:lnTo>
                      <a:pt x="64696" y="481815"/>
                    </a:lnTo>
                    <a:cubicBezTo>
                      <a:pt x="24756" y="441875"/>
                      <a:pt x="0" y="386749"/>
                      <a:pt x="0" y="326010"/>
                    </a:cubicBezTo>
                    <a:cubicBezTo>
                      <a:pt x="0" y="219716"/>
                      <a:pt x="75814" y="130614"/>
                      <a:pt x="176149" y="110000"/>
                    </a:cubicBezTo>
                    <a:lnTo>
                      <a:pt x="209262" y="106646"/>
                    </a:lnTo>
                    <a:lnTo>
                      <a:pt x="209262" y="96129"/>
                    </a:lnTo>
                    <a:lnTo>
                      <a:pt x="176500" y="99584"/>
                    </a:lnTo>
                    <a:cubicBezTo>
                      <a:pt x="161902" y="102747"/>
                      <a:pt x="147522" y="107533"/>
                      <a:pt x="133626" y="113975"/>
                    </a:cubicBezTo>
                    <a:cubicBezTo>
                      <a:pt x="129208" y="116184"/>
                      <a:pt x="124423" y="112871"/>
                      <a:pt x="124791" y="108086"/>
                    </a:cubicBezTo>
                    <a:cubicBezTo>
                      <a:pt x="125895" y="78268"/>
                      <a:pt x="141356" y="49187"/>
                      <a:pt x="168965" y="31517"/>
                    </a:cubicBezTo>
                    <a:lnTo>
                      <a:pt x="198474" y="19567"/>
                    </a:lnTo>
                    <a:lnTo>
                      <a:pt x="208721" y="3172"/>
                    </a:lnTo>
                    <a:cubicBezTo>
                      <a:pt x="213506" y="227"/>
                      <a:pt x="219120" y="-601"/>
                      <a:pt x="224412" y="411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368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zh-CN" altLang="en-US"/>
              </a:p>
            </p:txBody>
          </p:sp>
          <p:sp>
            <p:nvSpPr>
              <p:cNvPr id="140" name="任意多边形: 形状 139">
                <a:extLst>
                  <a:ext uri="{FF2B5EF4-FFF2-40B4-BE49-F238E27FC236}">
                    <a16:creationId xmlns:a16="http://schemas.microsoft.com/office/drawing/2014/main" id="{F1B111EF-44C3-ACF1-81D8-57970ADD496A}"/>
                  </a:ext>
                </a:extLst>
              </p:cNvPr>
              <p:cNvSpPr/>
              <p:nvPr/>
            </p:nvSpPr>
            <p:spPr>
              <a:xfrm>
                <a:off x="6805330" y="4904073"/>
                <a:ext cx="199732" cy="255455"/>
              </a:xfrm>
              <a:custGeom>
                <a:avLst/>
                <a:gdLst>
                  <a:gd name="connsiteX0" fmla="*/ 373273 h 605239"/>
                  <a:gd name="connsiteY0" fmla="*/ 373273 h 605239"/>
                  <a:gd name="connsiteX1" fmla="*/ 373273 h 605239"/>
                  <a:gd name="connsiteY1" fmla="*/ 373273 h 605239"/>
                  <a:gd name="connsiteX2" fmla="*/ 373273 h 605239"/>
                  <a:gd name="connsiteY2" fmla="*/ 373273 h 605239"/>
                  <a:gd name="connsiteX3" fmla="*/ 373273 h 605239"/>
                  <a:gd name="connsiteY3" fmla="*/ 373273 h 605239"/>
                  <a:gd name="connsiteX4" fmla="*/ 373273 h 605239"/>
                  <a:gd name="connsiteY4" fmla="*/ 373273 h 605239"/>
                  <a:gd name="connsiteX5" fmla="*/ 373273 h 605239"/>
                  <a:gd name="connsiteY5" fmla="*/ 373273 h 605239"/>
                  <a:gd name="connsiteX6" fmla="*/ 373273 h 605239"/>
                  <a:gd name="connsiteY6" fmla="*/ 373273 h 605239"/>
                  <a:gd name="connsiteX7" fmla="*/ 373273 h 605239"/>
                  <a:gd name="connsiteY7" fmla="*/ 373273 h 605239"/>
                  <a:gd name="connsiteX8" fmla="*/ 373273 h 605239"/>
                  <a:gd name="connsiteY8" fmla="*/ 373273 h 605239"/>
                  <a:gd name="connsiteX9" fmla="*/ 373273 h 605239"/>
                  <a:gd name="connsiteY9" fmla="*/ 373273 h 605239"/>
                  <a:gd name="connsiteX10" fmla="*/ 373273 h 605239"/>
                  <a:gd name="connsiteY10" fmla="*/ 373273 h 605239"/>
                  <a:gd name="connsiteX11" fmla="*/ 373273 h 605239"/>
                  <a:gd name="connsiteY11" fmla="*/ 373273 h 605239"/>
                  <a:gd name="connsiteX12" fmla="*/ 373273 h 605239"/>
                  <a:gd name="connsiteY12" fmla="*/ 373273 h 605239"/>
                  <a:gd name="connsiteX13" fmla="*/ 373273 h 605239"/>
                  <a:gd name="connsiteY13" fmla="*/ 373273 h 605239"/>
                  <a:gd name="connsiteX14" fmla="*/ 373273 h 605239"/>
                  <a:gd name="connsiteY14" fmla="*/ 373273 h 605239"/>
                  <a:gd name="connsiteX15" fmla="*/ 373273 h 605239"/>
                  <a:gd name="connsiteY15" fmla="*/ 373273 h 605239"/>
                  <a:gd name="connsiteX16" fmla="*/ 373273 h 605239"/>
                  <a:gd name="connsiteY16" fmla="*/ 373273 h 605239"/>
                  <a:gd name="connsiteX17" fmla="*/ 373273 h 605239"/>
                  <a:gd name="connsiteY17" fmla="*/ 373273 h 605239"/>
                  <a:gd name="connsiteX18" fmla="*/ 373273 h 605239"/>
                  <a:gd name="connsiteY18" fmla="*/ 373273 h 605239"/>
                  <a:gd name="connsiteX19" fmla="*/ 373273 h 605239"/>
                  <a:gd name="connsiteY19" fmla="*/ 373273 h 605239"/>
                  <a:gd name="connsiteX20" fmla="*/ 373273 h 605239"/>
                  <a:gd name="connsiteY20" fmla="*/ 373273 h 605239"/>
                  <a:gd name="connsiteX21" fmla="*/ 373273 h 605239"/>
                  <a:gd name="connsiteY21" fmla="*/ 373273 h 605239"/>
                  <a:gd name="connsiteX22" fmla="*/ 373273 h 605239"/>
                  <a:gd name="connsiteY22" fmla="*/ 373273 h 605239"/>
                  <a:gd name="connsiteX23" fmla="*/ 373273 h 605239"/>
                  <a:gd name="connsiteY23" fmla="*/ 373273 h 605239"/>
                  <a:gd name="connsiteX24" fmla="*/ 373273 h 605239"/>
                  <a:gd name="connsiteY24" fmla="*/ 373273 h 605239"/>
                  <a:gd name="connsiteX25" fmla="*/ 373273 h 605239"/>
                  <a:gd name="connsiteY25" fmla="*/ 373273 h 605239"/>
                  <a:gd name="connsiteX26" fmla="*/ 373273 h 605239"/>
                  <a:gd name="connsiteY26" fmla="*/ 373273 h 6052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446932" h="608485">
                    <a:moveTo>
                      <a:pt x="87720" y="399470"/>
                    </a:moveTo>
                    <a:cubicBezTo>
                      <a:pt x="93849" y="461667"/>
                      <a:pt x="145395" y="513853"/>
                      <a:pt x="207715" y="520712"/>
                    </a:cubicBezTo>
                    <a:lnTo>
                      <a:pt x="205022" y="544905"/>
                    </a:lnTo>
                    <a:cubicBezTo>
                      <a:pt x="131557" y="536841"/>
                      <a:pt x="70723" y="475293"/>
                      <a:pt x="63479" y="401787"/>
                    </a:cubicBezTo>
                    <a:close/>
                    <a:moveTo>
                      <a:pt x="223458" y="43198"/>
                    </a:moveTo>
                    <a:cubicBezTo>
                      <a:pt x="206097" y="81854"/>
                      <a:pt x="164782" y="154624"/>
                      <a:pt x="69432" y="259375"/>
                    </a:cubicBezTo>
                    <a:cubicBezTo>
                      <a:pt x="69432" y="259375"/>
                      <a:pt x="63211" y="267255"/>
                      <a:pt x="60240" y="271519"/>
                    </a:cubicBezTo>
                    <a:cubicBezTo>
                      <a:pt x="33037" y="310268"/>
                      <a:pt x="20689" y="357823"/>
                      <a:pt x="25331" y="405564"/>
                    </a:cubicBezTo>
                    <a:cubicBezTo>
                      <a:pt x="34430" y="498079"/>
                      <a:pt x="108240" y="572703"/>
                      <a:pt x="200712" y="582900"/>
                    </a:cubicBezTo>
                    <a:cubicBezTo>
                      <a:pt x="258275" y="589203"/>
                      <a:pt x="313516" y="571683"/>
                      <a:pt x="356224" y="533491"/>
                    </a:cubicBezTo>
                    <a:cubicBezTo>
                      <a:pt x="398375" y="495761"/>
                      <a:pt x="422514" y="441810"/>
                      <a:pt x="422514" y="385355"/>
                    </a:cubicBezTo>
                    <a:cubicBezTo>
                      <a:pt x="422514" y="344382"/>
                      <a:pt x="410166" y="304984"/>
                      <a:pt x="386677" y="271519"/>
                    </a:cubicBezTo>
                    <a:cubicBezTo>
                      <a:pt x="383613" y="267162"/>
                      <a:pt x="377021" y="258912"/>
                      <a:pt x="377021" y="258819"/>
                    </a:cubicBezTo>
                    <a:cubicBezTo>
                      <a:pt x="281950" y="154531"/>
                      <a:pt x="240727" y="81762"/>
                      <a:pt x="223458" y="43198"/>
                    </a:cubicBezTo>
                    <a:close/>
                    <a:moveTo>
                      <a:pt x="223458" y="0"/>
                    </a:moveTo>
                    <a:cubicBezTo>
                      <a:pt x="229493" y="0"/>
                      <a:pt x="234785" y="3893"/>
                      <a:pt x="236549" y="9733"/>
                    </a:cubicBezTo>
                    <a:cubicBezTo>
                      <a:pt x="242956" y="30498"/>
                      <a:pt x="273315" y="108830"/>
                      <a:pt x="395590" y="243060"/>
                    </a:cubicBezTo>
                    <a:cubicBezTo>
                      <a:pt x="396054" y="243709"/>
                      <a:pt x="403296" y="252701"/>
                      <a:pt x="406638" y="257521"/>
                    </a:cubicBezTo>
                    <a:cubicBezTo>
                      <a:pt x="433006" y="295158"/>
                      <a:pt x="446932" y="339376"/>
                      <a:pt x="446932" y="385355"/>
                    </a:cubicBezTo>
                    <a:cubicBezTo>
                      <a:pt x="446932" y="448762"/>
                      <a:pt x="419822" y="509296"/>
                      <a:pt x="372472" y="551660"/>
                    </a:cubicBezTo>
                    <a:cubicBezTo>
                      <a:pt x="330971" y="588740"/>
                      <a:pt x="278886" y="608485"/>
                      <a:pt x="223830" y="608485"/>
                    </a:cubicBezTo>
                    <a:cubicBezTo>
                      <a:pt x="215288" y="608485"/>
                      <a:pt x="206747" y="608022"/>
                      <a:pt x="198019" y="607095"/>
                    </a:cubicBezTo>
                    <a:cubicBezTo>
                      <a:pt x="94128" y="595600"/>
                      <a:pt x="11312" y="511891"/>
                      <a:pt x="1099" y="407882"/>
                    </a:cubicBezTo>
                    <a:cubicBezTo>
                      <a:pt x="-4193" y="354486"/>
                      <a:pt x="9733" y="301091"/>
                      <a:pt x="40279" y="257521"/>
                    </a:cubicBezTo>
                    <a:cubicBezTo>
                      <a:pt x="43621" y="252701"/>
                      <a:pt x="50863" y="243709"/>
                      <a:pt x="50863" y="243709"/>
                    </a:cubicBezTo>
                    <a:cubicBezTo>
                      <a:pt x="173602" y="108830"/>
                      <a:pt x="203961" y="30498"/>
                      <a:pt x="210368" y="9733"/>
                    </a:cubicBezTo>
                    <a:cubicBezTo>
                      <a:pt x="212132" y="3893"/>
                      <a:pt x="217424" y="0"/>
                      <a:pt x="223458" y="0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1" name="任意多边形: 形状 140">
                <a:extLst>
                  <a:ext uri="{FF2B5EF4-FFF2-40B4-BE49-F238E27FC236}">
                    <a16:creationId xmlns:a16="http://schemas.microsoft.com/office/drawing/2014/main" id="{6D947971-9074-1E3D-2631-46B45690B4C5}"/>
                  </a:ext>
                </a:extLst>
              </p:cNvPr>
              <p:cNvSpPr/>
              <p:nvPr/>
            </p:nvSpPr>
            <p:spPr>
              <a:xfrm>
                <a:off x="5978101" y="4519926"/>
                <a:ext cx="177084" cy="183638"/>
              </a:xfrm>
              <a:custGeom>
                <a:avLst/>
                <a:gdLst>
                  <a:gd name="connsiteX0" fmla="*/ 229415 w 489734"/>
                  <a:gd name="connsiteY0" fmla="*/ 238083 h 604323"/>
                  <a:gd name="connsiteX1" fmla="*/ 241908 w 489734"/>
                  <a:gd name="connsiteY1" fmla="*/ 569920 h 604323"/>
                  <a:gd name="connsiteX2" fmla="*/ 248224 w 489734"/>
                  <a:gd name="connsiteY2" fmla="*/ 576910 h 604323"/>
                  <a:gd name="connsiteX3" fmla="*/ 254539 w 489734"/>
                  <a:gd name="connsiteY3" fmla="*/ 569920 h 604323"/>
                  <a:gd name="connsiteX4" fmla="*/ 265660 w 489734"/>
                  <a:gd name="connsiteY4" fmla="*/ 238083 h 604323"/>
                  <a:gd name="connsiteX5" fmla="*/ 418625 w 489734"/>
                  <a:gd name="connsiteY5" fmla="*/ 238072 h 604323"/>
                  <a:gd name="connsiteX6" fmla="*/ 431116 w 489734"/>
                  <a:gd name="connsiteY6" fmla="*/ 569919 h 604323"/>
                  <a:gd name="connsiteX7" fmla="*/ 437430 w 489734"/>
                  <a:gd name="connsiteY7" fmla="*/ 576909 h 604323"/>
                  <a:gd name="connsiteX8" fmla="*/ 443744 w 489734"/>
                  <a:gd name="connsiteY8" fmla="*/ 569919 h 604323"/>
                  <a:gd name="connsiteX9" fmla="*/ 454863 w 489734"/>
                  <a:gd name="connsiteY9" fmla="*/ 238072 h 604323"/>
                  <a:gd name="connsiteX10" fmla="*/ 41186 w 489734"/>
                  <a:gd name="connsiteY10" fmla="*/ 238072 h 604323"/>
                  <a:gd name="connsiteX11" fmla="*/ 53817 w 489734"/>
                  <a:gd name="connsiteY11" fmla="*/ 569919 h 604323"/>
                  <a:gd name="connsiteX12" fmla="*/ 59994 w 489734"/>
                  <a:gd name="connsiteY12" fmla="*/ 576909 h 604323"/>
                  <a:gd name="connsiteX13" fmla="*/ 66310 w 489734"/>
                  <a:gd name="connsiteY13" fmla="*/ 569919 h 604323"/>
                  <a:gd name="connsiteX14" fmla="*/ 77567 w 489734"/>
                  <a:gd name="connsiteY14" fmla="*/ 238072 h 604323"/>
                  <a:gd name="connsiteX15" fmla="*/ 227630 w 489734"/>
                  <a:gd name="connsiteY15" fmla="*/ 193263 h 604323"/>
                  <a:gd name="connsiteX16" fmla="*/ 228317 w 489734"/>
                  <a:gd name="connsiteY16" fmla="*/ 210670 h 604323"/>
                  <a:gd name="connsiteX17" fmla="*/ 266483 w 489734"/>
                  <a:gd name="connsiteY17" fmla="*/ 210670 h 604323"/>
                  <a:gd name="connsiteX18" fmla="*/ 267170 w 489734"/>
                  <a:gd name="connsiteY18" fmla="*/ 193263 h 604323"/>
                  <a:gd name="connsiteX19" fmla="*/ 416977 w 489734"/>
                  <a:gd name="connsiteY19" fmla="*/ 193251 h 604323"/>
                  <a:gd name="connsiteX20" fmla="*/ 417664 w 489734"/>
                  <a:gd name="connsiteY20" fmla="*/ 210658 h 604323"/>
                  <a:gd name="connsiteX21" fmla="*/ 455823 w 489734"/>
                  <a:gd name="connsiteY21" fmla="*/ 210658 h 604323"/>
                  <a:gd name="connsiteX22" fmla="*/ 456372 w 489734"/>
                  <a:gd name="connsiteY22" fmla="*/ 193251 h 604323"/>
                  <a:gd name="connsiteX23" fmla="*/ 39539 w 489734"/>
                  <a:gd name="connsiteY23" fmla="*/ 193250 h 604323"/>
                  <a:gd name="connsiteX24" fmla="*/ 40225 w 489734"/>
                  <a:gd name="connsiteY24" fmla="*/ 210658 h 604323"/>
                  <a:gd name="connsiteX25" fmla="*/ 78391 w 489734"/>
                  <a:gd name="connsiteY25" fmla="*/ 210658 h 604323"/>
                  <a:gd name="connsiteX26" fmla="*/ 78940 w 489734"/>
                  <a:gd name="connsiteY26" fmla="*/ 193250 h 604323"/>
                  <a:gd name="connsiteX27" fmla="*/ 59308 w 489734"/>
                  <a:gd name="connsiteY27" fmla="*/ 93463 h 604323"/>
                  <a:gd name="connsiteX28" fmla="*/ 27457 w 489734"/>
                  <a:gd name="connsiteY28" fmla="*/ 133488 h 604323"/>
                  <a:gd name="connsiteX29" fmla="*/ 33910 w 489734"/>
                  <a:gd name="connsiteY29" fmla="*/ 165836 h 604323"/>
                  <a:gd name="connsiteX30" fmla="*/ 84706 w 489734"/>
                  <a:gd name="connsiteY30" fmla="*/ 165836 h 604323"/>
                  <a:gd name="connsiteX31" fmla="*/ 91021 w 489734"/>
                  <a:gd name="connsiteY31" fmla="*/ 133488 h 604323"/>
                  <a:gd name="connsiteX32" fmla="*/ 59308 w 489734"/>
                  <a:gd name="connsiteY32" fmla="*/ 93463 h 604323"/>
                  <a:gd name="connsiteX33" fmla="*/ 461314 w 489734"/>
                  <a:gd name="connsiteY33" fmla="*/ 92093 h 604323"/>
                  <a:gd name="connsiteX34" fmla="*/ 410938 w 489734"/>
                  <a:gd name="connsiteY34" fmla="*/ 107034 h 604323"/>
                  <a:gd name="connsiteX35" fmla="*/ 415468 w 489734"/>
                  <a:gd name="connsiteY35" fmla="*/ 165837 h 604323"/>
                  <a:gd name="connsiteX36" fmla="*/ 457608 w 489734"/>
                  <a:gd name="connsiteY36" fmla="*/ 165837 h 604323"/>
                  <a:gd name="connsiteX37" fmla="*/ 59308 w 489734"/>
                  <a:gd name="connsiteY37" fmla="*/ 66049 h 604323"/>
                  <a:gd name="connsiteX38" fmla="*/ 118479 w 489734"/>
                  <a:gd name="connsiteY38" fmla="*/ 133488 h 604323"/>
                  <a:gd name="connsiteX39" fmla="*/ 106809 w 489734"/>
                  <a:gd name="connsiteY39" fmla="*/ 183107 h 604323"/>
                  <a:gd name="connsiteX40" fmla="*/ 93767 w 489734"/>
                  <a:gd name="connsiteY40" fmla="*/ 570193 h 604323"/>
                  <a:gd name="connsiteX41" fmla="*/ 59994 w 489734"/>
                  <a:gd name="connsiteY41" fmla="*/ 604323 h 604323"/>
                  <a:gd name="connsiteX42" fmla="*/ 26359 w 489734"/>
                  <a:gd name="connsiteY42" fmla="*/ 570193 h 604323"/>
                  <a:gd name="connsiteX43" fmla="*/ 11669 w 489734"/>
                  <a:gd name="connsiteY43" fmla="*/ 183107 h 604323"/>
                  <a:gd name="connsiteX44" fmla="*/ 0 w 489734"/>
                  <a:gd name="connsiteY44" fmla="*/ 133488 h 604323"/>
                  <a:gd name="connsiteX45" fmla="*/ 59308 w 489734"/>
                  <a:gd name="connsiteY45" fmla="*/ 66049 h 604323"/>
                  <a:gd name="connsiteX46" fmla="*/ 472021 w 489734"/>
                  <a:gd name="connsiteY46" fmla="*/ 60156 h 604323"/>
                  <a:gd name="connsiteX47" fmla="*/ 484512 w 489734"/>
                  <a:gd name="connsiteY47" fmla="*/ 62623 h 604323"/>
                  <a:gd name="connsiteX48" fmla="*/ 489728 w 489734"/>
                  <a:gd name="connsiteY48" fmla="*/ 74000 h 604323"/>
                  <a:gd name="connsiteX49" fmla="*/ 484375 w 489734"/>
                  <a:gd name="connsiteY49" fmla="*/ 180092 h 604323"/>
                  <a:gd name="connsiteX50" fmla="*/ 471197 w 489734"/>
                  <a:gd name="connsiteY50" fmla="*/ 570193 h 604323"/>
                  <a:gd name="connsiteX51" fmla="*/ 437430 w 489734"/>
                  <a:gd name="connsiteY51" fmla="*/ 604323 h 604323"/>
                  <a:gd name="connsiteX52" fmla="*/ 403663 w 489734"/>
                  <a:gd name="connsiteY52" fmla="*/ 570193 h 604323"/>
                  <a:gd name="connsiteX53" fmla="*/ 388975 w 489734"/>
                  <a:gd name="connsiteY53" fmla="*/ 180229 h 604323"/>
                  <a:gd name="connsiteX54" fmla="*/ 382661 w 489734"/>
                  <a:gd name="connsiteY54" fmla="*/ 98124 h 604323"/>
                  <a:gd name="connsiteX55" fmla="*/ 392407 w 489734"/>
                  <a:gd name="connsiteY55" fmla="*/ 84006 h 604323"/>
                  <a:gd name="connsiteX56" fmla="*/ 247400 w 489734"/>
                  <a:gd name="connsiteY56" fmla="*/ 27413 h 604323"/>
                  <a:gd name="connsiteX57" fmla="*/ 153494 w 489734"/>
                  <a:gd name="connsiteY57" fmla="*/ 56882 h 604323"/>
                  <a:gd name="connsiteX58" fmla="*/ 221040 w 489734"/>
                  <a:gd name="connsiteY58" fmla="*/ 165850 h 604323"/>
                  <a:gd name="connsiteX59" fmla="*/ 273622 w 489734"/>
                  <a:gd name="connsiteY59" fmla="*/ 165850 h 604323"/>
                  <a:gd name="connsiteX60" fmla="*/ 341169 w 489734"/>
                  <a:gd name="connsiteY60" fmla="*/ 56882 h 604323"/>
                  <a:gd name="connsiteX61" fmla="*/ 247400 w 489734"/>
                  <a:gd name="connsiteY61" fmla="*/ 27413 h 604323"/>
                  <a:gd name="connsiteX62" fmla="*/ 247400 w 489734"/>
                  <a:gd name="connsiteY62" fmla="*/ 0 h 604323"/>
                  <a:gd name="connsiteX63" fmla="*/ 368901 w 489734"/>
                  <a:gd name="connsiteY63" fmla="*/ 45643 h 604323"/>
                  <a:gd name="connsiteX64" fmla="*/ 370411 w 489734"/>
                  <a:gd name="connsiteY64" fmla="*/ 61954 h 604323"/>
                  <a:gd name="connsiteX65" fmla="*/ 294902 w 489734"/>
                  <a:gd name="connsiteY65" fmla="*/ 183668 h 604323"/>
                  <a:gd name="connsiteX66" fmla="*/ 281997 w 489734"/>
                  <a:gd name="connsiteY66" fmla="*/ 570194 h 604323"/>
                  <a:gd name="connsiteX67" fmla="*/ 248224 w 489734"/>
                  <a:gd name="connsiteY67" fmla="*/ 604323 h 604323"/>
                  <a:gd name="connsiteX68" fmla="*/ 214451 w 489734"/>
                  <a:gd name="connsiteY68" fmla="*/ 570194 h 604323"/>
                  <a:gd name="connsiteX69" fmla="*/ 199898 w 489734"/>
                  <a:gd name="connsiteY69" fmla="*/ 183668 h 604323"/>
                  <a:gd name="connsiteX70" fmla="*/ 124389 w 489734"/>
                  <a:gd name="connsiteY70" fmla="*/ 61954 h 604323"/>
                  <a:gd name="connsiteX71" fmla="*/ 125899 w 489734"/>
                  <a:gd name="connsiteY71" fmla="*/ 45643 h 604323"/>
                  <a:gd name="connsiteX72" fmla="*/ 247400 w 489734"/>
                  <a:gd name="connsiteY72" fmla="*/ 0 h 6043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</a:cxnLst>
                <a:rect l="l" t="t" r="r" b="b"/>
                <a:pathLst>
                  <a:path w="489734" h="604323">
                    <a:moveTo>
                      <a:pt x="229415" y="238083"/>
                    </a:moveTo>
                    <a:cubicBezTo>
                      <a:pt x="229415" y="238083"/>
                      <a:pt x="241908" y="569646"/>
                      <a:pt x="241908" y="569920"/>
                    </a:cubicBezTo>
                    <a:cubicBezTo>
                      <a:pt x="241908" y="574306"/>
                      <a:pt x="245203" y="576910"/>
                      <a:pt x="248224" y="576910"/>
                    </a:cubicBezTo>
                    <a:cubicBezTo>
                      <a:pt x="251107" y="576910"/>
                      <a:pt x="254539" y="574306"/>
                      <a:pt x="254539" y="569920"/>
                    </a:cubicBezTo>
                    <a:cubicBezTo>
                      <a:pt x="254539" y="569783"/>
                      <a:pt x="265660" y="238083"/>
                      <a:pt x="265660" y="238083"/>
                    </a:cubicBezTo>
                    <a:close/>
                    <a:moveTo>
                      <a:pt x="418625" y="238072"/>
                    </a:moveTo>
                    <a:cubicBezTo>
                      <a:pt x="418625" y="238072"/>
                      <a:pt x="431116" y="569644"/>
                      <a:pt x="431116" y="569919"/>
                    </a:cubicBezTo>
                    <a:cubicBezTo>
                      <a:pt x="431116" y="574305"/>
                      <a:pt x="434410" y="576909"/>
                      <a:pt x="437430" y="576909"/>
                    </a:cubicBezTo>
                    <a:cubicBezTo>
                      <a:pt x="440587" y="576909"/>
                      <a:pt x="443744" y="574305"/>
                      <a:pt x="443744" y="569919"/>
                    </a:cubicBezTo>
                    <a:cubicBezTo>
                      <a:pt x="443744" y="569782"/>
                      <a:pt x="454863" y="238072"/>
                      <a:pt x="454863" y="238072"/>
                    </a:cubicBezTo>
                    <a:close/>
                    <a:moveTo>
                      <a:pt x="41186" y="238072"/>
                    </a:moveTo>
                    <a:cubicBezTo>
                      <a:pt x="41186" y="238072"/>
                      <a:pt x="53679" y="569644"/>
                      <a:pt x="53817" y="569919"/>
                    </a:cubicBezTo>
                    <a:cubicBezTo>
                      <a:pt x="54091" y="574305"/>
                      <a:pt x="56562" y="577046"/>
                      <a:pt x="59994" y="576909"/>
                    </a:cubicBezTo>
                    <a:cubicBezTo>
                      <a:pt x="63976" y="576909"/>
                      <a:pt x="65898" y="574579"/>
                      <a:pt x="66310" y="569919"/>
                    </a:cubicBezTo>
                    <a:cubicBezTo>
                      <a:pt x="66447" y="569781"/>
                      <a:pt x="77567" y="238072"/>
                      <a:pt x="77567" y="238072"/>
                    </a:cubicBezTo>
                    <a:close/>
                    <a:moveTo>
                      <a:pt x="227630" y="193263"/>
                    </a:moveTo>
                    <a:lnTo>
                      <a:pt x="228317" y="210670"/>
                    </a:lnTo>
                    <a:lnTo>
                      <a:pt x="266483" y="210670"/>
                    </a:lnTo>
                    <a:lnTo>
                      <a:pt x="267170" y="193263"/>
                    </a:lnTo>
                    <a:close/>
                    <a:moveTo>
                      <a:pt x="416977" y="193251"/>
                    </a:moveTo>
                    <a:lnTo>
                      <a:pt x="417664" y="210658"/>
                    </a:lnTo>
                    <a:lnTo>
                      <a:pt x="455823" y="210658"/>
                    </a:lnTo>
                    <a:lnTo>
                      <a:pt x="456372" y="193251"/>
                    </a:lnTo>
                    <a:close/>
                    <a:moveTo>
                      <a:pt x="39539" y="193250"/>
                    </a:moveTo>
                    <a:lnTo>
                      <a:pt x="40225" y="210658"/>
                    </a:lnTo>
                    <a:lnTo>
                      <a:pt x="78391" y="210658"/>
                    </a:lnTo>
                    <a:lnTo>
                      <a:pt x="78940" y="193250"/>
                    </a:lnTo>
                    <a:close/>
                    <a:moveTo>
                      <a:pt x="59308" y="93463"/>
                    </a:moveTo>
                    <a:cubicBezTo>
                      <a:pt x="38166" y="93463"/>
                      <a:pt x="27457" y="106896"/>
                      <a:pt x="27457" y="133488"/>
                    </a:cubicBezTo>
                    <a:cubicBezTo>
                      <a:pt x="27457" y="145139"/>
                      <a:pt x="29791" y="156378"/>
                      <a:pt x="33910" y="165836"/>
                    </a:cubicBezTo>
                    <a:lnTo>
                      <a:pt x="84706" y="165836"/>
                    </a:lnTo>
                    <a:cubicBezTo>
                      <a:pt x="88688" y="156378"/>
                      <a:pt x="91021" y="145139"/>
                      <a:pt x="91021" y="133488"/>
                    </a:cubicBezTo>
                    <a:cubicBezTo>
                      <a:pt x="91021" y="106896"/>
                      <a:pt x="80313" y="93463"/>
                      <a:pt x="59308" y="93463"/>
                    </a:cubicBezTo>
                    <a:close/>
                    <a:moveTo>
                      <a:pt x="461314" y="92093"/>
                    </a:moveTo>
                    <a:lnTo>
                      <a:pt x="410938" y="107034"/>
                    </a:lnTo>
                    <a:lnTo>
                      <a:pt x="415468" y="165837"/>
                    </a:lnTo>
                    <a:lnTo>
                      <a:pt x="457608" y="165837"/>
                    </a:lnTo>
                    <a:close/>
                    <a:moveTo>
                      <a:pt x="59308" y="66049"/>
                    </a:moveTo>
                    <a:cubicBezTo>
                      <a:pt x="87864" y="66049"/>
                      <a:pt x="118479" y="83731"/>
                      <a:pt x="118479" y="133488"/>
                    </a:cubicBezTo>
                    <a:cubicBezTo>
                      <a:pt x="118479" y="151444"/>
                      <a:pt x="114360" y="168852"/>
                      <a:pt x="106809" y="183107"/>
                    </a:cubicBezTo>
                    <a:lnTo>
                      <a:pt x="93767" y="570193"/>
                    </a:lnTo>
                    <a:cubicBezTo>
                      <a:pt x="93767" y="589657"/>
                      <a:pt x="79215" y="604323"/>
                      <a:pt x="59994" y="604323"/>
                    </a:cubicBezTo>
                    <a:cubicBezTo>
                      <a:pt x="40912" y="604323"/>
                      <a:pt x="26496" y="589657"/>
                      <a:pt x="26359" y="570193"/>
                    </a:cubicBezTo>
                    <a:lnTo>
                      <a:pt x="11669" y="183107"/>
                    </a:lnTo>
                    <a:cubicBezTo>
                      <a:pt x="4118" y="168989"/>
                      <a:pt x="0" y="151444"/>
                      <a:pt x="0" y="133488"/>
                    </a:cubicBezTo>
                    <a:cubicBezTo>
                      <a:pt x="0" y="83731"/>
                      <a:pt x="30615" y="66049"/>
                      <a:pt x="59308" y="66049"/>
                    </a:cubicBezTo>
                    <a:close/>
                    <a:moveTo>
                      <a:pt x="472021" y="60156"/>
                    </a:moveTo>
                    <a:cubicBezTo>
                      <a:pt x="476413" y="58922"/>
                      <a:pt x="480943" y="59745"/>
                      <a:pt x="484512" y="62623"/>
                    </a:cubicBezTo>
                    <a:cubicBezTo>
                      <a:pt x="487943" y="65364"/>
                      <a:pt x="489865" y="69614"/>
                      <a:pt x="489728" y="74000"/>
                    </a:cubicBezTo>
                    <a:lnTo>
                      <a:pt x="484375" y="180092"/>
                    </a:lnTo>
                    <a:lnTo>
                      <a:pt x="471197" y="570193"/>
                    </a:lnTo>
                    <a:cubicBezTo>
                      <a:pt x="471197" y="589657"/>
                      <a:pt x="456647" y="604323"/>
                      <a:pt x="437430" y="604323"/>
                    </a:cubicBezTo>
                    <a:cubicBezTo>
                      <a:pt x="418350" y="604323"/>
                      <a:pt x="403800" y="589657"/>
                      <a:pt x="403663" y="570193"/>
                    </a:cubicBezTo>
                    <a:lnTo>
                      <a:pt x="388975" y="180229"/>
                    </a:lnTo>
                    <a:lnTo>
                      <a:pt x="382661" y="98124"/>
                    </a:lnTo>
                    <a:cubicBezTo>
                      <a:pt x="382112" y="91682"/>
                      <a:pt x="386230" y="85788"/>
                      <a:pt x="392407" y="84006"/>
                    </a:cubicBezTo>
                    <a:close/>
                    <a:moveTo>
                      <a:pt x="247400" y="27413"/>
                    </a:moveTo>
                    <a:cubicBezTo>
                      <a:pt x="209920" y="27413"/>
                      <a:pt x="175186" y="38515"/>
                      <a:pt x="153494" y="56882"/>
                    </a:cubicBezTo>
                    <a:lnTo>
                      <a:pt x="221040" y="165850"/>
                    </a:lnTo>
                    <a:lnTo>
                      <a:pt x="273622" y="165850"/>
                    </a:lnTo>
                    <a:lnTo>
                      <a:pt x="341169" y="56882"/>
                    </a:lnTo>
                    <a:cubicBezTo>
                      <a:pt x="319614" y="38515"/>
                      <a:pt x="284743" y="27413"/>
                      <a:pt x="247400" y="27413"/>
                    </a:cubicBezTo>
                    <a:close/>
                    <a:moveTo>
                      <a:pt x="247400" y="0"/>
                    </a:moveTo>
                    <a:cubicBezTo>
                      <a:pt x="297648" y="0"/>
                      <a:pt x="343091" y="16996"/>
                      <a:pt x="368901" y="45643"/>
                    </a:cubicBezTo>
                    <a:cubicBezTo>
                      <a:pt x="373020" y="50303"/>
                      <a:pt x="373432" y="56882"/>
                      <a:pt x="370411" y="61954"/>
                    </a:cubicBezTo>
                    <a:lnTo>
                      <a:pt x="294902" y="183668"/>
                    </a:lnTo>
                    <a:lnTo>
                      <a:pt x="281997" y="570194"/>
                    </a:lnTo>
                    <a:cubicBezTo>
                      <a:pt x="281860" y="589657"/>
                      <a:pt x="267307" y="604323"/>
                      <a:pt x="248224" y="604323"/>
                    </a:cubicBezTo>
                    <a:cubicBezTo>
                      <a:pt x="229003" y="604323"/>
                      <a:pt x="214588" y="589657"/>
                      <a:pt x="214451" y="570194"/>
                    </a:cubicBezTo>
                    <a:lnTo>
                      <a:pt x="199898" y="183668"/>
                    </a:lnTo>
                    <a:lnTo>
                      <a:pt x="124389" y="61954"/>
                    </a:lnTo>
                    <a:cubicBezTo>
                      <a:pt x="121231" y="56882"/>
                      <a:pt x="121643" y="50303"/>
                      <a:pt x="125899" y="45643"/>
                    </a:cubicBezTo>
                    <a:cubicBezTo>
                      <a:pt x="151709" y="16996"/>
                      <a:pt x="197152" y="0"/>
                      <a:pt x="247400" y="0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2" name="任意多边形: 形状 141">
                <a:extLst>
                  <a:ext uri="{FF2B5EF4-FFF2-40B4-BE49-F238E27FC236}">
                    <a16:creationId xmlns:a16="http://schemas.microsoft.com/office/drawing/2014/main" id="{9A496EA7-1C72-6642-626D-1B1D32ED9AF1}"/>
                  </a:ext>
                </a:extLst>
              </p:cNvPr>
              <p:cNvSpPr/>
              <p:nvPr/>
            </p:nvSpPr>
            <p:spPr>
              <a:xfrm>
                <a:off x="1492583" y="4880016"/>
                <a:ext cx="164832" cy="278426"/>
              </a:xfrm>
              <a:custGeom>
                <a:avLst/>
                <a:gdLst>
                  <a:gd name="connsiteX0" fmla="*/ 164020 w 328059"/>
                  <a:gd name="connsiteY0" fmla="*/ 295246 h 606722"/>
                  <a:gd name="connsiteX1" fmla="*/ 250534 w 328059"/>
                  <a:gd name="connsiteY1" fmla="*/ 320747 h 606722"/>
                  <a:gd name="connsiteX2" fmla="*/ 288895 w 328059"/>
                  <a:gd name="connsiteY2" fmla="*/ 385076 h 606722"/>
                  <a:gd name="connsiteX3" fmla="*/ 250534 w 328059"/>
                  <a:gd name="connsiteY3" fmla="*/ 449405 h 606722"/>
                  <a:gd name="connsiteX4" fmla="*/ 164020 w 328059"/>
                  <a:gd name="connsiteY4" fmla="*/ 474906 h 606722"/>
                  <a:gd name="connsiteX5" fmla="*/ 77507 w 328059"/>
                  <a:gd name="connsiteY5" fmla="*/ 449405 h 606722"/>
                  <a:gd name="connsiteX6" fmla="*/ 39234 w 328059"/>
                  <a:gd name="connsiteY6" fmla="*/ 385076 h 606722"/>
                  <a:gd name="connsiteX7" fmla="*/ 52852 w 328059"/>
                  <a:gd name="connsiteY7" fmla="*/ 344648 h 606722"/>
                  <a:gd name="connsiteX8" fmla="*/ 66559 w 328059"/>
                  <a:gd name="connsiteY8" fmla="*/ 342338 h 606722"/>
                  <a:gd name="connsiteX9" fmla="*/ 68873 w 328059"/>
                  <a:gd name="connsiteY9" fmla="*/ 356021 h 606722"/>
                  <a:gd name="connsiteX10" fmla="*/ 58816 w 328059"/>
                  <a:gd name="connsiteY10" fmla="*/ 385076 h 606722"/>
                  <a:gd name="connsiteX11" fmla="*/ 88721 w 328059"/>
                  <a:gd name="connsiteY11" fmla="*/ 433323 h 606722"/>
                  <a:gd name="connsiteX12" fmla="*/ 164020 w 328059"/>
                  <a:gd name="connsiteY12" fmla="*/ 455270 h 606722"/>
                  <a:gd name="connsiteX13" fmla="*/ 239319 w 328059"/>
                  <a:gd name="connsiteY13" fmla="*/ 433323 h 606722"/>
                  <a:gd name="connsiteX14" fmla="*/ 269225 w 328059"/>
                  <a:gd name="connsiteY14" fmla="*/ 385076 h 606722"/>
                  <a:gd name="connsiteX15" fmla="*/ 239319 w 328059"/>
                  <a:gd name="connsiteY15" fmla="*/ 336829 h 606722"/>
                  <a:gd name="connsiteX16" fmla="*/ 164020 w 328059"/>
                  <a:gd name="connsiteY16" fmla="*/ 314794 h 606722"/>
                  <a:gd name="connsiteX17" fmla="*/ 95219 w 328059"/>
                  <a:gd name="connsiteY17" fmla="*/ 332653 h 606722"/>
                  <a:gd name="connsiteX18" fmla="*/ 81779 w 328059"/>
                  <a:gd name="connsiteY18" fmla="*/ 329277 h 606722"/>
                  <a:gd name="connsiteX19" fmla="*/ 85250 w 328059"/>
                  <a:gd name="connsiteY19" fmla="*/ 315860 h 606722"/>
                  <a:gd name="connsiteX20" fmla="*/ 164020 w 328059"/>
                  <a:gd name="connsiteY20" fmla="*/ 295246 h 606722"/>
                  <a:gd name="connsiteX21" fmla="*/ 110184 w 328059"/>
                  <a:gd name="connsiteY21" fmla="*/ 283587 h 606722"/>
                  <a:gd name="connsiteX22" fmla="*/ 48061 w 328059"/>
                  <a:gd name="connsiteY22" fmla="*/ 320024 h 606722"/>
                  <a:gd name="connsiteX23" fmla="*/ 19670 w 328059"/>
                  <a:gd name="connsiteY23" fmla="*/ 385078 h 606722"/>
                  <a:gd name="connsiteX24" fmla="*/ 164030 w 328059"/>
                  <a:gd name="connsiteY24" fmla="*/ 494478 h 606722"/>
                  <a:gd name="connsiteX25" fmla="*/ 167857 w 328059"/>
                  <a:gd name="connsiteY25" fmla="*/ 494389 h 606722"/>
                  <a:gd name="connsiteX26" fmla="*/ 174265 w 328059"/>
                  <a:gd name="connsiteY26" fmla="*/ 494211 h 606722"/>
                  <a:gd name="connsiteX27" fmla="*/ 308034 w 328059"/>
                  <a:gd name="connsiteY27" fmla="*/ 393698 h 606722"/>
                  <a:gd name="connsiteX28" fmla="*/ 308034 w 328059"/>
                  <a:gd name="connsiteY28" fmla="*/ 393521 h 606722"/>
                  <a:gd name="connsiteX29" fmla="*/ 308390 w 328059"/>
                  <a:gd name="connsiteY29" fmla="*/ 389166 h 606722"/>
                  <a:gd name="connsiteX30" fmla="*/ 308390 w 328059"/>
                  <a:gd name="connsiteY30" fmla="*/ 387922 h 606722"/>
                  <a:gd name="connsiteX31" fmla="*/ 308479 w 328059"/>
                  <a:gd name="connsiteY31" fmla="*/ 387300 h 606722"/>
                  <a:gd name="connsiteX32" fmla="*/ 308479 w 328059"/>
                  <a:gd name="connsiteY32" fmla="*/ 385078 h 606722"/>
                  <a:gd name="connsiteX33" fmla="*/ 280088 w 328059"/>
                  <a:gd name="connsiteY33" fmla="*/ 320024 h 606722"/>
                  <a:gd name="connsiteX34" fmla="*/ 217965 w 328059"/>
                  <a:gd name="connsiteY34" fmla="*/ 283587 h 606722"/>
                  <a:gd name="connsiteX35" fmla="*/ 208085 w 328059"/>
                  <a:gd name="connsiteY35" fmla="*/ 293452 h 606722"/>
                  <a:gd name="connsiteX36" fmla="*/ 119974 w 328059"/>
                  <a:gd name="connsiteY36" fmla="*/ 293452 h 606722"/>
                  <a:gd name="connsiteX37" fmla="*/ 113032 w 328059"/>
                  <a:gd name="connsiteY37" fmla="*/ 290519 h 606722"/>
                  <a:gd name="connsiteX38" fmla="*/ 110184 w 328059"/>
                  <a:gd name="connsiteY38" fmla="*/ 283587 h 606722"/>
                  <a:gd name="connsiteX39" fmla="*/ 129764 w 328059"/>
                  <a:gd name="connsiteY39" fmla="*/ 257904 h 606722"/>
                  <a:gd name="connsiteX40" fmla="*/ 129764 w 328059"/>
                  <a:gd name="connsiteY40" fmla="*/ 273811 h 606722"/>
                  <a:gd name="connsiteX41" fmla="*/ 198295 w 328059"/>
                  <a:gd name="connsiteY41" fmla="*/ 273811 h 606722"/>
                  <a:gd name="connsiteX42" fmla="*/ 198295 w 328059"/>
                  <a:gd name="connsiteY42" fmla="*/ 270790 h 606722"/>
                  <a:gd name="connsiteX43" fmla="*/ 198295 w 328059"/>
                  <a:gd name="connsiteY43" fmla="*/ 260925 h 606722"/>
                  <a:gd name="connsiteX44" fmla="*/ 198295 w 328059"/>
                  <a:gd name="connsiteY44" fmla="*/ 257904 h 606722"/>
                  <a:gd name="connsiteX45" fmla="*/ 164020 w 328059"/>
                  <a:gd name="connsiteY45" fmla="*/ 56876 h 606722"/>
                  <a:gd name="connsiteX46" fmla="*/ 236204 w 328059"/>
                  <a:gd name="connsiteY46" fmla="*/ 73760 h 606722"/>
                  <a:gd name="connsiteX47" fmla="*/ 240387 w 328059"/>
                  <a:gd name="connsiteY47" fmla="*/ 87000 h 606722"/>
                  <a:gd name="connsiteX48" fmla="*/ 227214 w 328059"/>
                  <a:gd name="connsiteY48" fmla="*/ 91177 h 606722"/>
                  <a:gd name="connsiteX49" fmla="*/ 164020 w 328059"/>
                  <a:gd name="connsiteY49" fmla="*/ 76426 h 606722"/>
                  <a:gd name="connsiteX50" fmla="*/ 88721 w 328059"/>
                  <a:gd name="connsiteY50" fmla="*/ 98463 h 606722"/>
                  <a:gd name="connsiteX51" fmla="*/ 58816 w 328059"/>
                  <a:gd name="connsiteY51" fmla="*/ 146715 h 606722"/>
                  <a:gd name="connsiteX52" fmla="*/ 88721 w 328059"/>
                  <a:gd name="connsiteY52" fmla="*/ 194967 h 606722"/>
                  <a:gd name="connsiteX53" fmla="*/ 164020 w 328059"/>
                  <a:gd name="connsiteY53" fmla="*/ 216915 h 606722"/>
                  <a:gd name="connsiteX54" fmla="*/ 239319 w 328059"/>
                  <a:gd name="connsiteY54" fmla="*/ 194967 h 606722"/>
                  <a:gd name="connsiteX55" fmla="*/ 269225 w 328059"/>
                  <a:gd name="connsiteY55" fmla="*/ 146715 h 606722"/>
                  <a:gd name="connsiteX56" fmla="*/ 255607 w 328059"/>
                  <a:gd name="connsiteY56" fmla="*/ 112948 h 606722"/>
                  <a:gd name="connsiteX57" fmla="*/ 256675 w 328059"/>
                  <a:gd name="connsiteY57" fmla="*/ 99174 h 606722"/>
                  <a:gd name="connsiteX58" fmla="*/ 270560 w 328059"/>
                  <a:gd name="connsiteY58" fmla="*/ 100329 h 606722"/>
                  <a:gd name="connsiteX59" fmla="*/ 288895 w 328059"/>
                  <a:gd name="connsiteY59" fmla="*/ 146715 h 606722"/>
                  <a:gd name="connsiteX60" fmla="*/ 250534 w 328059"/>
                  <a:gd name="connsiteY60" fmla="*/ 210962 h 606722"/>
                  <a:gd name="connsiteX61" fmla="*/ 164020 w 328059"/>
                  <a:gd name="connsiteY61" fmla="*/ 236465 h 606722"/>
                  <a:gd name="connsiteX62" fmla="*/ 77507 w 328059"/>
                  <a:gd name="connsiteY62" fmla="*/ 210962 h 606722"/>
                  <a:gd name="connsiteX63" fmla="*/ 39234 w 328059"/>
                  <a:gd name="connsiteY63" fmla="*/ 146715 h 606722"/>
                  <a:gd name="connsiteX64" fmla="*/ 77507 w 328059"/>
                  <a:gd name="connsiteY64" fmla="*/ 82379 h 606722"/>
                  <a:gd name="connsiteX65" fmla="*/ 164020 w 328059"/>
                  <a:gd name="connsiteY65" fmla="*/ 56876 h 606722"/>
                  <a:gd name="connsiteX66" fmla="*/ 110184 w 328059"/>
                  <a:gd name="connsiteY66" fmla="*/ 45235 h 606722"/>
                  <a:gd name="connsiteX67" fmla="*/ 48061 w 328059"/>
                  <a:gd name="connsiteY67" fmla="*/ 81672 h 606722"/>
                  <a:gd name="connsiteX68" fmla="*/ 19670 w 328059"/>
                  <a:gd name="connsiteY68" fmla="*/ 146726 h 606722"/>
                  <a:gd name="connsiteX69" fmla="*/ 48061 w 328059"/>
                  <a:gd name="connsiteY69" fmla="*/ 211691 h 606722"/>
                  <a:gd name="connsiteX70" fmla="*/ 110184 w 328059"/>
                  <a:gd name="connsiteY70" fmla="*/ 248217 h 606722"/>
                  <a:gd name="connsiteX71" fmla="*/ 110184 w 328059"/>
                  <a:gd name="connsiteY71" fmla="*/ 248128 h 606722"/>
                  <a:gd name="connsiteX72" fmla="*/ 119974 w 328059"/>
                  <a:gd name="connsiteY72" fmla="*/ 238352 h 606722"/>
                  <a:gd name="connsiteX73" fmla="*/ 208085 w 328059"/>
                  <a:gd name="connsiteY73" fmla="*/ 238352 h 606722"/>
                  <a:gd name="connsiteX74" fmla="*/ 217965 w 328059"/>
                  <a:gd name="connsiteY74" fmla="*/ 248128 h 606722"/>
                  <a:gd name="connsiteX75" fmla="*/ 217965 w 328059"/>
                  <a:gd name="connsiteY75" fmla="*/ 248217 h 606722"/>
                  <a:gd name="connsiteX76" fmla="*/ 280088 w 328059"/>
                  <a:gd name="connsiteY76" fmla="*/ 211691 h 606722"/>
                  <a:gd name="connsiteX77" fmla="*/ 308479 w 328059"/>
                  <a:gd name="connsiteY77" fmla="*/ 146726 h 606722"/>
                  <a:gd name="connsiteX78" fmla="*/ 280088 w 328059"/>
                  <a:gd name="connsiteY78" fmla="*/ 81672 h 606722"/>
                  <a:gd name="connsiteX79" fmla="*/ 217965 w 328059"/>
                  <a:gd name="connsiteY79" fmla="*/ 45235 h 606722"/>
                  <a:gd name="connsiteX80" fmla="*/ 208085 w 328059"/>
                  <a:gd name="connsiteY80" fmla="*/ 55011 h 606722"/>
                  <a:gd name="connsiteX81" fmla="*/ 119974 w 328059"/>
                  <a:gd name="connsiteY81" fmla="*/ 55011 h 606722"/>
                  <a:gd name="connsiteX82" fmla="*/ 110184 w 328059"/>
                  <a:gd name="connsiteY82" fmla="*/ 45235 h 606722"/>
                  <a:gd name="connsiteX83" fmla="*/ 129764 w 328059"/>
                  <a:gd name="connsiteY83" fmla="*/ 19552 h 606722"/>
                  <a:gd name="connsiteX84" fmla="*/ 129764 w 328059"/>
                  <a:gd name="connsiteY84" fmla="*/ 35460 h 606722"/>
                  <a:gd name="connsiteX85" fmla="*/ 198295 w 328059"/>
                  <a:gd name="connsiteY85" fmla="*/ 35460 h 606722"/>
                  <a:gd name="connsiteX86" fmla="*/ 198295 w 328059"/>
                  <a:gd name="connsiteY86" fmla="*/ 32438 h 606722"/>
                  <a:gd name="connsiteX87" fmla="*/ 198295 w 328059"/>
                  <a:gd name="connsiteY87" fmla="*/ 19552 h 606722"/>
                  <a:gd name="connsiteX88" fmla="*/ 119974 w 328059"/>
                  <a:gd name="connsiteY88" fmla="*/ 0 h 606722"/>
                  <a:gd name="connsiteX89" fmla="*/ 208085 w 328059"/>
                  <a:gd name="connsiteY89" fmla="*/ 0 h 606722"/>
                  <a:gd name="connsiteX90" fmla="*/ 217965 w 328059"/>
                  <a:gd name="connsiteY90" fmla="*/ 9776 h 606722"/>
                  <a:gd name="connsiteX91" fmla="*/ 217965 w 328059"/>
                  <a:gd name="connsiteY91" fmla="*/ 24884 h 606722"/>
                  <a:gd name="connsiteX92" fmla="*/ 294061 w 328059"/>
                  <a:gd name="connsiteY92" fmla="*/ 67986 h 606722"/>
                  <a:gd name="connsiteX93" fmla="*/ 328059 w 328059"/>
                  <a:gd name="connsiteY93" fmla="*/ 146726 h 606722"/>
                  <a:gd name="connsiteX94" fmla="*/ 294061 w 328059"/>
                  <a:gd name="connsiteY94" fmla="*/ 225377 h 606722"/>
                  <a:gd name="connsiteX95" fmla="*/ 226776 w 328059"/>
                  <a:gd name="connsiteY95" fmla="*/ 265902 h 606722"/>
                  <a:gd name="connsiteX96" fmla="*/ 294061 w 328059"/>
                  <a:gd name="connsiteY96" fmla="*/ 306338 h 606722"/>
                  <a:gd name="connsiteX97" fmla="*/ 328059 w 328059"/>
                  <a:gd name="connsiteY97" fmla="*/ 385078 h 606722"/>
                  <a:gd name="connsiteX98" fmla="*/ 328059 w 328059"/>
                  <a:gd name="connsiteY98" fmla="*/ 477681 h 606722"/>
                  <a:gd name="connsiteX99" fmla="*/ 290590 w 328059"/>
                  <a:gd name="connsiteY99" fmla="*/ 559887 h 606722"/>
                  <a:gd name="connsiteX100" fmla="*/ 276705 w 328059"/>
                  <a:gd name="connsiteY100" fmla="*/ 559532 h 606722"/>
                  <a:gd name="connsiteX101" fmla="*/ 277061 w 328059"/>
                  <a:gd name="connsiteY101" fmla="*/ 545668 h 606722"/>
                  <a:gd name="connsiteX102" fmla="*/ 308479 w 328059"/>
                  <a:gd name="connsiteY102" fmla="*/ 477681 h 606722"/>
                  <a:gd name="connsiteX103" fmla="*/ 308479 w 328059"/>
                  <a:gd name="connsiteY103" fmla="*/ 446488 h 606722"/>
                  <a:gd name="connsiteX104" fmla="*/ 279108 w 328059"/>
                  <a:gd name="connsiteY104" fmla="*/ 477059 h 606722"/>
                  <a:gd name="connsiteX105" fmla="*/ 168213 w 328059"/>
                  <a:gd name="connsiteY105" fmla="*/ 514030 h 606722"/>
                  <a:gd name="connsiteX106" fmla="*/ 164030 w 328059"/>
                  <a:gd name="connsiteY106" fmla="*/ 514030 h 606722"/>
                  <a:gd name="connsiteX107" fmla="*/ 147920 w 328059"/>
                  <a:gd name="connsiteY107" fmla="*/ 513408 h 606722"/>
                  <a:gd name="connsiteX108" fmla="*/ 49040 w 328059"/>
                  <a:gd name="connsiteY108" fmla="*/ 477059 h 606722"/>
                  <a:gd name="connsiteX109" fmla="*/ 31151 w 328059"/>
                  <a:gd name="connsiteY109" fmla="*/ 460796 h 606722"/>
                  <a:gd name="connsiteX110" fmla="*/ 24743 w 328059"/>
                  <a:gd name="connsiteY110" fmla="*/ 453331 h 606722"/>
                  <a:gd name="connsiteX111" fmla="*/ 19670 w 328059"/>
                  <a:gd name="connsiteY111" fmla="*/ 446488 h 606722"/>
                  <a:gd name="connsiteX112" fmla="*/ 19670 w 328059"/>
                  <a:gd name="connsiteY112" fmla="*/ 477681 h 606722"/>
                  <a:gd name="connsiteX113" fmla="*/ 164030 w 328059"/>
                  <a:gd name="connsiteY113" fmla="*/ 587082 h 606722"/>
                  <a:gd name="connsiteX114" fmla="*/ 246890 w 328059"/>
                  <a:gd name="connsiteY114" fmla="*/ 567263 h 606722"/>
                  <a:gd name="connsiteX115" fmla="*/ 260151 w 328059"/>
                  <a:gd name="connsiteY115" fmla="*/ 571262 h 606722"/>
                  <a:gd name="connsiteX116" fmla="*/ 256146 w 328059"/>
                  <a:gd name="connsiteY116" fmla="*/ 584504 h 606722"/>
                  <a:gd name="connsiteX117" fmla="*/ 164030 w 328059"/>
                  <a:gd name="connsiteY117" fmla="*/ 606722 h 606722"/>
                  <a:gd name="connsiteX118" fmla="*/ 49040 w 328059"/>
                  <a:gd name="connsiteY118" fmla="*/ 569752 h 606722"/>
                  <a:gd name="connsiteX119" fmla="*/ 0 w 328059"/>
                  <a:gd name="connsiteY119" fmla="*/ 477681 h 606722"/>
                  <a:gd name="connsiteX120" fmla="*/ 0 w 328059"/>
                  <a:gd name="connsiteY120" fmla="*/ 385078 h 606722"/>
                  <a:gd name="connsiteX121" fmla="*/ 33999 w 328059"/>
                  <a:gd name="connsiteY121" fmla="*/ 306338 h 606722"/>
                  <a:gd name="connsiteX122" fmla="*/ 101284 w 328059"/>
                  <a:gd name="connsiteY122" fmla="*/ 265902 h 606722"/>
                  <a:gd name="connsiteX123" fmla="*/ 33999 w 328059"/>
                  <a:gd name="connsiteY123" fmla="*/ 225377 h 606722"/>
                  <a:gd name="connsiteX124" fmla="*/ 0 w 328059"/>
                  <a:gd name="connsiteY124" fmla="*/ 146726 h 606722"/>
                  <a:gd name="connsiteX125" fmla="*/ 33999 w 328059"/>
                  <a:gd name="connsiteY125" fmla="*/ 67986 h 606722"/>
                  <a:gd name="connsiteX126" fmla="*/ 110184 w 328059"/>
                  <a:gd name="connsiteY126" fmla="*/ 24884 h 606722"/>
                  <a:gd name="connsiteX127" fmla="*/ 110184 w 328059"/>
                  <a:gd name="connsiteY127" fmla="*/ 9776 h 606722"/>
                  <a:gd name="connsiteX128" fmla="*/ 119974 w 328059"/>
                  <a:gd name="connsiteY128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</a:cxnLst>
                <a:rect l="l" t="t" r="r" b="b"/>
                <a:pathLst>
                  <a:path w="328059" h="606722">
                    <a:moveTo>
                      <a:pt x="164020" y="295246"/>
                    </a:moveTo>
                    <a:cubicBezTo>
                      <a:pt x="196151" y="295246"/>
                      <a:pt x="226947" y="304309"/>
                      <a:pt x="250534" y="320747"/>
                    </a:cubicBezTo>
                    <a:cubicBezTo>
                      <a:pt x="274921" y="337718"/>
                      <a:pt x="288895" y="361175"/>
                      <a:pt x="288895" y="385076"/>
                    </a:cubicBezTo>
                    <a:cubicBezTo>
                      <a:pt x="288895" y="408977"/>
                      <a:pt x="274921" y="432434"/>
                      <a:pt x="250534" y="449405"/>
                    </a:cubicBezTo>
                    <a:cubicBezTo>
                      <a:pt x="226947" y="465843"/>
                      <a:pt x="196151" y="474906"/>
                      <a:pt x="164020" y="474906"/>
                    </a:cubicBezTo>
                    <a:cubicBezTo>
                      <a:pt x="131889" y="474906"/>
                      <a:pt x="101182" y="465843"/>
                      <a:pt x="77507" y="449405"/>
                    </a:cubicBezTo>
                    <a:cubicBezTo>
                      <a:pt x="53208" y="432434"/>
                      <a:pt x="39234" y="408977"/>
                      <a:pt x="39234" y="385076"/>
                    </a:cubicBezTo>
                    <a:cubicBezTo>
                      <a:pt x="39234" y="371126"/>
                      <a:pt x="43952" y="357176"/>
                      <a:pt x="52852" y="344648"/>
                    </a:cubicBezTo>
                    <a:cubicBezTo>
                      <a:pt x="56056" y="340205"/>
                      <a:pt x="62198" y="339228"/>
                      <a:pt x="66559" y="342338"/>
                    </a:cubicBezTo>
                    <a:cubicBezTo>
                      <a:pt x="71009" y="345448"/>
                      <a:pt x="71988" y="351579"/>
                      <a:pt x="68873" y="356021"/>
                    </a:cubicBezTo>
                    <a:cubicBezTo>
                      <a:pt x="62198" y="365262"/>
                      <a:pt x="58816" y="375125"/>
                      <a:pt x="58816" y="385076"/>
                    </a:cubicBezTo>
                    <a:cubicBezTo>
                      <a:pt x="58816" y="402758"/>
                      <a:pt x="69496" y="419906"/>
                      <a:pt x="88721" y="433323"/>
                    </a:cubicBezTo>
                    <a:cubicBezTo>
                      <a:pt x="108837" y="447273"/>
                      <a:pt x="136250" y="455270"/>
                      <a:pt x="164020" y="455270"/>
                    </a:cubicBezTo>
                    <a:cubicBezTo>
                      <a:pt x="191790" y="455270"/>
                      <a:pt x="219293" y="447273"/>
                      <a:pt x="239319" y="433323"/>
                    </a:cubicBezTo>
                    <a:cubicBezTo>
                      <a:pt x="258633" y="419906"/>
                      <a:pt x="269225" y="402758"/>
                      <a:pt x="269225" y="385076"/>
                    </a:cubicBezTo>
                    <a:cubicBezTo>
                      <a:pt x="269225" y="367394"/>
                      <a:pt x="258633" y="350246"/>
                      <a:pt x="239319" y="336829"/>
                    </a:cubicBezTo>
                    <a:cubicBezTo>
                      <a:pt x="219293" y="322879"/>
                      <a:pt x="191790" y="314794"/>
                      <a:pt x="164020" y="314794"/>
                    </a:cubicBezTo>
                    <a:cubicBezTo>
                      <a:pt x="139099" y="314794"/>
                      <a:pt x="114711" y="321191"/>
                      <a:pt x="95219" y="332653"/>
                    </a:cubicBezTo>
                    <a:cubicBezTo>
                      <a:pt x="90591" y="335407"/>
                      <a:pt x="84538" y="333897"/>
                      <a:pt x="81779" y="329277"/>
                    </a:cubicBezTo>
                    <a:cubicBezTo>
                      <a:pt x="79020" y="324567"/>
                      <a:pt x="80622" y="318614"/>
                      <a:pt x="85250" y="315860"/>
                    </a:cubicBezTo>
                    <a:cubicBezTo>
                      <a:pt x="107680" y="302532"/>
                      <a:pt x="135627" y="295246"/>
                      <a:pt x="164020" y="295246"/>
                    </a:cubicBezTo>
                    <a:close/>
                    <a:moveTo>
                      <a:pt x="110184" y="283587"/>
                    </a:moveTo>
                    <a:cubicBezTo>
                      <a:pt x="85709" y="291141"/>
                      <a:pt x="63903" y="303850"/>
                      <a:pt x="48061" y="320024"/>
                    </a:cubicBezTo>
                    <a:cubicBezTo>
                      <a:pt x="29460" y="339043"/>
                      <a:pt x="19670" y="361527"/>
                      <a:pt x="19670" y="385078"/>
                    </a:cubicBezTo>
                    <a:cubicBezTo>
                      <a:pt x="19670" y="445421"/>
                      <a:pt x="84463" y="494478"/>
                      <a:pt x="164030" y="494478"/>
                    </a:cubicBezTo>
                    <a:cubicBezTo>
                      <a:pt x="165365" y="494478"/>
                      <a:pt x="166611" y="494478"/>
                      <a:pt x="167857" y="494389"/>
                    </a:cubicBezTo>
                    <a:cubicBezTo>
                      <a:pt x="170082" y="494389"/>
                      <a:pt x="172218" y="494300"/>
                      <a:pt x="174265" y="494211"/>
                    </a:cubicBezTo>
                    <a:cubicBezTo>
                      <a:pt x="245377" y="490390"/>
                      <a:pt x="302427" y="447465"/>
                      <a:pt x="308034" y="393698"/>
                    </a:cubicBezTo>
                    <a:cubicBezTo>
                      <a:pt x="308034" y="393609"/>
                      <a:pt x="308034" y="393521"/>
                      <a:pt x="308034" y="393521"/>
                    </a:cubicBezTo>
                    <a:cubicBezTo>
                      <a:pt x="308212" y="392010"/>
                      <a:pt x="308301" y="390588"/>
                      <a:pt x="308390" y="389166"/>
                    </a:cubicBezTo>
                    <a:cubicBezTo>
                      <a:pt x="308390" y="388722"/>
                      <a:pt x="308390" y="388277"/>
                      <a:pt x="308390" y="387922"/>
                    </a:cubicBezTo>
                    <a:cubicBezTo>
                      <a:pt x="308479" y="387655"/>
                      <a:pt x="308479" y="387477"/>
                      <a:pt x="308479" y="387300"/>
                    </a:cubicBezTo>
                    <a:cubicBezTo>
                      <a:pt x="308479" y="386589"/>
                      <a:pt x="308479" y="385789"/>
                      <a:pt x="308479" y="385078"/>
                    </a:cubicBezTo>
                    <a:cubicBezTo>
                      <a:pt x="308479" y="361527"/>
                      <a:pt x="298689" y="339043"/>
                      <a:pt x="280088" y="320024"/>
                    </a:cubicBezTo>
                    <a:cubicBezTo>
                      <a:pt x="264156" y="303850"/>
                      <a:pt x="242440" y="291141"/>
                      <a:pt x="217965" y="283587"/>
                    </a:cubicBezTo>
                    <a:cubicBezTo>
                      <a:pt x="217965" y="289008"/>
                      <a:pt x="213514" y="293452"/>
                      <a:pt x="208085" y="293452"/>
                    </a:cubicBezTo>
                    <a:lnTo>
                      <a:pt x="119974" y="293452"/>
                    </a:lnTo>
                    <a:cubicBezTo>
                      <a:pt x="117304" y="293452"/>
                      <a:pt x="114812" y="292297"/>
                      <a:pt x="113032" y="290519"/>
                    </a:cubicBezTo>
                    <a:cubicBezTo>
                      <a:pt x="111252" y="288742"/>
                      <a:pt x="110184" y="286342"/>
                      <a:pt x="110184" y="283587"/>
                    </a:cubicBezTo>
                    <a:close/>
                    <a:moveTo>
                      <a:pt x="129764" y="257904"/>
                    </a:moveTo>
                    <a:lnTo>
                      <a:pt x="129764" y="273811"/>
                    </a:lnTo>
                    <a:lnTo>
                      <a:pt x="198295" y="273811"/>
                    </a:lnTo>
                    <a:lnTo>
                      <a:pt x="198295" y="270790"/>
                    </a:lnTo>
                    <a:lnTo>
                      <a:pt x="198295" y="260925"/>
                    </a:lnTo>
                    <a:lnTo>
                      <a:pt x="198295" y="257904"/>
                    </a:lnTo>
                    <a:close/>
                    <a:moveTo>
                      <a:pt x="164020" y="56876"/>
                    </a:moveTo>
                    <a:cubicBezTo>
                      <a:pt x="189832" y="56876"/>
                      <a:pt x="214842" y="62741"/>
                      <a:pt x="236204" y="73760"/>
                    </a:cubicBezTo>
                    <a:cubicBezTo>
                      <a:pt x="241010" y="76248"/>
                      <a:pt x="242879" y="82202"/>
                      <a:pt x="240387" y="87000"/>
                    </a:cubicBezTo>
                    <a:cubicBezTo>
                      <a:pt x="237984" y="91799"/>
                      <a:pt x="232021" y="93665"/>
                      <a:pt x="227214" y="91177"/>
                    </a:cubicBezTo>
                    <a:cubicBezTo>
                      <a:pt x="208612" y="81579"/>
                      <a:pt x="186717" y="76426"/>
                      <a:pt x="164020" y="76426"/>
                    </a:cubicBezTo>
                    <a:cubicBezTo>
                      <a:pt x="136250" y="76426"/>
                      <a:pt x="108837" y="84512"/>
                      <a:pt x="88721" y="98463"/>
                    </a:cubicBezTo>
                    <a:cubicBezTo>
                      <a:pt x="69496" y="111881"/>
                      <a:pt x="58816" y="129032"/>
                      <a:pt x="58816" y="146715"/>
                    </a:cubicBezTo>
                    <a:cubicBezTo>
                      <a:pt x="58816" y="164398"/>
                      <a:pt x="69496" y="181549"/>
                      <a:pt x="88721" y="194967"/>
                    </a:cubicBezTo>
                    <a:cubicBezTo>
                      <a:pt x="108837" y="208918"/>
                      <a:pt x="136250" y="216915"/>
                      <a:pt x="164020" y="216915"/>
                    </a:cubicBezTo>
                    <a:cubicBezTo>
                      <a:pt x="191790" y="216915"/>
                      <a:pt x="219293" y="208918"/>
                      <a:pt x="239319" y="194967"/>
                    </a:cubicBezTo>
                    <a:cubicBezTo>
                      <a:pt x="258633" y="181549"/>
                      <a:pt x="269225" y="164398"/>
                      <a:pt x="269225" y="146715"/>
                    </a:cubicBezTo>
                    <a:cubicBezTo>
                      <a:pt x="269225" y="135074"/>
                      <a:pt x="264508" y="123433"/>
                      <a:pt x="255607" y="112948"/>
                    </a:cubicBezTo>
                    <a:cubicBezTo>
                      <a:pt x="252136" y="108860"/>
                      <a:pt x="252581" y="102729"/>
                      <a:pt x="256675" y="99174"/>
                    </a:cubicBezTo>
                    <a:cubicBezTo>
                      <a:pt x="260858" y="95708"/>
                      <a:pt x="267000" y="96153"/>
                      <a:pt x="270560" y="100329"/>
                    </a:cubicBezTo>
                    <a:cubicBezTo>
                      <a:pt x="282487" y="114369"/>
                      <a:pt x="288895" y="130364"/>
                      <a:pt x="288895" y="146715"/>
                    </a:cubicBezTo>
                    <a:cubicBezTo>
                      <a:pt x="288895" y="170619"/>
                      <a:pt x="274921" y="194078"/>
                      <a:pt x="250534" y="210962"/>
                    </a:cubicBezTo>
                    <a:cubicBezTo>
                      <a:pt x="226947" y="227401"/>
                      <a:pt x="196151" y="236465"/>
                      <a:pt x="164020" y="236465"/>
                    </a:cubicBezTo>
                    <a:cubicBezTo>
                      <a:pt x="131889" y="236465"/>
                      <a:pt x="101182" y="227401"/>
                      <a:pt x="77507" y="210962"/>
                    </a:cubicBezTo>
                    <a:cubicBezTo>
                      <a:pt x="53208" y="194078"/>
                      <a:pt x="39234" y="170619"/>
                      <a:pt x="39234" y="146715"/>
                    </a:cubicBezTo>
                    <a:cubicBezTo>
                      <a:pt x="39234" y="122811"/>
                      <a:pt x="53208" y="99352"/>
                      <a:pt x="77507" y="82379"/>
                    </a:cubicBezTo>
                    <a:cubicBezTo>
                      <a:pt x="101182" y="65940"/>
                      <a:pt x="131889" y="56876"/>
                      <a:pt x="164020" y="56876"/>
                    </a:cubicBezTo>
                    <a:close/>
                    <a:moveTo>
                      <a:pt x="110184" y="45235"/>
                    </a:moveTo>
                    <a:cubicBezTo>
                      <a:pt x="85709" y="52789"/>
                      <a:pt x="63903" y="65498"/>
                      <a:pt x="48061" y="81672"/>
                    </a:cubicBezTo>
                    <a:cubicBezTo>
                      <a:pt x="29460" y="100602"/>
                      <a:pt x="19670" y="123086"/>
                      <a:pt x="19670" y="146726"/>
                    </a:cubicBezTo>
                    <a:cubicBezTo>
                      <a:pt x="19670" y="170277"/>
                      <a:pt x="29460" y="192761"/>
                      <a:pt x="48061" y="211691"/>
                    </a:cubicBezTo>
                    <a:cubicBezTo>
                      <a:pt x="63903" y="227954"/>
                      <a:pt x="85709" y="240663"/>
                      <a:pt x="110184" y="248217"/>
                    </a:cubicBezTo>
                    <a:lnTo>
                      <a:pt x="110184" y="248128"/>
                    </a:lnTo>
                    <a:cubicBezTo>
                      <a:pt x="110184" y="242707"/>
                      <a:pt x="114545" y="238352"/>
                      <a:pt x="119974" y="238352"/>
                    </a:cubicBezTo>
                    <a:lnTo>
                      <a:pt x="208085" y="238352"/>
                    </a:lnTo>
                    <a:cubicBezTo>
                      <a:pt x="213514" y="238352"/>
                      <a:pt x="217965" y="242707"/>
                      <a:pt x="217965" y="248128"/>
                    </a:cubicBezTo>
                    <a:lnTo>
                      <a:pt x="217965" y="248217"/>
                    </a:lnTo>
                    <a:cubicBezTo>
                      <a:pt x="242440" y="240663"/>
                      <a:pt x="264156" y="227954"/>
                      <a:pt x="280088" y="211691"/>
                    </a:cubicBezTo>
                    <a:cubicBezTo>
                      <a:pt x="298689" y="192761"/>
                      <a:pt x="308479" y="170277"/>
                      <a:pt x="308479" y="146726"/>
                    </a:cubicBezTo>
                    <a:cubicBezTo>
                      <a:pt x="308479" y="123086"/>
                      <a:pt x="298689" y="100602"/>
                      <a:pt x="280088" y="81672"/>
                    </a:cubicBezTo>
                    <a:cubicBezTo>
                      <a:pt x="264156" y="65498"/>
                      <a:pt x="242440" y="52789"/>
                      <a:pt x="217965" y="45235"/>
                    </a:cubicBezTo>
                    <a:cubicBezTo>
                      <a:pt x="217965" y="50656"/>
                      <a:pt x="213514" y="55011"/>
                      <a:pt x="208085" y="55011"/>
                    </a:cubicBezTo>
                    <a:lnTo>
                      <a:pt x="119974" y="55011"/>
                    </a:lnTo>
                    <a:cubicBezTo>
                      <a:pt x="114545" y="55011"/>
                      <a:pt x="110184" y="50656"/>
                      <a:pt x="110184" y="45235"/>
                    </a:cubicBezTo>
                    <a:close/>
                    <a:moveTo>
                      <a:pt x="129764" y="19552"/>
                    </a:moveTo>
                    <a:lnTo>
                      <a:pt x="129764" y="35460"/>
                    </a:lnTo>
                    <a:lnTo>
                      <a:pt x="198295" y="35460"/>
                    </a:lnTo>
                    <a:lnTo>
                      <a:pt x="198295" y="32438"/>
                    </a:lnTo>
                    <a:lnTo>
                      <a:pt x="198295" y="19552"/>
                    </a:lnTo>
                    <a:close/>
                    <a:moveTo>
                      <a:pt x="119974" y="0"/>
                    </a:moveTo>
                    <a:lnTo>
                      <a:pt x="208085" y="0"/>
                    </a:lnTo>
                    <a:cubicBezTo>
                      <a:pt x="213514" y="0"/>
                      <a:pt x="217965" y="4355"/>
                      <a:pt x="217965" y="9776"/>
                    </a:cubicBezTo>
                    <a:lnTo>
                      <a:pt x="217965" y="24884"/>
                    </a:lnTo>
                    <a:cubicBezTo>
                      <a:pt x="247869" y="33060"/>
                      <a:pt x="274658" y="48168"/>
                      <a:pt x="294061" y="67986"/>
                    </a:cubicBezTo>
                    <a:cubicBezTo>
                      <a:pt x="316311" y="90648"/>
                      <a:pt x="328059" y="117932"/>
                      <a:pt x="328059" y="146726"/>
                    </a:cubicBezTo>
                    <a:cubicBezTo>
                      <a:pt x="328059" y="175520"/>
                      <a:pt x="316311" y="202715"/>
                      <a:pt x="294061" y="225377"/>
                    </a:cubicBezTo>
                    <a:cubicBezTo>
                      <a:pt x="276616" y="243240"/>
                      <a:pt x="253120" y="257281"/>
                      <a:pt x="226776" y="265902"/>
                    </a:cubicBezTo>
                    <a:cubicBezTo>
                      <a:pt x="253120" y="274522"/>
                      <a:pt x="276616" y="288564"/>
                      <a:pt x="294061" y="306338"/>
                    </a:cubicBezTo>
                    <a:cubicBezTo>
                      <a:pt x="316311" y="329089"/>
                      <a:pt x="328059" y="356284"/>
                      <a:pt x="328059" y="385078"/>
                    </a:cubicBezTo>
                    <a:lnTo>
                      <a:pt x="328059" y="477681"/>
                    </a:lnTo>
                    <a:cubicBezTo>
                      <a:pt x="328059" y="507720"/>
                      <a:pt x="314798" y="536869"/>
                      <a:pt x="290590" y="559887"/>
                    </a:cubicBezTo>
                    <a:cubicBezTo>
                      <a:pt x="286674" y="563620"/>
                      <a:pt x="280444" y="563442"/>
                      <a:pt x="276705" y="559532"/>
                    </a:cubicBezTo>
                    <a:cubicBezTo>
                      <a:pt x="272967" y="555621"/>
                      <a:pt x="273145" y="549400"/>
                      <a:pt x="277061" y="545668"/>
                    </a:cubicBezTo>
                    <a:cubicBezTo>
                      <a:pt x="297621" y="526116"/>
                      <a:pt x="308479" y="502654"/>
                      <a:pt x="308479" y="477681"/>
                    </a:cubicBezTo>
                    <a:lnTo>
                      <a:pt x="308479" y="446488"/>
                    </a:lnTo>
                    <a:cubicBezTo>
                      <a:pt x="300469" y="458130"/>
                      <a:pt x="290323" y="468350"/>
                      <a:pt x="279108" y="477059"/>
                    </a:cubicBezTo>
                    <a:cubicBezTo>
                      <a:pt x="249293" y="500166"/>
                      <a:pt x="210043" y="513141"/>
                      <a:pt x="168213" y="514030"/>
                    </a:cubicBezTo>
                    <a:cubicBezTo>
                      <a:pt x="166878" y="514030"/>
                      <a:pt x="165454" y="514030"/>
                      <a:pt x="164030" y="514030"/>
                    </a:cubicBezTo>
                    <a:cubicBezTo>
                      <a:pt x="158601" y="514030"/>
                      <a:pt x="153261" y="513852"/>
                      <a:pt x="147920" y="513408"/>
                    </a:cubicBezTo>
                    <a:cubicBezTo>
                      <a:pt x="110629" y="510564"/>
                      <a:pt x="76007" y="497944"/>
                      <a:pt x="49040" y="477059"/>
                    </a:cubicBezTo>
                    <a:cubicBezTo>
                      <a:pt x="42632" y="472171"/>
                      <a:pt x="36669" y="466661"/>
                      <a:pt x="31151" y="460796"/>
                    </a:cubicBezTo>
                    <a:cubicBezTo>
                      <a:pt x="28926" y="458396"/>
                      <a:pt x="26790" y="455908"/>
                      <a:pt x="24743" y="453331"/>
                    </a:cubicBezTo>
                    <a:cubicBezTo>
                      <a:pt x="23764" y="452087"/>
                      <a:pt x="19670" y="447998"/>
                      <a:pt x="19670" y="446488"/>
                    </a:cubicBezTo>
                    <a:lnTo>
                      <a:pt x="19670" y="477681"/>
                    </a:lnTo>
                    <a:cubicBezTo>
                      <a:pt x="19670" y="538025"/>
                      <a:pt x="84463" y="587082"/>
                      <a:pt x="164030" y="587082"/>
                    </a:cubicBezTo>
                    <a:cubicBezTo>
                      <a:pt x="193845" y="587082"/>
                      <a:pt x="222504" y="580238"/>
                      <a:pt x="246890" y="567263"/>
                    </a:cubicBezTo>
                    <a:cubicBezTo>
                      <a:pt x="251696" y="564686"/>
                      <a:pt x="257570" y="566552"/>
                      <a:pt x="260151" y="571262"/>
                    </a:cubicBezTo>
                    <a:cubicBezTo>
                      <a:pt x="262732" y="576062"/>
                      <a:pt x="260863" y="582016"/>
                      <a:pt x="256146" y="584504"/>
                    </a:cubicBezTo>
                    <a:cubicBezTo>
                      <a:pt x="228912" y="598990"/>
                      <a:pt x="197049" y="606722"/>
                      <a:pt x="164030" y="606722"/>
                    </a:cubicBezTo>
                    <a:cubicBezTo>
                      <a:pt x="120686" y="606722"/>
                      <a:pt x="79834" y="593569"/>
                      <a:pt x="49040" y="569752"/>
                    </a:cubicBezTo>
                    <a:cubicBezTo>
                      <a:pt x="17445" y="545312"/>
                      <a:pt x="0" y="512697"/>
                      <a:pt x="0" y="477681"/>
                    </a:cubicBezTo>
                    <a:lnTo>
                      <a:pt x="0" y="385078"/>
                    </a:lnTo>
                    <a:cubicBezTo>
                      <a:pt x="0" y="356284"/>
                      <a:pt x="11748" y="329089"/>
                      <a:pt x="33999" y="306338"/>
                    </a:cubicBezTo>
                    <a:cubicBezTo>
                      <a:pt x="51443" y="288564"/>
                      <a:pt x="74939" y="274522"/>
                      <a:pt x="101284" y="265902"/>
                    </a:cubicBezTo>
                    <a:cubicBezTo>
                      <a:pt x="74939" y="257281"/>
                      <a:pt x="51443" y="243240"/>
                      <a:pt x="33999" y="225377"/>
                    </a:cubicBezTo>
                    <a:cubicBezTo>
                      <a:pt x="11748" y="202715"/>
                      <a:pt x="0" y="175520"/>
                      <a:pt x="0" y="146726"/>
                    </a:cubicBezTo>
                    <a:cubicBezTo>
                      <a:pt x="0" y="117932"/>
                      <a:pt x="11748" y="90648"/>
                      <a:pt x="33999" y="67986"/>
                    </a:cubicBezTo>
                    <a:cubicBezTo>
                      <a:pt x="53401" y="48168"/>
                      <a:pt x="80279" y="33060"/>
                      <a:pt x="110184" y="24884"/>
                    </a:cubicBezTo>
                    <a:lnTo>
                      <a:pt x="110184" y="9776"/>
                    </a:lnTo>
                    <a:cubicBezTo>
                      <a:pt x="110184" y="4355"/>
                      <a:pt x="114545" y="0"/>
                      <a:pt x="119974" y="0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19272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D6D409-9D5C-9282-515B-F4AD68FCF6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B2C7E4C6-644C-A4DB-EC8C-D878F5932DA6}"/>
              </a:ext>
            </a:extLst>
          </p:cNvPr>
          <p:cNvSpPr txBox="1"/>
          <p:nvPr/>
        </p:nvSpPr>
        <p:spPr>
          <a:xfrm>
            <a:off x="753856" y="307903"/>
            <a:ext cx="7950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</a:defRPr>
            </a:lvl1pPr>
          </a:lstStyle>
          <a:p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要素一推什么产品</a:t>
            </a: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思源黑体 CN Medium" panose="020B0600000000000000" pitchFamily="34" charset="-122"/>
            </a:endParaRPr>
          </a:p>
        </p:txBody>
      </p:sp>
      <p:sp>
        <p:nvSpPr>
          <p:cNvPr id="132" name="文本框 131">
            <a:extLst>
              <a:ext uri="{FF2B5EF4-FFF2-40B4-BE49-F238E27FC236}">
                <a16:creationId xmlns:a16="http://schemas.microsoft.com/office/drawing/2014/main" id="{519392EF-3EC9-4F0E-7D63-615DE1B3D21D}"/>
              </a:ext>
            </a:extLst>
          </p:cNvPr>
          <p:cNvSpPr txBox="1"/>
          <p:nvPr/>
        </p:nvSpPr>
        <p:spPr>
          <a:xfrm>
            <a:off x="675911" y="1215092"/>
            <a:ext cx="1084017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28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防晒产品主流卖点梳理</a:t>
            </a:r>
            <a:endParaRPr lang="zh-CN" altLang="en-US" sz="2800" b="1">
              <a:solidFill>
                <a:srgbClr val="FFC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17" name="组合 116">
            <a:extLst>
              <a:ext uri="{FF2B5EF4-FFF2-40B4-BE49-F238E27FC236}">
                <a16:creationId xmlns:a16="http://schemas.microsoft.com/office/drawing/2014/main" id="{85C7EBA9-6C2E-DE95-876D-F98AB37DEF2E}"/>
              </a:ext>
            </a:extLst>
          </p:cNvPr>
          <p:cNvGrpSpPr/>
          <p:nvPr/>
        </p:nvGrpSpPr>
        <p:grpSpPr>
          <a:xfrm>
            <a:off x="611501" y="2122281"/>
            <a:ext cx="10968995" cy="4270754"/>
            <a:chOff x="753856" y="2192141"/>
            <a:chExt cx="10968995" cy="4270754"/>
          </a:xfrm>
        </p:grpSpPr>
        <p:sp>
          <p:nvSpPr>
            <p:cNvPr id="75" name="矩形: 圆角 74">
              <a:extLst>
                <a:ext uri="{FF2B5EF4-FFF2-40B4-BE49-F238E27FC236}">
                  <a16:creationId xmlns:a16="http://schemas.microsoft.com/office/drawing/2014/main" id="{EA3F89AB-8A20-3110-54D5-2B5966D41DF2}"/>
                </a:ext>
              </a:extLst>
            </p:cNvPr>
            <p:cNvSpPr/>
            <p:nvPr/>
          </p:nvSpPr>
          <p:spPr>
            <a:xfrm>
              <a:off x="3550700" y="2197227"/>
              <a:ext cx="2568502" cy="3301612"/>
            </a:xfrm>
            <a:prstGeom prst="roundRect">
              <a:avLst>
                <a:gd name="adj" fmla="val 8605"/>
              </a:avLst>
            </a:prstGeom>
            <a:pattFill prst="dkVert">
              <a:fgClr>
                <a:srgbClr val="FAFAFC"/>
              </a:fgClr>
              <a:bgClr>
                <a:schemeClr val="bg1"/>
              </a:bgClr>
            </a:pattFill>
            <a:ln>
              <a:solidFill>
                <a:schemeClr val="bg1">
                  <a:lumMod val="9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/>
                </a:solidFill>
              </a:endParaRPr>
            </a:p>
          </p:txBody>
        </p:sp>
        <p:sp>
          <p:nvSpPr>
            <p:cNvPr id="81" name="矩形: 圆角 80">
              <a:extLst>
                <a:ext uri="{FF2B5EF4-FFF2-40B4-BE49-F238E27FC236}">
                  <a16:creationId xmlns:a16="http://schemas.microsoft.com/office/drawing/2014/main" id="{84B4598A-9FE5-80FC-73D2-EB7B9CCF30E2}"/>
                </a:ext>
              </a:extLst>
            </p:cNvPr>
            <p:cNvSpPr/>
            <p:nvPr/>
          </p:nvSpPr>
          <p:spPr>
            <a:xfrm>
              <a:off x="9154349" y="2197227"/>
              <a:ext cx="2568502" cy="3301612"/>
            </a:xfrm>
            <a:prstGeom prst="roundRect">
              <a:avLst>
                <a:gd name="adj" fmla="val 8605"/>
              </a:avLst>
            </a:prstGeom>
            <a:pattFill prst="dkVert">
              <a:fgClr>
                <a:srgbClr val="FAFAFC"/>
              </a:fgClr>
              <a:bgClr>
                <a:schemeClr val="bg1"/>
              </a:bgClr>
            </a:pattFill>
            <a:ln>
              <a:solidFill>
                <a:schemeClr val="bg1">
                  <a:lumMod val="9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/>
                </a:solidFill>
              </a:endParaRPr>
            </a:p>
          </p:txBody>
        </p:sp>
        <p:sp>
          <p:nvSpPr>
            <p:cNvPr id="78" name="矩形: 圆角 77">
              <a:extLst>
                <a:ext uri="{FF2B5EF4-FFF2-40B4-BE49-F238E27FC236}">
                  <a16:creationId xmlns:a16="http://schemas.microsoft.com/office/drawing/2014/main" id="{AE20F3B0-154C-99BB-5B7E-1CE877E95583}"/>
                </a:ext>
              </a:extLst>
            </p:cNvPr>
            <p:cNvSpPr/>
            <p:nvPr/>
          </p:nvSpPr>
          <p:spPr>
            <a:xfrm>
              <a:off x="6349606" y="2192141"/>
              <a:ext cx="2568502" cy="3301612"/>
            </a:xfrm>
            <a:prstGeom prst="roundRect">
              <a:avLst>
                <a:gd name="adj" fmla="val 8605"/>
              </a:avLst>
            </a:prstGeom>
            <a:pattFill prst="dkVert">
              <a:fgClr>
                <a:srgbClr val="FAFAFC"/>
              </a:fgClr>
              <a:bgClr>
                <a:schemeClr val="bg1"/>
              </a:bgClr>
            </a:pattFill>
            <a:ln>
              <a:solidFill>
                <a:schemeClr val="bg1">
                  <a:lumMod val="9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/>
                </a:solidFill>
              </a:endParaRPr>
            </a:p>
          </p:txBody>
        </p:sp>
        <p:sp>
          <p:nvSpPr>
            <p:cNvPr id="11" name="矩形: 圆角 10">
              <a:extLst>
                <a:ext uri="{FF2B5EF4-FFF2-40B4-BE49-F238E27FC236}">
                  <a16:creationId xmlns:a16="http://schemas.microsoft.com/office/drawing/2014/main" id="{E4A5B220-1EEB-3962-07B7-43C897C68B5B}"/>
                </a:ext>
              </a:extLst>
            </p:cNvPr>
            <p:cNvSpPr/>
            <p:nvPr/>
          </p:nvSpPr>
          <p:spPr>
            <a:xfrm>
              <a:off x="753856" y="2192141"/>
              <a:ext cx="2568502" cy="3301612"/>
            </a:xfrm>
            <a:prstGeom prst="roundRect">
              <a:avLst>
                <a:gd name="adj" fmla="val 8605"/>
              </a:avLst>
            </a:prstGeom>
            <a:pattFill prst="dkVert">
              <a:fgClr>
                <a:srgbClr val="FAFAFC"/>
              </a:fgClr>
              <a:bgClr>
                <a:schemeClr val="bg1"/>
              </a:bgClr>
            </a:pattFill>
            <a:ln>
              <a:solidFill>
                <a:schemeClr val="bg1">
                  <a:lumMod val="9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/>
                </a:solidFill>
              </a:endParaRPr>
            </a:p>
          </p:txBody>
        </p:sp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id="{B1CC4C4C-FE78-40CA-F810-956E85EF9020}"/>
                </a:ext>
              </a:extLst>
            </p:cNvPr>
            <p:cNvGrpSpPr/>
            <p:nvPr/>
          </p:nvGrpSpPr>
          <p:grpSpPr>
            <a:xfrm>
              <a:off x="2215987" y="3331767"/>
              <a:ext cx="746876" cy="732916"/>
              <a:chOff x="1314013" y="2625111"/>
              <a:chExt cx="746876" cy="732916"/>
            </a:xfrm>
          </p:grpSpPr>
          <p:grpSp>
            <p:nvGrpSpPr>
              <p:cNvPr id="16" name="组合 15">
                <a:extLst>
                  <a:ext uri="{FF2B5EF4-FFF2-40B4-BE49-F238E27FC236}">
                    <a16:creationId xmlns:a16="http://schemas.microsoft.com/office/drawing/2014/main" id="{5E6E2DBA-2330-298B-B4FA-0C6BE9638155}"/>
                  </a:ext>
                </a:extLst>
              </p:cNvPr>
              <p:cNvGrpSpPr/>
              <p:nvPr/>
            </p:nvGrpSpPr>
            <p:grpSpPr>
              <a:xfrm>
                <a:off x="1314013" y="2625111"/>
                <a:ext cx="746876" cy="732916"/>
                <a:chOff x="1314013" y="2911296"/>
                <a:chExt cx="746876" cy="732916"/>
              </a:xfrm>
            </p:grpSpPr>
            <p:sp>
              <p:nvSpPr>
                <p:cNvPr id="12" name="椭圆 11">
                  <a:extLst>
                    <a:ext uri="{FF2B5EF4-FFF2-40B4-BE49-F238E27FC236}">
                      <a16:creationId xmlns:a16="http://schemas.microsoft.com/office/drawing/2014/main" id="{3BAC0E40-77FF-C499-E5DE-73E80E2FC59D}"/>
                    </a:ext>
                  </a:extLst>
                </p:cNvPr>
                <p:cNvSpPr/>
                <p:nvPr/>
              </p:nvSpPr>
              <p:spPr>
                <a:xfrm>
                  <a:off x="1314013" y="2911296"/>
                  <a:ext cx="746876" cy="732916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FFC000"/>
                    </a:gs>
                  </a:gsLst>
                  <a:path path="rect">
                    <a:fillToRect r="100000" b="100000"/>
                  </a:path>
                  <a:tileRect l="-100000" t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4" name="文本框 13">
                  <a:extLst>
                    <a:ext uri="{FF2B5EF4-FFF2-40B4-BE49-F238E27FC236}">
                      <a16:creationId xmlns:a16="http://schemas.microsoft.com/office/drawing/2014/main" id="{1BE03BBC-A966-05D0-0597-E3E1B3A46B06}"/>
                    </a:ext>
                  </a:extLst>
                </p:cNvPr>
                <p:cNvSpPr txBox="1"/>
                <p:nvPr/>
              </p:nvSpPr>
              <p:spPr>
                <a:xfrm>
                  <a:off x="1405628" y="3320293"/>
                  <a:ext cx="546197" cy="26161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100" b="1"/>
                    <a:t>高倍</a:t>
                  </a:r>
                </a:p>
              </p:txBody>
            </p:sp>
          </p:grpSp>
          <p:sp>
            <p:nvSpPr>
              <p:cNvPr id="85" name="任意多边形: 形状 84">
                <a:extLst>
                  <a:ext uri="{FF2B5EF4-FFF2-40B4-BE49-F238E27FC236}">
                    <a16:creationId xmlns:a16="http://schemas.microsoft.com/office/drawing/2014/main" id="{4F479ED2-7348-AB42-932A-F61781189C2D}"/>
                  </a:ext>
                </a:extLst>
              </p:cNvPr>
              <p:cNvSpPr/>
              <p:nvPr/>
            </p:nvSpPr>
            <p:spPr>
              <a:xfrm>
                <a:off x="1541794" y="2759363"/>
                <a:ext cx="300423" cy="285310"/>
              </a:xfrm>
              <a:custGeom>
                <a:avLst/>
                <a:gdLst>
                  <a:gd name="connsiteX0" fmla="*/ 312667 w 599425"/>
                  <a:gd name="connsiteY0" fmla="*/ 399567 h 598482"/>
                  <a:gd name="connsiteX1" fmla="*/ 315885 w 599425"/>
                  <a:gd name="connsiteY1" fmla="*/ 455099 h 598482"/>
                  <a:gd name="connsiteX2" fmla="*/ 313204 w 599425"/>
                  <a:gd name="connsiteY2" fmla="*/ 455367 h 598482"/>
                  <a:gd name="connsiteX3" fmla="*/ 306768 w 599425"/>
                  <a:gd name="connsiteY3" fmla="*/ 400371 h 598482"/>
                  <a:gd name="connsiteX4" fmla="*/ 312667 w 599425"/>
                  <a:gd name="connsiteY4" fmla="*/ 399567 h 598482"/>
                  <a:gd name="connsiteX5" fmla="*/ 291200 w 599425"/>
                  <a:gd name="connsiteY5" fmla="*/ 397399 h 598482"/>
                  <a:gd name="connsiteX6" fmla="*/ 293854 w 599425"/>
                  <a:gd name="connsiteY6" fmla="*/ 400319 h 598482"/>
                  <a:gd name="connsiteX7" fmla="*/ 286865 w 599425"/>
                  <a:gd name="connsiteY7" fmla="*/ 455366 h 598482"/>
                  <a:gd name="connsiteX8" fmla="*/ 283908 w 599425"/>
                  <a:gd name="connsiteY8" fmla="*/ 455097 h 598482"/>
                  <a:gd name="connsiteX9" fmla="*/ 287940 w 599425"/>
                  <a:gd name="connsiteY9" fmla="*/ 399513 h 598482"/>
                  <a:gd name="connsiteX10" fmla="*/ 291200 w 599425"/>
                  <a:gd name="connsiteY10" fmla="*/ 397399 h 598482"/>
                  <a:gd name="connsiteX11" fmla="*/ 273166 w 599425"/>
                  <a:gd name="connsiteY11" fmla="*/ 394000 h 598482"/>
                  <a:gd name="connsiteX12" fmla="*/ 275052 w 599425"/>
                  <a:gd name="connsiteY12" fmla="*/ 397625 h 598482"/>
                  <a:gd name="connsiteX13" fmla="*/ 258078 w 599425"/>
                  <a:gd name="connsiteY13" fmla="*/ 449989 h 598482"/>
                  <a:gd name="connsiteX14" fmla="*/ 255384 w 599425"/>
                  <a:gd name="connsiteY14" fmla="*/ 449452 h 598482"/>
                  <a:gd name="connsiteX15" fmla="*/ 269663 w 599425"/>
                  <a:gd name="connsiteY15" fmla="*/ 395208 h 598482"/>
                  <a:gd name="connsiteX16" fmla="*/ 273166 w 599425"/>
                  <a:gd name="connsiteY16" fmla="*/ 394000 h 598482"/>
                  <a:gd name="connsiteX17" fmla="*/ 329554 w 599425"/>
                  <a:gd name="connsiteY17" fmla="*/ 393490 h 598482"/>
                  <a:gd name="connsiteX18" fmla="*/ 333112 w 599425"/>
                  <a:gd name="connsiteY18" fmla="*/ 395503 h 598482"/>
                  <a:gd name="connsiteX19" fmla="*/ 347075 w 599425"/>
                  <a:gd name="connsiteY19" fmla="*/ 448648 h 598482"/>
                  <a:gd name="connsiteX20" fmla="*/ 344658 w 599425"/>
                  <a:gd name="connsiteY20" fmla="*/ 449722 h 598482"/>
                  <a:gd name="connsiteX21" fmla="*/ 327204 w 599425"/>
                  <a:gd name="connsiteY21" fmla="*/ 396309 h 598482"/>
                  <a:gd name="connsiteX22" fmla="*/ 329554 w 599425"/>
                  <a:gd name="connsiteY22" fmla="*/ 393490 h 598482"/>
                  <a:gd name="connsiteX23" fmla="*/ 350583 w 599425"/>
                  <a:gd name="connsiteY23" fmla="*/ 387189 h 598482"/>
                  <a:gd name="connsiteX24" fmla="*/ 378812 w 599425"/>
                  <a:gd name="connsiteY24" fmla="*/ 435506 h 598482"/>
                  <a:gd name="connsiteX25" fmla="*/ 373435 w 599425"/>
                  <a:gd name="connsiteY25" fmla="*/ 437922 h 598482"/>
                  <a:gd name="connsiteX26" fmla="*/ 348163 w 599425"/>
                  <a:gd name="connsiteY26" fmla="*/ 389068 h 598482"/>
                  <a:gd name="connsiteX27" fmla="*/ 350583 w 599425"/>
                  <a:gd name="connsiteY27" fmla="*/ 387189 h 598482"/>
                  <a:gd name="connsiteX28" fmla="*/ 253639 w 599425"/>
                  <a:gd name="connsiteY28" fmla="*/ 386245 h 598482"/>
                  <a:gd name="connsiteX29" fmla="*/ 254615 w 599425"/>
                  <a:gd name="connsiteY29" fmla="*/ 390105 h 598482"/>
                  <a:gd name="connsiteX30" fmla="*/ 227154 w 599425"/>
                  <a:gd name="connsiteY30" fmla="*/ 437640 h 598482"/>
                  <a:gd name="connsiteX31" fmla="*/ 224462 w 599425"/>
                  <a:gd name="connsiteY31" fmla="*/ 436566 h 598482"/>
                  <a:gd name="connsiteX32" fmla="*/ 250038 w 599425"/>
                  <a:gd name="connsiteY32" fmla="*/ 386614 h 598482"/>
                  <a:gd name="connsiteX33" fmla="*/ 253639 w 599425"/>
                  <a:gd name="connsiteY33" fmla="*/ 386245 h 598482"/>
                  <a:gd name="connsiteX34" fmla="*/ 363984 w 599425"/>
                  <a:gd name="connsiteY34" fmla="*/ 374936 h 598482"/>
                  <a:gd name="connsiteX35" fmla="*/ 367782 w 599425"/>
                  <a:gd name="connsiteY35" fmla="*/ 375071 h 598482"/>
                  <a:gd name="connsiteX36" fmla="*/ 384722 w 599425"/>
                  <a:gd name="connsiteY36" fmla="*/ 396572 h 598482"/>
                  <a:gd name="connsiteX37" fmla="*/ 401931 w 599425"/>
                  <a:gd name="connsiteY37" fmla="*/ 419148 h 598482"/>
                  <a:gd name="connsiteX38" fmla="*/ 399779 w 599425"/>
                  <a:gd name="connsiteY38" fmla="*/ 420761 h 598482"/>
                  <a:gd name="connsiteX39" fmla="*/ 363211 w 599425"/>
                  <a:gd name="connsiteY39" fmla="*/ 378834 h 598482"/>
                  <a:gd name="connsiteX40" fmla="*/ 363984 w 599425"/>
                  <a:gd name="connsiteY40" fmla="*/ 374936 h 598482"/>
                  <a:gd name="connsiteX41" fmla="*/ 232801 w 599425"/>
                  <a:gd name="connsiteY41" fmla="*/ 374814 h 598482"/>
                  <a:gd name="connsiteX42" fmla="*/ 237370 w 599425"/>
                  <a:gd name="connsiteY42" fmla="*/ 378573 h 598482"/>
                  <a:gd name="connsiteX43" fmla="*/ 220979 w 599425"/>
                  <a:gd name="connsiteY43" fmla="*/ 397371 h 598482"/>
                  <a:gd name="connsiteX44" fmla="*/ 200558 w 599425"/>
                  <a:gd name="connsiteY44" fmla="*/ 420197 h 598482"/>
                  <a:gd name="connsiteX45" fmla="*/ 198409 w 599425"/>
                  <a:gd name="connsiteY45" fmla="*/ 418317 h 598482"/>
                  <a:gd name="connsiteX46" fmla="*/ 232801 w 599425"/>
                  <a:gd name="connsiteY46" fmla="*/ 374814 h 598482"/>
                  <a:gd name="connsiteX47" fmla="*/ 379388 w 599425"/>
                  <a:gd name="connsiteY47" fmla="*/ 363295 h 598482"/>
                  <a:gd name="connsiteX48" fmla="*/ 422955 w 599425"/>
                  <a:gd name="connsiteY48" fmla="*/ 397641 h 598482"/>
                  <a:gd name="connsiteX49" fmla="*/ 419459 w 599425"/>
                  <a:gd name="connsiteY49" fmla="*/ 402471 h 598482"/>
                  <a:gd name="connsiteX50" fmla="*/ 400364 w 599425"/>
                  <a:gd name="connsiteY50" fmla="*/ 385835 h 598482"/>
                  <a:gd name="connsiteX51" fmla="*/ 377774 w 599425"/>
                  <a:gd name="connsiteY51" fmla="*/ 365442 h 598482"/>
                  <a:gd name="connsiteX52" fmla="*/ 379388 w 599425"/>
                  <a:gd name="connsiteY52" fmla="*/ 363295 h 598482"/>
                  <a:gd name="connsiteX53" fmla="*/ 220448 w 599425"/>
                  <a:gd name="connsiteY53" fmla="*/ 361954 h 598482"/>
                  <a:gd name="connsiteX54" fmla="*/ 222060 w 599425"/>
                  <a:gd name="connsiteY54" fmla="*/ 364102 h 598482"/>
                  <a:gd name="connsiteX55" fmla="*/ 180144 w 599425"/>
                  <a:gd name="connsiteY55" fmla="*/ 400607 h 598482"/>
                  <a:gd name="connsiteX56" fmla="*/ 176382 w 599425"/>
                  <a:gd name="connsiteY56" fmla="*/ 396044 h 598482"/>
                  <a:gd name="connsiteX57" fmla="*/ 197609 w 599425"/>
                  <a:gd name="connsiteY57" fmla="*/ 379133 h 598482"/>
                  <a:gd name="connsiteX58" fmla="*/ 220448 w 599425"/>
                  <a:gd name="connsiteY58" fmla="*/ 361954 h 598482"/>
                  <a:gd name="connsiteX59" fmla="*/ 390902 w 599425"/>
                  <a:gd name="connsiteY59" fmla="*/ 346091 h 598482"/>
                  <a:gd name="connsiteX60" fmla="*/ 440918 w 599425"/>
                  <a:gd name="connsiteY60" fmla="*/ 371342 h 598482"/>
                  <a:gd name="connsiteX61" fmla="*/ 437423 w 599425"/>
                  <a:gd name="connsiteY61" fmla="*/ 376177 h 598482"/>
                  <a:gd name="connsiteX62" fmla="*/ 389827 w 599425"/>
                  <a:gd name="connsiteY62" fmla="*/ 348509 h 598482"/>
                  <a:gd name="connsiteX63" fmla="*/ 390902 w 599425"/>
                  <a:gd name="connsiteY63" fmla="*/ 346091 h 598482"/>
                  <a:gd name="connsiteX64" fmla="*/ 209990 w 599425"/>
                  <a:gd name="connsiteY64" fmla="*/ 345006 h 598482"/>
                  <a:gd name="connsiteX65" fmla="*/ 212412 w 599425"/>
                  <a:gd name="connsiteY65" fmla="*/ 350649 h 598482"/>
                  <a:gd name="connsiteX66" fmla="*/ 163163 w 599425"/>
                  <a:gd name="connsiteY66" fmla="*/ 375642 h 598482"/>
                  <a:gd name="connsiteX67" fmla="*/ 161548 w 599425"/>
                  <a:gd name="connsiteY67" fmla="*/ 373492 h 598482"/>
                  <a:gd name="connsiteX68" fmla="*/ 209990 w 599425"/>
                  <a:gd name="connsiteY68" fmla="*/ 345006 h 598482"/>
                  <a:gd name="connsiteX69" fmla="*/ 201886 w 599425"/>
                  <a:gd name="connsiteY69" fmla="*/ 325994 h 598482"/>
                  <a:gd name="connsiteX70" fmla="*/ 202962 w 599425"/>
                  <a:gd name="connsiteY70" fmla="*/ 328672 h 598482"/>
                  <a:gd name="connsiteX71" fmla="*/ 149433 w 599425"/>
                  <a:gd name="connsiteY71" fmla="*/ 346077 h 598482"/>
                  <a:gd name="connsiteX72" fmla="*/ 148626 w 599425"/>
                  <a:gd name="connsiteY72" fmla="*/ 340186 h 598482"/>
                  <a:gd name="connsiteX73" fmla="*/ 201886 w 599425"/>
                  <a:gd name="connsiteY73" fmla="*/ 325994 h 598482"/>
                  <a:gd name="connsiteX74" fmla="*/ 399780 w 599425"/>
                  <a:gd name="connsiteY74" fmla="*/ 323850 h 598482"/>
                  <a:gd name="connsiteX75" fmla="*/ 452268 w 599425"/>
                  <a:gd name="connsiteY75" fmla="*/ 340766 h 598482"/>
                  <a:gd name="connsiteX76" fmla="*/ 451730 w 599425"/>
                  <a:gd name="connsiteY76" fmla="*/ 343451 h 598482"/>
                  <a:gd name="connsiteX77" fmla="*/ 397357 w 599425"/>
                  <a:gd name="connsiteY77" fmla="*/ 329220 h 598482"/>
                  <a:gd name="connsiteX78" fmla="*/ 399780 w 599425"/>
                  <a:gd name="connsiteY78" fmla="*/ 323850 h 598482"/>
                  <a:gd name="connsiteX79" fmla="*/ 402488 w 599425"/>
                  <a:gd name="connsiteY79" fmla="*/ 307452 h 598482"/>
                  <a:gd name="connsiteX80" fmla="*/ 457868 w 599425"/>
                  <a:gd name="connsiteY80" fmla="*/ 311215 h 598482"/>
                  <a:gd name="connsiteX81" fmla="*/ 457062 w 599425"/>
                  <a:gd name="connsiteY81" fmla="*/ 317129 h 598482"/>
                  <a:gd name="connsiteX82" fmla="*/ 401950 w 599425"/>
                  <a:gd name="connsiteY82" fmla="*/ 310140 h 598482"/>
                  <a:gd name="connsiteX83" fmla="*/ 402488 w 599425"/>
                  <a:gd name="connsiteY83" fmla="*/ 307452 h 598482"/>
                  <a:gd name="connsiteX84" fmla="*/ 198401 w 599425"/>
                  <a:gd name="connsiteY84" fmla="*/ 305544 h 598482"/>
                  <a:gd name="connsiteX85" fmla="*/ 198670 w 599425"/>
                  <a:gd name="connsiteY85" fmla="*/ 308240 h 598482"/>
                  <a:gd name="connsiteX86" fmla="*/ 143547 w 599425"/>
                  <a:gd name="connsiteY86" fmla="*/ 314710 h 598482"/>
                  <a:gd name="connsiteX87" fmla="*/ 142740 w 599425"/>
                  <a:gd name="connsiteY87" fmla="*/ 308779 h 598482"/>
                  <a:gd name="connsiteX88" fmla="*/ 198401 w 599425"/>
                  <a:gd name="connsiteY88" fmla="*/ 305544 h 598482"/>
                  <a:gd name="connsiteX89" fmla="*/ 457377 w 599425"/>
                  <a:gd name="connsiteY89" fmla="*/ 283033 h 598482"/>
                  <a:gd name="connsiteX90" fmla="*/ 457646 w 599425"/>
                  <a:gd name="connsiteY90" fmla="*/ 285711 h 598482"/>
                  <a:gd name="connsiteX91" fmla="*/ 402523 w 599425"/>
                  <a:gd name="connsiteY91" fmla="*/ 292138 h 598482"/>
                  <a:gd name="connsiteX92" fmla="*/ 401716 w 599425"/>
                  <a:gd name="connsiteY92" fmla="*/ 286247 h 598482"/>
                  <a:gd name="connsiteX93" fmla="*/ 457377 w 599425"/>
                  <a:gd name="connsiteY93" fmla="*/ 283033 h 598482"/>
                  <a:gd name="connsiteX94" fmla="*/ 143527 w 599425"/>
                  <a:gd name="connsiteY94" fmla="*/ 282179 h 598482"/>
                  <a:gd name="connsiteX95" fmla="*/ 199176 w 599425"/>
                  <a:gd name="connsiteY95" fmla="*/ 285947 h 598482"/>
                  <a:gd name="connsiteX96" fmla="*/ 198369 w 599425"/>
                  <a:gd name="connsiteY96" fmla="*/ 291868 h 598482"/>
                  <a:gd name="connsiteX97" fmla="*/ 143258 w 599425"/>
                  <a:gd name="connsiteY97" fmla="*/ 284870 h 598482"/>
                  <a:gd name="connsiteX98" fmla="*/ 143527 w 599425"/>
                  <a:gd name="connsiteY98" fmla="*/ 282179 h 598482"/>
                  <a:gd name="connsiteX99" fmla="*/ 450911 w 599425"/>
                  <a:gd name="connsiteY99" fmla="*/ 251830 h 598482"/>
                  <a:gd name="connsiteX100" fmla="*/ 451987 w 599425"/>
                  <a:gd name="connsiteY100" fmla="*/ 254246 h 598482"/>
                  <a:gd name="connsiteX101" fmla="*/ 398458 w 599425"/>
                  <a:gd name="connsiteY101" fmla="*/ 271968 h 598482"/>
                  <a:gd name="connsiteX102" fmla="*/ 397651 w 599425"/>
                  <a:gd name="connsiteY102" fmla="*/ 266061 h 598482"/>
                  <a:gd name="connsiteX103" fmla="*/ 450911 w 599425"/>
                  <a:gd name="connsiteY103" fmla="*/ 251830 h 598482"/>
                  <a:gd name="connsiteX104" fmla="*/ 149990 w 599425"/>
                  <a:gd name="connsiteY104" fmla="*/ 251309 h 598482"/>
                  <a:gd name="connsiteX105" fmla="*/ 202466 w 599425"/>
                  <a:gd name="connsiteY105" fmla="*/ 268225 h 598482"/>
                  <a:gd name="connsiteX106" fmla="*/ 202197 w 599425"/>
                  <a:gd name="connsiteY106" fmla="*/ 270910 h 598482"/>
                  <a:gd name="connsiteX107" fmla="*/ 147837 w 599425"/>
                  <a:gd name="connsiteY107" fmla="*/ 256679 h 598482"/>
                  <a:gd name="connsiteX108" fmla="*/ 149990 w 599425"/>
                  <a:gd name="connsiteY108" fmla="*/ 251309 h 598482"/>
                  <a:gd name="connsiteX109" fmla="*/ 297388 w 599425"/>
                  <a:gd name="connsiteY109" fmla="*/ 245691 h 598482"/>
                  <a:gd name="connsiteX110" fmla="*/ 260818 w 599425"/>
                  <a:gd name="connsiteY110" fmla="*/ 260461 h 598482"/>
                  <a:gd name="connsiteX111" fmla="*/ 253826 w 599425"/>
                  <a:gd name="connsiteY111" fmla="*/ 323838 h 598482"/>
                  <a:gd name="connsiteX112" fmla="*/ 332345 w 599425"/>
                  <a:gd name="connsiteY112" fmla="*/ 342636 h 598482"/>
                  <a:gd name="connsiteX113" fmla="*/ 340143 w 599425"/>
                  <a:gd name="connsiteY113" fmla="*/ 261267 h 598482"/>
                  <a:gd name="connsiteX114" fmla="*/ 297388 w 599425"/>
                  <a:gd name="connsiteY114" fmla="*/ 245691 h 598482"/>
                  <a:gd name="connsiteX115" fmla="*/ 302195 w 599425"/>
                  <a:gd name="connsiteY115" fmla="*/ 236493 h 598482"/>
                  <a:gd name="connsiteX116" fmla="*/ 349285 w 599425"/>
                  <a:gd name="connsiteY116" fmla="*/ 258313 h 598482"/>
                  <a:gd name="connsiteX117" fmla="*/ 339874 w 599425"/>
                  <a:gd name="connsiteY117" fmla="*/ 346933 h 598482"/>
                  <a:gd name="connsiteX118" fmla="*/ 246297 w 599425"/>
                  <a:gd name="connsiteY118" fmla="*/ 328403 h 598482"/>
                  <a:gd name="connsiteX119" fmla="*/ 256515 w 599425"/>
                  <a:gd name="connsiteY119" fmla="*/ 257776 h 598482"/>
                  <a:gd name="connsiteX120" fmla="*/ 302195 w 599425"/>
                  <a:gd name="connsiteY120" fmla="*/ 236493 h 598482"/>
                  <a:gd name="connsiteX121" fmla="*/ 162129 w 599425"/>
                  <a:gd name="connsiteY121" fmla="*/ 222884 h 598482"/>
                  <a:gd name="connsiteX122" fmla="*/ 212145 w 599425"/>
                  <a:gd name="connsiteY122" fmla="*/ 248124 h 598482"/>
                  <a:gd name="connsiteX123" fmla="*/ 208649 w 599425"/>
                  <a:gd name="connsiteY123" fmla="*/ 252688 h 598482"/>
                  <a:gd name="connsiteX124" fmla="*/ 161053 w 599425"/>
                  <a:gd name="connsiteY124" fmla="*/ 225301 h 598482"/>
                  <a:gd name="connsiteX125" fmla="*/ 162129 w 599425"/>
                  <a:gd name="connsiteY125" fmla="*/ 222884 h 598482"/>
                  <a:gd name="connsiteX126" fmla="*/ 437992 w 599425"/>
                  <a:gd name="connsiteY126" fmla="*/ 220163 h 598482"/>
                  <a:gd name="connsiteX127" fmla="*/ 440143 w 599425"/>
                  <a:gd name="connsiteY127" fmla="*/ 225540 h 598482"/>
                  <a:gd name="connsiteX128" fmla="*/ 391214 w 599425"/>
                  <a:gd name="connsiteY128" fmla="*/ 250812 h 598482"/>
                  <a:gd name="connsiteX129" fmla="*/ 389332 w 599425"/>
                  <a:gd name="connsiteY129" fmla="*/ 248393 h 598482"/>
                  <a:gd name="connsiteX130" fmla="*/ 437992 w 599425"/>
                  <a:gd name="connsiteY130" fmla="*/ 220163 h 598482"/>
                  <a:gd name="connsiteX131" fmla="*/ 421344 w 599425"/>
                  <a:gd name="connsiteY131" fmla="*/ 197115 h 598482"/>
                  <a:gd name="connsiteX132" fmla="*/ 422958 w 599425"/>
                  <a:gd name="connsiteY132" fmla="*/ 199531 h 598482"/>
                  <a:gd name="connsiteX133" fmla="*/ 380982 w 599425"/>
                  <a:gd name="connsiteY133" fmla="*/ 235780 h 598482"/>
                  <a:gd name="connsiteX134" fmla="*/ 377215 w 599425"/>
                  <a:gd name="connsiteY134" fmla="*/ 231216 h 598482"/>
                  <a:gd name="connsiteX135" fmla="*/ 398472 w 599425"/>
                  <a:gd name="connsiteY135" fmla="*/ 214299 h 598482"/>
                  <a:gd name="connsiteX136" fmla="*/ 421344 w 599425"/>
                  <a:gd name="connsiteY136" fmla="*/ 197115 h 598482"/>
                  <a:gd name="connsiteX137" fmla="*/ 180379 w 599425"/>
                  <a:gd name="connsiteY137" fmla="*/ 196550 h 598482"/>
                  <a:gd name="connsiteX138" fmla="*/ 223946 w 599425"/>
                  <a:gd name="connsiteY138" fmla="*/ 230943 h 598482"/>
                  <a:gd name="connsiteX139" fmla="*/ 220181 w 599425"/>
                  <a:gd name="connsiteY139" fmla="*/ 235510 h 598482"/>
                  <a:gd name="connsiteX140" fmla="*/ 201356 w 599425"/>
                  <a:gd name="connsiteY140" fmla="*/ 219120 h 598482"/>
                  <a:gd name="connsiteX141" fmla="*/ 178496 w 599425"/>
                  <a:gd name="connsiteY141" fmla="*/ 198700 h 598482"/>
                  <a:gd name="connsiteX142" fmla="*/ 180379 w 599425"/>
                  <a:gd name="connsiteY142" fmla="*/ 196550 h 598482"/>
                  <a:gd name="connsiteX143" fmla="*/ 403970 w 599425"/>
                  <a:gd name="connsiteY143" fmla="*/ 175990 h 598482"/>
                  <a:gd name="connsiteX144" fmla="*/ 404676 w 599425"/>
                  <a:gd name="connsiteY144" fmla="*/ 179649 h 598482"/>
                  <a:gd name="connsiteX145" fmla="*/ 387984 w 599425"/>
                  <a:gd name="connsiteY145" fmla="*/ 198716 h 598482"/>
                  <a:gd name="connsiteX146" fmla="*/ 367523 w 599425"/>
                  <a:gd name="connsiteY146" fmla="*/ 221273 h 598482"/>
                  <a:gd name="connsiteX147" fmla="*/ 365369 w 599425"/>
                  <a:gd name="connsiteY147" fmla="*/ 219662 h 598482"/>
                  <a:gd name="connsiteX148" fmla="*/ 399830 w 599425"/>
                  <a:gd name="connsiteY148" fmla="*/ 176158 h 598482"/>
                  <a:gd name="connsiteX149" fmla="*/ 403970 w 599425"/>
                  <a:gd name="connsiteY149" fmla="*/ 175990 h 598482"/>
                  <a:gd name="connsiteX150" fmla="*/ 199062 w 599425"/>
                  <a:gd name="connsiteY150" fmla="*/ 174386 h 598482"/>
                  <a:gd name="connsiteX151" fmla="*/ 202989 w 599425"/>
                  <a:gd name="connsiteY151" fmla="*/ 174520 h 598482"/>
                  <a:gd name="connsiteX152" fmla="*/ 219637 w 599425"/>
                  <a:gd name="connsiteY152" fmla="*/ 195991 h 598482"/>
                  <a:gd name="connsiteX153" fmla="*/ 236822 w 599425"/>
                  <a:gd name="connsiteY153" fmla="*/ 218535 h 598482"/>
                  <a:gd name="connsiteX154" fmla="*/ 234674 w 599425"/>
                  <a:gd name="connsiteY154" fmla="*/ 220145 h 598482"/>
                  <a:gd name="connsiteX155" fmla="*/ 198156 w 599425"/>
                  <a:gd name="connsiteY155" fmla="*/ 178278 h 598482"/>
                  <a:gd name="connsiteX156" fmla="*/ 199062 w 599425"/>
                  <a:gd name="connsiteY156" fmla="*/ 174386 h 598482"/>
                  <a:gd name="connsiteX157" fmla="*/ 225276 w 599425"/>
                  <a:gd name="connsiteY157" fmla="*/ 159757 h 598482"/>
                  <a:gd name="connsiteX158" fmla="*/ 253825 w 599425"/>
                  <a:gd name="connsiteY158" fmla="*/ 208074 h 598482"/>
                  <a:gd name="connsiteX159" fmla="*/ 248169 w 599425"/>
                  <a:gd name="connsiteY159" fmla="*/ 210490 h 598482"/>
                  <a:gd name="connsiteX160" fmla="*/ 223121 w 599425"/>
                  <a:gd name="connsiteY160" fmla="*/ 161368 h 598482"/>
                  <a:gd name="connsiteX161" fmla="*/ 225276 w 599425"/>
                  <a:gd name="connsiteY161" fmla="*/ 159757 h 598482"/>
                  <a:gd name="connsiteX162" fmla="*/ 377206 w 599425"/>
                  <a:gd name="connsiteY162" fmla="*/ 157788 h 598482"/>
                  <a:gd name="connsiteX163" fmla="*/ 378316 w 599425"/>
                  <a:gd name="connsiteY163" fmla="*/ 161883 h 598482"/>
                  <a:gd name="connsiteX164" fmla="*/ 350587 w 599425"/>
                  <a:gd name="connsiteY164" fmla="*/ 209418 h 598482"/>
                  <a:gd name="connsiteX165" fmla="*/ 348164 w 599425"/>
                  <a:gd name="connsiteY165" fmla="*/ 208344 h 598482"/>
                  <a:gd name="connsiteX166" fmla="*/ 373470 w 599425"/>
                  <a:gd name="connsiteY166" fmla="*/ 158123 h 598482"/>
                  <a:gd name="connsiteX167" fmla="*/ 377206 w 599425"/>
                  <a:gd name="connsiteY167" fmla="*/ 157788 h 598482"/>
                  <a:gd name="connsiteX168" fmla="*/ 255048 w 599425"/>
                  <a:gd name="connsiteY168" fmla="*/ 144888 h 598482"/>
                  <a:gd name="connsiteX169" fmla="*/ 258620 w 599425"/>
                  <a:gd name="connsiteY169" fmla="*/ 146901 h 598482"/>
                  <a:gd name="connsiteX170" fmla="*/ 272909 w 599425"/>
                  <a:gd name="connsiteY170" fmla="*/ 200033 h 598482"/>
                  <a:gd name="connsiteX171" fmla="*/ 270213 w 599425"/>
                  <a:gd name="connsiteY171" fmla="*/ 201106 h 598482"/>
                  <a:gd name="connsiteX172" fmla="*/ 252689 w 599425"/>
                  <a:gd name="connsiteY172" fmla="*/ 147706 h 598482"/>
                  <a:gd name="connsiteX173" fmla="*/ 255048 w 599425"/>
                  <a:gd name="connsiteY173" fmla="*/ 144888 h 598482"/>
                  <a:gd name="connsiteX174" fmla="*/ 345777 w 599425"/>
                  <a:gd name="connsiteY174" fmla="*/ 144699 h 598482"/>
                  <a:gd name="connsiteX175" fmla="*/ 347663 w 599425"/>
                  <a:gd name="connsiteY175" fmla="*/ 148189 h 598482"/>
                  <a:gd name="connsiteX176" fmla="*/ 330689 w 599425"/>
                  <a:gd name="connsiteY176" fmla="*/ 200541 h 598482"/>
                  <a:gd name="connsiteX177" fmla="*/ 327995 w 599425"/>
                  <a:gd name="connsiteY177" fmla="*/ 200272 h 598482"/>
                  <a:gd name="connsiteX178" fmla="*/ 342274 w 599425"/>
                  <a:gd name="connsiteY178" fmla="*/ 146042 h 598482"/>
                  <a:gd name="connsiteX179" fmla="*/ 345777 w 599425"/>
                  <a:gd name="connsiteY179" fmla="*/ 144699 h 598482"/>
                  <a:gd name="connsiteX180" fmla="*/ 316573 w 599425"/>
                  <a:gd name="connsiteY180" fmla="*/ 139130 h 598482"/>
                  <a:gd name="connsiteX181" fmla="*/ 319130 w 599425"/>
                  <a:gd name="connsiteY181" fmla="*/ 142050 h 598482"/>
                  <a:gd name="connsiteX182" fmla="*/ 312132 w 599425"/>
                  <a:gd name="connsiteY182" fmla="*/ 197097 h 598482"/>
                  <a:gd name="connsiteX183" fmla="*/ 309441 w 599425"/>
                  <a:gd name="connsiteY183" fmla="*/ 196828 h 598482"/>
                  <a:gd name="connsiteX184" fmla="*/ 313209 w 599425"/>
                  <a:gd name="connsiteY184" fmla="*/ 141244 h 598482"/>
                  <a:gd name="connsiteX185" fmla="*/ 316573 w 599425"/>
                  <a:gd name="connsiteY185" fmla="*/ 139130 h 598482"/>
                  <a:gd name="connsiteX186" fmla="*/ 286930 w 599425"/>
                  <a:gd name="connsiteY186" fmla="*/ 138833 h 598482"/>
                  <a:gd name="connsiteX187" fmla="*/ 290077 w 599425"/>
                  <a:gd name="connsiteY187" fmla="*/ 140949 h 598482"/>
                  <a:gd name="connsiteX188" fmla="*/ 293290 w 599425"/>
                  <a:gd name="connsiteY188" fmla="*/ 196546 h 598482"/>
                  <a:gd name="connsiteX189" fmla="*/ 290612 w 599425"/>
                  <a:gd name="connsiteY189" fmla="*/ 196814 h 598482"/>
                  <a:gd name="connsiteX190" fmla="*/ 284185 w 599425"/>
                  <a:gd name="connsiteY190" fmla="*/ 141754 h 598482"/>
                  <a:gd name="connsiteX191" fmla="*/ 286930 w 599425"/>
                  <a:gd name="connsiteY191" fmla="*/ 138833 h 598482"/>
                  <a:gd name="connsiteX192" fmla="*/ 281511 w 599425"/>
                  <a:gd name="connsiteY192" fmla="*/ 111944 h 598482"/>
                  <a:gd name="connsiteX193" fmla="*/ 159159 w 599425"/>
                  <a:gd name="connsiteY193" fmla="*/ 169409 h 598482"/>
                  <a:gd name="connsiteX194" fmla="*/ 116941 w 599425"/>
                  <a:gd name="connsiteY194" fmla="*/ 338581 h 598482"/>
                  <a:gd name="connsiteX195" fmla="*/ 300335 w 599425"/>
                  <a:gd name="connsiteY195" fmla="*/ 486003 h 598482"/>
                  <a:gd name="connsiteX196" fmla="*/ 482384 w 599425"/>
                  <a:gd name="connsiteY196" fmla="*/ 352276 h 598482"/>
                  <a:gd name="connsiteX197" fmla="*/ 401712 w 599425"/>
                  <a:gd name="connsiteY197" fmla="*/ 139065 h 598482"/>
                  <a:gd name="connsiteX198" fmla="*/ 281511 w 599425"/>
                  <a:gd name="connsiteY198" fmla="*/ 111944 h 598482"/>
                  <a:gd name="connsiteX199" fmla="*/ 298453 w 599425"/>
                  <a:gd name="connsiteY199" fmla="*/ 1311 h 598482"/>
                  <a:gd name="connsiteX200" fmla="*/ 301142 w 599425"/>
                  <a:gd name="connsiteY200" fmla="*/ 1311 h 598482"/>
                  <a:gd name="connsiteX201" fmla="*/ 303024 w 599425"/>
                  <a:gd name="connsiteY201" fmla="*/ 102814 h 598482"/>
                  <a:gd name="connsiteX202" fmla="*/ 335562 w 599425"/>
                  <a:gd name="connsiteY202" fmla="*/ 106305 h 598482"/>
                  <a:gd name="connsiteX203" fmla="*/ 353040 w 599425"/>
                  <a:gd name="connsiteY203" fmla="*/ 5607 h 598482"/>
                  <a:gd name="connsiteX204" fmla="*/ 358688 w 599425"/>
                  <a:gd name="connsiteY204" fmla="*/ 7218 h 598482"/>
                  <a:gd name="connsiteX205" fmla="*/ 338520 w 599425"/>
                  <a:gd name="connsiteY205" fmla="*/ 106842 h 598482"/>
                  <a:gd name="connsiteX206" fmla="*/ 372940 w 599425"/>
                  <a:gd name="connsiteY206" fmla="*/ 116509 h 598482"/>
                  <a:gd name="connsiteX207" fmla="*/ 413813 w 599425"/>
                  <a:gd name="connsiteY207" fmla="*/ 23598 h 598482"/>
                  <a:gd name="connsiteX208" fmla="*/ 416502 w 599425"/>
                  <a:gd name="connsiteY208" fmla="*/ 24673 h 598482"/>
                  <a:gd name="connsiteX209" fmla="*/ 378855 w 599425"/>
                  <a:gd name="connsiteY209" fmla="*/ 118657 h 598482"/>
                  <a:gd name="connsiteX210" fmla="*/ 408973 w 599425"/>
                  <a:gd name="connsiteY210" fmla="*/ 133695 h 598482"/>
                  <a:gd name="connsiteX211" fmla="*/ 466788 w 599425"/>
                  <a:gd name="connsiteY211" fmla="*/ 52062 h 598482"/>
                  <a:gd name="connsiteX212" fmla="*/ 469208 w 599425"/>
                  <a:gd name="connsiteY212" fmla="*/ 53674 h 598482"/>
                  <a:gd name="connsiteX213" fmla="*/ 414351 w 599425"/>
                  <a:gd name="connsiteY213" fmla="*/ 137186 h 598482"/>
                  <a:gd name="connsiteX214" fmla="*/ 439628 w 599425"/>
                  <a:gd name="connsiteY214" fmla="*/ 157862 h 598482"/>
                  <a:gd name="connsiteX215" fmla="*/ 509275 w 599425"/>
                  <a:gd name="connsiteY215" fmla="*/ 86702 h 598482"/>
                  <a:gd name="connsiteX216" fmla="*/ 513577 w 599425"/>
                  <a:gd name="connsiteY216" fmla="*/ 90999 h 598482"/>
                  <a:gd name="connsiteX217" fmla="*/ 442048 w 599425"/>
                  <a:gd name="connsiteY217" fmla="*/ 160279 h 598482"/>
                  <a:gd name="connsiteX218" fmla="*/ 461679 w 599425"/>
                  <a:gd name="connsiteY218" fmla="*/ 183641 h 598482"/>
                  <a:gd name="connsiteX219" fmla="*/ 544770 w 599425"/>
                  <a:gd name="connsiteY219" fmla="*/ 128861 h 598482"/>
                  <a:gd name="connsiteX220" fmla="*/ 546653 w 599425"/>
                  <a:gd name="connsiteY220" fmla="*/ 131009 h 598482"/>
                  <a:gd name="connsiteX221" fmla="*/ 465443 w 599425"/>
                  <a:gd name="connsiteY221" fmla="*/ 189011 h 598482"/>
                  <a:gd name="connsiteX222" fmla="*/ 482922 w 599425"/>
                  <a:gd name="connsiteY222" fmla="*/ 222846 h 598482"/>
                  <a:gd name="connsiteX223" fmla="*/ 575426 w 599425"/>
                  <a:gd name="connsiteY223" fmla="*/ 183909 h 598482"/>
                  <a:gd name="connsiteX224" fmla="*/ 577039 w 599425"/>
                  <a:gd name="connsiteY224" fmla="*/ 189548 h 598482"/>
                  <a:gd name="connsiteX225" fmla="*/ 484267 w 599425"/>
                  <a:gd name="connsiteY225" fmla="*/ 225800 h 598482"/>
                  <a:gd name="connsiteX226" fmla="*/ 494216 w 599425"/>
                  <a:gd name="connsiteY226" fmla="*/ 260977 h 598482"/>
                  <a:gd name="connsiteX227" fmla="*/ 593174 w 599425"/>
                  <a:gd name="connsiteY227" fmla="*/ 241374 h 598482"/>
                  <a:gd name="connsiteX228" fmla="*/ 593980 w 599425"/>
                  <a:gd name="connsiteY228" fmla="*/ 247282 h 598482"/>
                  <a:gd name="connsiteX229" fmla="*/ 494754 w 599425"/>
                  <a:gd name="connsiteY229" fmla="*/ 264468 h 598482"/>
                  <a:gd name="connsiteX230" fmla="*/ 497174 w 599425"/>
                  <a:gd name="connsiteY230" fmla="*/ 287024 h 598482"/>
                  <a:gd name="connsiteX231" fmla="*/ 497443 w 599425"/>
                  <a:gd name="connsiteY231" fmla="*/ 294811 h 598482"/>
                  <a:gd name="connsiteX232" fmla="*/ 598014 w 599425"/>
                  <a:gd name="connsiteY232" fmla="*/ 296422 h 598482"/>
                  <a:gd name="connsiteX233" fmla="*/ 598014 w 599425"/>
                  <a:gd name="connsiteY233" fmla="*/ 299108 h 598482"/>
                  <a:gd name="connsiteX234" fmla="*/ 497443 w 599425"/>
                  <a:gd name="connsiteY234" fmla="*/ 301256 h 598482"/>
                  <a:gd name="connsiteX235" fmla="*/ 494216 w 599425"/>
                  <a:gd name="connsiteY235" fmla="*/ 333479 h 598482"/>
                  <a:gd name="connsiteX236" fmla="*/ 593442 w 599425"/>
                  <a:gd name="connsiteY236" fmla="*/ 350934 h 598482"/>
                  <a:gd name="connsiteX237" fmla="*/ 591829 w 599425"/>
                  <a:gd name="connsiteY237" fmla="*/ 356573 h 598482"/>
                  <a:gd name="connsiteX238" fmla="*/ 493678 w 599425"/>
                  <a:gd name="connsiteY238" fmla="*/ 336702 h 598482"/>
                  <a:gd name="connsiteX239" fmla="*/ 483729 w 599425"/>
                  <a:gd name="connsiteY239" fmla="*/ 371342 h 598482"/>
                  <a:gd name="connsiteX240" fmla="*/ 575695 w 599425"/>
                  <a:gd name="connsiteY240" fmla="*/ 411621 h 598482"/>
                  <a:gd name="connsiteX241" fmla="*/ 574619 w 599425"/>
                  <a:gd name="connsiteY241" fmla="*/ 414306 h 598482"/>
                  <a:gd name="connsiteX242" fmla="*/ 481309 w 599425"/>
                  <a:gd name="connsiteY242" fmla="*/ 377249 h 598482"/>
                  <a:gd name="connsiteX243" fmla="*/ 465443 w 599425"/>
                  <a:gd name="connsiteY243" fmla="*/ 407056 h 598482"/>
                  <a:gd name="connsiteX244" fmla="*/ 546922 w 599425"/>
                  <a:gd name="connsiteY244" fmla="*/ 464521 h 598482"/>
                  <a:gd name="connsiteX245" fmla="*/ 545577 w 599425"/>
                  <a:gd name="connsiteY245" fmla="*/ 466937 h 598482"/>
                  <a:gd name="connsiteX246" fmla="*/ 461947 w 599425"/>
                  <a:gd name="connsiteY246" fmla="*/ 412158 h 598482"/>
                  <a:gd name="connsiteX247" fmla="*/ 442855 w 599425"/>
                  <a:gd name="connsiteY247" fmla="*/ 435520 h 598482"/>
                  <a:gd name="connsiteX248" fmla="*/ 512233 w 599425"/>
                  <a:gd name="connsiteY248" fmla="*/ 507217 h 598482"/>
                  <a:gd name="connsiteX249" fmla="*/ 510351 w 599425"/>
                  <a:gd name="connsiteY249" fmla="*/ 509096 h 598482"/>
                  <a:gd name="connsiteX250" fmla="*/ 438284 w 599425"/>
                  <a:gd name="connsiteY250" fmla="*/ 440085 h 598482"/>
                  <a:gd name="connsiteX251" fmla="*/ 415158 w 599425"/>
                  <a:gd name="connsiteY251" fmla="*/ 459150 h 598482"/>
                  <a:gd name="connsiteX252" fmla="*/ 470284 w 599425"/>
                  <a:gd name="connsiteY252" fmla="*/ 542662 h 598482"/>
                  <a:gd name="connsiteX253" fmla="*/ 468132 w 599425"/>
                  <a:gd name="connsiteY253" fmla="*/ 544273 h 598482"/>
                  <a:gd name="connsiteX254" fmla="*/ 409780 w 599425"/>
                  <a:gd name="connsiteY254" fmla="*/ 462909 h 598482"/>
                  <a:gd name="connsiteX255" fmla="*/ 406284 w 599425"/>
                  <a:gd name="connsiteY255" fmla="*/ 465058 h 598482"/>
                  <a:gd name="connsiteX256" fmla="*/ 378318 w 599425"/>
                  <a:gd name="connsiteY256" fmla="*/ 479021 h 598482"/>
                  <a:gd name="connsiteX257" fmla="*/ 414889 w 599425"/>
                  <a:gd name="connsiteY257" fmla="*/ 573006 h 598482"/>
                  <a:gd name="connsiteX258" fmla="*/ 412469 w 599425"/>
                  <a:gd name="connsiteY258" fmla="*/ 574080 h 598482"/>
                  <a:gd name="connsiteX259" fmla="*/ 372402 w 599425"/>
                  <a:gd name="connsiteY259" fmla="*/ 481438 h 598482"/>
                  <a:gd name="connsiteX260" fmla="*/ 340133 w 599425"/>
                  <a:gd name="connsiteY260" fmla="*/ 490299 h 598482"/>
                  <a:gd name="connsiteX261" fmla="*/ 357074 w 599425"/>
                  <a:gd name="connsiteY261" fmla="*/ 590192 h 598482"/>
                  <a:gd name="connsiteX262" fmla="*/ 354385 w 599425"/>
                  <a:gd name="connsiteY262" fmla="*/ 590729 h 598482"/>
                  <a:gd name="connsiteX263" fmla="*/ 333948 w 599425"/>
                  <a:gd name="connsiteY263" fmla="*/ 491373 h 598482"/>
                  <a:gd name="connsiteX264" fmla="*/ 301411 w 599425"/>
                  <a:gd name="connsiteY264" fmla="*/ 493790 h 598482"/>
                  <a:gd name="connsiteX265" fmla="*/ 302755 w 599425"/>
                  <a:gd name="connsiteY265" fmla="*/ 595562 h 598482"/>
                  <a:gd name="connsiteX266" fmla="*/ 296839 w 599425"/>
                  <a:gd name="connsiteY266" fmla="*/ 595562 h 598482"/>
                  <a:gd name="connsiteX267" fmla="*/ 298453 w 599425"/>
                  <a:gd name="connsiteY267" fmla="*/ 493790 h 598482"/>
                  <a:gd name="connsiteX268" fmla="*/ 268066 w 599425"/>
                  <a:gd name="connsiteY268" fmla="*/ 490568 h 598482"/>
                  <a:gd name="connsiteX269" fmla="*/ 247629 w 599425"/>
                  <a:gd name="connsiteY269" fmla="*/ 590997 h 598482"/>
                  <a:gd name="connsiteX270" fmla="*/ 244671 w 599425"/>
                  <a:gd name="connsiteY270" fmla="*/ 590729 h 598482"/>
                  <a:gd name="connsiteX271" fmla="*/ 261881 w 599425"/>
                  <a:gd name="connsiteY271" fmla="*/ 489494 h 598482"/>
                  <a:gd name="connsiteX272" fmla="*/ 225847 w 599425"/>
                  <a:gd name="connsiteY272" fmla="*/ 478216 h 598482"/>
                  <a:gd name="connsiteX273" fmla="*/ 187125 w 599425"/>
                  <a:gd name="connsiteY273" fmla="*/ 573811 h 598482"/>
                  <a:gd name="connsiteX274" fmla="*/ 181747 w 599425"/>
                  <a:gd name="connsiteY274" fmla="*/ 571395 h 598482"/>
                  <a:gd name="connsiteX275" fmla="*/ 223158 w 599425"/>
                  <a:gd name="connsiteY275" fmla="*/ 477141 h 598482"/>
                  <a:gd name="connsiteX276" fmla="*/ 192503 w 599425"/>
                  <a:gd name="connsiteY276" fmla="*/ 460761 h 598482"/>
                  <a:gd name="connsiteX277" fmla="*/ 190890 w 599425"/>
                  <a:gd name="connsiteY277" fmla="*/ 459687 h 598482"/>
                  <a:gd name="connsiteX278" fmla="*/ 133882 w 599425"/>
                  <a:gd name="connsiteY278" fmla="*/ 545347 h 598482"/>
                  <a:gd name="connsiteX279" fmla="*/ 129041 w 599425"/>
                  <a:gd name="connsiteY279" fmla="*/ 541857 h 598482"/>
                  <a:gd name="connsiteX280" fmla="*/ 188470 w 599425"/>
                  <a:gd name="connsiteY280" fmla="*/ 458076 h 598482"/>
                  <a:gd name="connsiteX281" fmla="*/ 164806 w 599425"/>
                  <a:gd name="connsiteY281" fmla="*/ 439279 h 598482"/>
                  <a:gd name="connsiteX282" fmla="*/ 91394 w 599425"/>
                  <a:gd name="connsiteY282" fmla="*/ 510170 h 598482"/>
                  <a:gd name="connsiteX283" fmla="*/ 89512 w 599425"/>
                  <a:gd name="connsiteY283" fmla="*/ 508022 h 598482"/>
                  <a:gd name="connsiteX284" fmla="*/ 160234 w 599425"/>
                  <a:gd name="connsiteY284" fmla="*/ 434983 h 598482"/>
                  <a:gd name="connsiteX285" fmla="*/ 138991 w 599425"/>
                  <a:gd name="connsiteY285" fmla="*/ 410010 h 598482"/>
                  <a:gd name="connsiteX286" fmla="*/ 55899 w 599425"/>
                  <a:gd name="connsiteY286" fmla="*/ 468280 h 598482"/>
                  <a:gd name="connsiteX287" fmla="*/ 52941 w 599425"/>
                  <a:gd name="connsiteY287" fmla="*/ 463178 h 598482"/>
                  <a:gd name="connsiteX288" fmla="*/ 137108 w 599425"/>
                  <a:gd name="connsiteY288" fmla="*/ 407324 h 598482"/>
                  <a:gd name="connsiteX289" fmla="*/ 119630 w 599425"/>
                  <a:gd name="connsiteY289" fmla="*/ 376175 h 598482"/>
                  <a:gd name="connsiteX290" fmla="*/ 25512 w 599425"/>
                  <a:gd name="connsiteY290" fmla="*/ 412963 h 598482"/>
                  <a:gd name="connsiteX291" fmla="*/ 24437 w 599425"/>
                  <a:gd name="connsiteY291" fmla="*/ 410278 h 598482"/>
                  <a:gd name="connsiteX292" fmla="*/ 117209 w 599425"/>
                  <a:gd name="connsiteY292" fmla="*/ 370267 h 598482"/>
                  <a:gd name="connsiteX293" fmla="*/ 108067 w 599425"/>
                  <a:gd name="connsiteY293" fmla="*/ 338044 h 598482"/>
                  <a:gd name="connsiteX294" fmla="*/ 8302 w 599425"/>
                  <a:gd name="connsiteY294" fmla="*/ 354961 h 598482"/>
                  <a:gd name="connsiteX295" fmla="*/ 7496 w 599425"/>
                  <a:gd name="connsiteY295" fmla="*/ 352276 h 598482"/>
                  <a:gd name="connsiteX296" fmla="*/ 106991 w 599425"/>
                  <a:gd name="connsiteY296" fmla="*/ 331868 h 598482"/>
                  <a:gd name="connsiteX297" fmla="*/ 104840 w 599425"/>
                  <a:gd name="connsiteY297" fmla="*/ 299376 h 598482"/>
                  <a:gd name="connsiteX298" fmla="*/ 2924 w 599425"/>
                  <a:gd name="connsiteY298" fmla="*/ 300719 h 598482"/>
                  <a:gd name="connsiteX299" fmla="*/ 2924 w 599425"/>
                  <a:gd name="connsiteY299" fmla="*/ 294811 h 598482"/>
                  <a:gd name="connsiteX300" fmla="*/ 105109 w 599425"/>
                  <a:gd name="connsiteY300" fmla="*/ 296422 h 598482"/>
                  <a:gd name="connsiteX301" fmla="*/ 105915 w 599425"/>
                  <a:gd name="connsiteY301" fmla="*/ 284876 h 598482"/>
                  <a:gd name="connsiteX302" fmla="*/ 108604 w 599425"/>
                  <a:gd name="connsiteY302" fmla="*/ 266347 h 598482"/>
                  <a:gd name="connsiteX303" fmla="*/ 7227 w 599425"/>
                  <a:gd name="connsiteY303" fmla="*/ 245671 h 598482"/>
                  <a:gd name="connsiteX304" fmla="*/ 7765 w 599425"/>
                  <a:gd name="connsiteY304" fmla="*/ 242985 h 598482"/>
                  <a:gd name="connsiteX305" fmla="*/ 109680 w 599425"/>
                  <a:gd name="connsiteY305" fmla="*/ 260171 h 598482"/>
                  <a:gd name="connsiteX306" fmla="*/ 120436 w 599425"/>
                  <a:gd name="connsiteY306" fmla="*/ 223920 h 598482"/>
                  <a:gd name="connsiteX307" fmla="*/ 24706 w 599425"/>
                  <a:gd name="connsiteY307" fmla="*/ 185521 h 598482"/>
                  <a:gd name="connsiteX308" fmla="*/ 27126 w 599425"/>
                  <a:gd name="connsiteY308" fmla="*/ 179881 h 598482"/>
                  <a:gd name="connsiteX309" fmla="*/ 121512 w 599425"/>
                  <a:gd name="connsiteY309" fmla="*/ 221235 h 598482"/>
                  <a:gd name="connsiteX310" fmla="*/ 138453 w 599425"/>
                  <a:gd name="connsiteY310" fmla="*/ 188743 h 598482"/>
                  <a:gd name="connsiteX311" fmla="*/ 53210 w 599425"/>
                  <a:gd name="connsiteY311" fmla="*/ 132084 h 598482"/>
                  <a:gd name="connsiteX312" fmla="*/ 56706 w 599425"/>
                  <a:gd name="connsiteY312" fmla="*/ 127250 h 598482"/>
                  <a:gd name="connsiteX313" fmla="*/ 140066 w 599425"/>
                  <a:gd name="connsiteY313" fmla="*/ 186326 h 598482"/>
                  <a:gd name="connsiteX314" fmla="*/ 158890 w 599425"/>
                  <a:gd name="connsiteY314" fmla="*/ 162964 h 598482"/>
                  <a:gd name="connsiteX315" fmla="*/ 160772 w 599425"/>
                  <a:gd name="connsiteY315" fmla="*/ 160548 h 598482"/>
                  <a:gd name="connsiteX316" fmla="*/ 88436 w 599425"/>
                  <a:gd name="connsiteY316" fmla="*/ 89925 h 598482"/>
                  <a:gd name="connsiteX317" fmla="*/ 92470 w 599425"/>
                  <a:gd name="connsiteY317" fmla="*/ 85628 h 598482"/>
                  <a:gd name="connsiteX318" fmla="*/ 162923 w 599425"/>
                  <a:gd name="connsiteY318" fmla="*/ 158131 h 598482"/>
                  <a:gd name="connsiteX319" fmla="*/ 187932 w 599425"/>
                  <a:gd name="connsiteY319" fmla="*/ 136111 h 598482"/>
                  <a:gd name="connsiteX320" fmla="*/ 130117 w 599425"/>
                  <a:gd name="connsiteY320" fmla="*/ 54211 h 598482"/>
                  <a:gd name="connsiteX321" fmla="*/ 135495 w 599425"/>
                  <a:gd name="connsiteY321" fmla="*/ 51257 h 598482"/>
                  <a:gd name="connsiteX322" fmla="*/ 190621 w 599425"/>
                  <a:gd name="connsiteY322" fmla="*/ 134232 h 598482"/>
                  <a:gd name="connsiteX323" fmla="*/ 224503 w 599425"/>
                  <a:gd name="connsiteY323" fmla="*/ 116240 h 598482"/>
                  <a:gd name="connsiteX324" fmla="*/ 185512 w 599425"/>
                  <a:gd name="connsiteY324" fmla="*/ 23867 h 598482"/>
                  <a:gd name="connsiteX325" fmla="*/ 191427 w 599425"/>
                  <a:gd name="connsiteY325" fmla="*/ 22256 h 598482"/>
                  <a:gd name="connsiteX326" fmla="*/ 227730 w 599425"/>
                  <a:gd name="connsiteY326" fmla="*/ 114898 h 598482"/>
                  <a:gd name="connsiteX327" fmla="*/ 263226 w 599425"/>
                  <a:gd name="connsiteY327" fmla="*/ 105499 h 598482"/>
                  <a:gd name="connsiteX328" fmla="*/ 243327 w 599425"/>
                  <a:gd name="connsiteY328" fmla="*/ 6144 h 598482"/>
                  <a:gd name="connsiteX329" fmla="*/ 249243 w 599425"/>
                  <a:gd name="connsiteY329" fmla="*/ 5339 h 598482"/>
                  <a:gd name="connsiteX330" fmla="*/ 266453 w 599425"/>
                  <a:gd name="connsiteY330" fmla="*/ 104962 h 598482"/>
                  <a:gd name="connsiteX331" fmla="*/ 296839 w 599425"/>
                  <a:gd name="connsiteY331" fmla="*/ 102814 h 598482"/>
                  <a:gd name="connsiteX332" fmla="*/ 298453 w 599425"/>
                  <a:gd name="connsiteY332" fmla="*/ 1311 h 5984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</a:cxnLst>
                <a:rect l="l" t="t" r="r" b="b"/>
                <a:pathLst>
                  <a:path w="599425" h="598482">
                    <a:moveTo>
                      <a:pt x="312667" y="399567"/>
                    </a:moveTo>
                    <a:cubicBezTo>
                      <a:pt x="315081" y="417541"/>
                      <a:pt x="316153" y="436857"/>
                      <a:pt x="315885" y="455099"/>
                    </a:cubicBezTo>
                    <a:cubicBezTo>
                      <a:pt x="315885" y="456709"/>
                      <a:pt x="313472" y="456977"/>
                      <a:pt x="313204" y="455367"/>
                    </a:cubicBezTo>
                    <a:cubicBezTo>
                      <a:pt x="308377" y="438466"/>
                      <a:pt x="305427" y="418077"/>
                      <a:pt x="306768" y="400371"/>
                    </a:cubicBezTo>
                    <a:cubicBezTo>
                      <a:pt x="307036" y="397152"/>
                      <a:pt x="312131" y="396079"/>
                      <a:pt x="312667" y="399567"/>
                    </a:cubicBezTo>
                    <a:close/>
                    <a:moveTo>
                      <a:pt x="291200" y="397399"/>
                    </a:moveTo>
                    <a:cubicBezTo>
                      <a:pt x="292577" y="397567"/>
                      <a:pt x="293854" y="398574"/>
                      <a:pt x="293854" y="400319"/>
                    </a:cubicBezTo>
                    <a:cubicBezTo>
                      <a:pt x="293048" y="418310"/>
                      <a:pt x="290360" y="437643"/>
                      <a:pt x="286865" y="455366"/>
                    </a:cubicBezTo>
                    <a:cubicBezTo>
                      <a:pt x="286328" y="456977"/>
                      <a:pt x="284177" y="456440"/>
                      <a:pt x="283908" y="455097"/>
                    </a:cubicBezTo>
                    <a:cubicBezTo>
                      <a:pt x="282564" y="437375"/>
                      <a:pt x="283371" y="416967"/>
                      <a:pt x="287940" y="399513"/>
                    </a:cubicBezTo>
                    <a:cubicBezTo>
                      <a:pt x="288344" y="397902"/>
                      <a:pt x="289822" y="397231"/>
                      <a:pt x="291200" y="397399"/>
                    </a:cubicBezTo>
                    <a:close/>
                    <a:moveTo>
                      <a:pt x="273166" y="394000"/>
                    </a:moveTo>
                    <a:cubicBezTo>
                      <a:pt x="274446" y="394604"/>
                      <a:pt x="275456" y="396014"/>
                      <a:pt x="275052" y="397625"/>
                    </a:cubicBezTo>
                    <a:cubicBezTo>
                      <a:pt x="271011" y="415080"/>
                      <a:pt x="264814" y="433340"/>
                      <a:pt x="258078" y="449989"/>
                    </a:cubicBezTo>
                    <a:cubicBezTo>
                      <a:pt x="257539" y="451332"/>
                      <a:pt x="255114" y="451332"/>
                      <a:pt x="255384" y="449452"/>
                    </a:cubicBezTo>
                    <a:cubicBezTo>
                      <a:pt x="257270" y="431460"/>
                      <a:pt x="261850" y="411589"/>
                      <a:pt x="269663" y="395208"/>
                    </a:cubicBezTo>
                    <a:cubicBezTo>
                      <a:pt x="270337" y="393597"/>
                      <a:pt x="271886" y="393396"/>
                      <a:pt x="273166" y="394000"/>
                    </a:cubicBezTo>
                    <a:close/>
                    <a:moveTo>
                      <a:pt x="329554" y="393490"/>
                    </a:moveTo>
                    <a:cubicBezTo>
                      <a:pt x="330964" y="393356"/>
                      <a:pt x="332575" y="394027"/>
                      <a:pt x="333112" y="395503"/>
                    </a:cubicBezTo>
                    <a:cubicBezTo>
                      <a:pt x="339019" y="412413"/>
                      <a:pt x="343584" y="431202"/>
                      <a:pt x="347075" y="448648"/>
                    </a:cubicBezTo>
                    <a:cubicBezTo>
                      <a:pt x="347343" y="450258"/>
                      <a:pt x="345464" y="451332"/>
                      <a:pt x="344658" y="449722"/>
                    </a:cubicBezTo>
                    <a:cubicBezTo>
                      <a:pt x="336334" y="433617"/>
                      <a:pt x="329352" y="414560"/>
                      <a:pt x="327204" y="396309"/>
                    </a:cubicBezTo>
                    <a:cubicBezTo>
                      <a:pt x="326936" y="394564"/>
                      <a:pt x="328144" y="393625"/>
                      <a:pt x="329554" y="393490"/>
                    </a:cubicBezTo>
                    <a:close/>
                    <a:moveTo>
                      <a:pt x="350583" y="387189"/>
                    </a:moveTo>
                    <a:cubicBezTo>
                      <a:pt x="361874" y="401147"/>
                      <a:pt x="372897" y="418595"/>
                      <a:pt x="378812" y="435506"/>
                    </a:cubicBezTo>
                    <a:cubicBezTo>
                      <a:pt x="380156" y="438995"/>
                      <a:pt x="375048" y="440606"/>
                      <a:pt x="373435" y="437922"/>
                    </a:cubicBezTo>
                    <a:cubicBezTo>
                      <a:pt x="363756" y="422890"/>
                      <a:pt x="355422" y="405442"/>
                      <a:pt x="348163" y="389068"/>
                    </a:cubicBezTo>
                    <a:cubicBezTo>
                      <a:pt x="347625" y="387726"/>
                      <a:pt x="349238" y="385847"/>
                      <a:pt x="350583" y="387189"/>
                    </a:cubicBezTo>
                    <a:close/>
                    <a:moveTo>
                      <a:pt x="253639" y="386245"/>
                    </a:moveTo>
                    <a:cubicBezTo>
                      <a:pt x="254683" y="387151"/>
                      <a:pt x="255288" y="388762"/>
                      <a:pt x="254615" y="390105"/>
                    </a:cubicBezTo>
                    <a:cubicBezTo>
                      <a:pt x="247077" y="406219"/>
                      <a:pt x="237116" y="422870"/>
                      <a:pt x="227154" y="437640"/>
                    </a:cubicBezTo>
                    <a:cubicBezTo>
                      <a:pt x="226347" y="438983"/>
                      <a:pt x="223924" y="438177"/>
                      <a:pt x="224462" y="436566"/>
                    </a:cubicBezTo>
                    <a:cubicBezTo>
                      <a:pt x="230116" y="419647"/>
                      <a:pt x="238731" y="400848"/>
                      <a:pt x="250038" y="386614"/>
                    </a:cubicBezTo>
                    <a:cubicBezTo>
                      <a:pt x="251115" y="385137"/>
                      <a:pt x="252596" y="385338"/>
                      <a:pt x="253639" y="386245"/>
                    </a:cubicBezTo>
                    <a:close/>
                    <a:moveTo>
                      <a:pt x="363984" y="374936"/>
                    </a:moveTo>
                    <a:cubicBezTo>
                      <a:pt x="365026" y="374063"/>
                      <a:pt x="366572" y="373861"/>
                      <a:pt x="367782" y="375071"/>
                    </a:cubicBezTo>
                    <a:cubicBezTo>
                      <a:pt x="373966" y="381790"/>
                      <a:pt x="379075" y="389584"/>
                      <a:pt x="384722" y="396572"/>
                    </a:cubicBezTo>
                    <a:cubicBezTo>
                      <a:pt x="390637" y="403829"/>
                      <a:pt x="396553" y="411354"/>
                      <a:pt x="401931" y="419148"/>
                    </a:cubicBezTo>
                    <a:cubicBezTo>
                      <a:pt x="402737" y="420492"/>
                      <a:pt x="400855" y="421836"/>
                      <a:pt x="399779" y="420761"/>
                    </a:cubicBezTo>
                    <a:cubicBezTo>
                      <a:pt x="386335" y="409473"/>
                      <a:pt x="371815" y="394422"/>
                      <a:pt x="363211" y="378834"/>
                    </a:cubicBezTo>
                    <a:cubicBezTo>
                      <a:pt x="362404" y="377356"/>
                      <a:pt x="362942" y="375810"/>
                      <a:pt x="363984" y="374936"/>
                    </a:cubicBezTo>
                    <a:close/>
                    <a:moveTo>
                      <a:pt x="232801" y="374814"/>
                    </a:moveTo>
                    <a:cubicBezTo>
                      <a:pt x="235220" y="372934"/>
                      <a:pt x="239519" y="375619"/>
                      <a:pt x="237370" y="378573"/>
                    </a:cubicBezTo>
                    <a:cubicBezTo>
                      <a:pt x="232533" y="385287"/>
                      <a:pt x="226353" y="391195"/>
                      <a:pt x="220979" y="397371"/>
                    </a:cubicBezTo>
                    <a:cubicBezTo>
                      <a:pt x="214262" y="405159"/>
                      <a:pt x="207813" y="412946"/>
                      <a:pt x="200558" y="420197"/>
                    </a:cubicBezTo>
                    <a:cubicBezTo>
                      <a:pt x="199215" y="421271"/>
                      <a:pt x="197603" y="419928"/>
                      <a:pt x="198409" y="418317"/>
                    </a:cubicBezTo>
                    <a:cubicBezTo>
                      <a:pt x="207007" y="403279"/>
                      <a:pt x="219098" y="386092"/>
                      <a:pt x="232801" y="374814"/>
                    </a:cubicBezTo>
                    <a:close/>
                    <a:moveTo>
                      <a:pt x="379388" y="363295"/>
                    </a:moveTo>
                    <a:cubicBezTo>
                      <a:pt x="394717" y="371882"/>
                      <a:pt x="411660" y="384225"/>
                      <a:pt x="422955" y="397641"/>
                    </a:cubicBezTo>
                    <a:cubicBezTo>
                      <a:pt x="425106" y="400056"/>
                      <a:pt x="422417" y="404618"/>
                      <a:pt x="419459" y="402471"/>
                    </a:cubicBezTo>
                    <a:cubicBezTo>
                      <a:pt x="412735" y="397373"/>
                      <a:pt x="406819" y="391201"/>
                      <a:pt x="400364" y="385835"/>
                    </a:cubicBezTo>
                    <a:cubicBezTo>
                      <a:pt x="392565" y="379395"/>
                      <a:pt x="385035" y="372687"/>
                      <a:pt x="377774" y="365442"/>
                    </a:cubicBezTo>
                    <a:cubicBezTo>
                      <a:pt x="376698" y="364368"/>
                      <a:pt x="378043" y="362490"/>
                      <a:pt x="379388" y="363295"/>
                    </a:cubicBezTo>
                    <a:close/>
                    <a:moveTo>
                      <a:pt x="220448" y="361954"/>
                    </a:moveTo>
                    <a:cubicBezTo>
                      <a:pt x="221791" y="361149"/>
                      <a:pt x="222866" y="363028"/>
                      <a:pt x="222060" y="364102"/>
                    </a:cubicBezTo>
                    <a:cubicBezTo>
                      <a:pt x="210775" y="377523"/>
                      <a:pt x="195459" y="392018"/>
                      <a:pt x="180144" y="400607"/>
                    </a:cubicBezTo>
                    <a:cubicBezTo>
                      <a:pt x="177188" y="402218"/>
                      <a:pt x="173964" y="398192"/>
                      <a:pt x="176382" y="396044"/>
                    </a:cubicBezTo>
                    <a:cubicBezTo>
                      <a:pt x="183099" y="389870"/>
                      <a:pt x="190891" y="384770"/>
                      <a:pt x="197609" y="379133"/>
                    </a:cubicBezTo>
                    <a:cubicBezTo>
                      <a:pt x="205132" y="373228"/>
                      <a:pt x="212387" y="367323"/>
                      <a:pt x="220448" y="361954"/>
                    </a:cubicBezTo>
                    <a:close/>
                    <a:moveTo>
                      <a:pt x="390902" y="346091"/>
                    </a:moveTo>
                    <a:cubicBezTo>
                      <a:pt x="407843" y="351732"/>
                      <a:pt x="426666" y="360328"/>
                      <a:pt x="440918" y="371342"/>
                    </a:cubicBezTo>
                    <a:cubicBezTo>
                      <a:pt x="443876" y="373759"/>
                      <a:pt x="440112" y="377520"/>
                      <a:pt x="437423" y="376177"/>
                    </a:cubicBezTo>
                    <a:cubicBezTo>
                      <a:pt x="421020" y="368655"/>
                      <a:pt x="404616" y="358448"/>
                      <a:pt x="389827" y="348509"/>
                    </a:cubicBezTo>
                    <a:cubicBezTo>
                      <a:pt x="388482" y="347703"/>
                      <a:pt x="389289" y="345554"/>
                      <a:pt x="390902" y="346091"/>
                    </a:cubicBezTo>
                    <a:close/>
                    <a:moveTo>
                      <a:pt x="209990" y="345006"/>
                    </a:moveTo>
                    <a:cubicBezTo>
                      <a:pt x="213488" y="343931"/>
                      <a:pt x="215103" y="348768"/>
                      <a:pt x="212412" y="350649"/>
                    </a:cubicBezTo>
                    <a:cubicBezTo>
                      <a:pt x="197341" y="360055"/>
                      <a:pt x="179579" y="368654"/>
                      <a:pt x="163163" y="375642"/>
                    </a:cubicBezTo>
                    <a:cubicBezTo>
                      <a:pt x="162087" y="376179"/>
                      <a:pt x="160203" y="374567"/>
                      <a:pt x="161548" y="373492"/>
                    </a:cubicBezTo>
                    <a:cubicBezTo>
                      <a:pt x="175542" y="362205"/>
                      <a:pt x="193035" y="350918"/>
                      <a:pt x="209990" y="345006"/>
                    </a:cubicBezTo>
                    <a:close/>
                    <a:moveTo>
                      <a:pt x="201886" y="325994"/>
                    </a:moveTo>
                    <a:cubicBezTo>
                      <a:pt x="203231" y="325726"/>
                      <a:pt x="204307" y="327868"/>
                      <a:pt x="202962" y="328672"/>
                    </a:cubicBezTo>
                    <a:cubicBezTo>
                      <a:pt x="186553" y="336973"/>
                      <a:pt x="167455" y="343667"/>
                      <a:pt x="149433" y="346077"/>
                    </a:cubicBezTo>
                    <a:cubicBezTo>
                      <a:pt x="145936" y="346613"/>
                      <a:pt x="145667" y="341257"/>
                      <a:pt x="148626" y="340186"/>
                    </a:cubicBezTo>
                    <a:cubicBezTo>
                      <a:pt x="165572" y="334295"/>
                      <a:pt x="184132" y="329475"/>
                      <a:pt x="201886" y="325994"/>
                    </a:cubicBezTo>
                    <a:close/>
                    <a:moveTo>
                      <a:pt x="399780" y="323850"/>
                    </a:moveTo>
                    <a:cubicBezTo>
                      <a:pt x="417276" y="327877"/>
                      <a:pt x="435580" y="334053"/>
                      <a:pt x="452268" y="340766"/>
                    </a:cubicBezTo>
                    <a:cubicBezTo>
                      <a:pt x="453614" y="341303"/>
                      <a:pt x="453614" y="343720"/>
                      <a:pt x="451730" y="343451"/>
                    </a:cubicBezTo>
                    <a:cubicBezTo>
                      <a:pt x="433696" y="341572"/>
                      <a:pt x="413777" y="337007"/>
                      <a:pt x="397357" y="329220"/>
                    </a:cubicBezTo>
                    <a:cubicBezTo>
                      <a:pt x="394127" y="327877"/>
                      <a:pt x="396550" y="323044"/>
                      <a:pt x="399780" y="323850"/>
                    </a:cubicBezTo>
                    <a:close/>
                    <a:moveTo>
                      <a:pt x="402488" y="307452"/>
                    </a:moveTo>
                    <a:cubicBezTo>
                      <a:pt x="420231" y="306108"/>
                      <a:pt x="440663" y="306646"/>
                      <a:pt x="457868" y="311215"/>
                    </a:cubicBezTo>
                    <a:cubicBezTo>
                      <a:pt x="461094" y="312291"/>
                      <a:pt x="460557" y="317398"/>
                      <a:pt x="457062" y="317129"/>
                    </a:cubicBezTo>
                    <a:cubicBezTo>
                      <a:pt x="439050" y="316323"/>
                      <a:pt x="419693" y="313635"/>
                      <a:pt x="401950" y="310140"/>
                    </a:cubicBezTo>
                    <a:cubicBezTo>
                      <a:pt x="400337" y="309871"/>
                      <a:pt x="400875" y="307452"/>
                      <a:pt x="402488" y="307452"/>
                    </a:cubicBezTo>
                    <a:close/>
                    <a:moveTo>
                      <a:pt x="198401" y="305544"/>
                    </a:moveTo>
                    <a:cubicBezTo>
                      <a:pt x="200015" y="305544"/>
                      <a:pt x="200284" y="307970"/>
                      <a:pt x="198670" y="308240"/>
                    </a:cubicBezTo>
                    <a:cubicBezTo>
                      <a:pt x="181730" y="313093"/>
                      <a:pt x="161294" y="316058"/>
                      <a:pt x="143547" y="314710"/>
                    </a:cubicBezTo>
                    <a:cubicBezTo>
                      <a:pt x="140320" y="314710"/>
                      <a:pt x="139245" y="309318"/>
                      <a:pt x="142740" y="308779"/>
                    </a:cubicBezTo>
                    <a:cubicBezTo>
                      <a:pt x="160756" y="306353"/>
                      <a:pt x="180117" y="305544"/>
                      <a:pt x="198401" y="305544"/>
                    </a:cubicBezTo>
                    <a:close/>
                    <a:moveTo>
                      <a:pt x="457377" y="283033"/>
                    </a:moveTo>
                    <a:cubicBezTo>
                      <a:pt x="458990" y="283033"/>
                      <a:pt x="459259" y="285443"/>
                      <a:pt x="457646" y="285711"/>
                    </a:cubicBezTo>
                    <a:cubicBezTo>
                      <a:pt x="440706" y="290531"/>
                      <a:pt x="420270" y="293477"/>
                      <a:pt x="402523" y="292138"/>
                    </a:cubicBezTo>
                    <a:cubicBezTo>
                      <a:pt x="399296" y="291870"/>
                      <a:pt x="398220" y="286782"/>
                      <a:pt x="401716" y="286247"/>
                    </a:cubicBezTo>
                    <a:cubicBezTo>
                      <a:pt x="419732" y="283836"/>
                      <a:pt x="439092" y="283033"/>
                      <a:pt x="457377" y="283033"/>
                    </a:cubicBezTo>
                    <a:close/>
                    <a:moveTo>
                      <a:pt x="143527" y="282179"/>
                    </a:moveTo>
                    <a:cubicBezTo>
                      <a:pt x="161270" y="280564"/>
                      <a:pt x="181970" y="281371"/>
                      <a:pt x="199176" y="285947"/>
                    </a:cubicBezTo>
                    <a:cubicBezTo>
                      <a:pt x="202402" y="286754"/>
                      <a:pt x="201864" y="292137"/>
                      <a:pt x="198369" y="291868"/>
                    </a:cubicBezTo>
                    <a:cubicBezTo>
                      <a:pt x="180357" y="291060"/>
                      <a:pt x="161001" y="288369"/>
                      <a:pt x="143258" y="284870"/>
                    </a:cubicBezTo>
                    <a:cubicBezTo>
                      <a:pt x="141645" y="284601"/>
                      <a:pt x="142182" y="282179"/>
                      <a:pt x="143527" y="282179"/>
                    </a:cubicBezTo>
                    <a:close/>
                    <a:moveTo>
                      <a:pt x="450911" y="251830"/>
                    </a:moveTo>
                    <a:cubicBezTo>
                      <a:pt x="452256" y="251561"/>
                      <a:pt x="453332" y="253441"/>
                      <a:pt x="451987" y="254246"/>
                    </a:cubicBezTo>
                    <a:cubicBezTo>
                      <a:pt x="435848" y="262570"/>
                      <a:pt x="416481" y="269552"/>
                      <a:pt x="398458" y="271968"/>
                    </a:cubicBezTo>
                    <a:cubicBezTo>
                      <a:pt x="394961" y="272237"/>
                      <a:pt x="394692" y="267135"/>
                      <a:pt x="397651" y="266061"/>
                    </a:cubicBezTo>
                    <a:cubicBezTo>
                      <a:pt x="414598" y="259885"/>
                      <a:pt x="433427" y="255320"/>
                      <a:pt x="450911" y="251830"/>
                    </a:cubicBezTo>
                    <a:close/>
                    <a:moveTo>
                      <a:pt x="149990" y="251309"/>
                    </a:moveTo>
                    <a:cubicBezTo>
                      <a:pt x="167482" y="255336"/>
                      <a:pt x="185781" y="261512"/>
                      <a:pt x="202466" y="268225"/>
                    </a:cubicBezTo>
                    <a:cubicBezTo>
                      <a:pt x="203812" y="268762"/>
                      <a:pt x="203812" y="271179"/>
                      <a:pt x="202197" y="270910"/>
                    </a:cubicBezTo>
                    <a:cubicBezTo>
                      <a:pt x="184167" y="269031"/>
                      <a:pt x="164253" y="264466"/>
                      <a:pt x="147837" y="256679"/>
                    </a:cubicBezTo>
                    <a:cubicBezTo>
                      <a:pt x="144608" y="255336"/>
                      <a:pt x="147030" y="250503"/>
                      <a:pt x="149990" y="251309"/>
                    </a:cubicBezTo>
                    <a:close/>
                    <a:moveTo>
                      <a:pt x="297388" y="245691"/>
                    </a:moveTo>
                    <a:cubicBezTo>
                      <a:pt x="282867" y="246497"/>
                      <a:pt x="272649" y="252673"/>
                      <a:pt x="260818" y="260461"/>
                    </a:cubicBezTo>
                    <a:cubicBezTo>
                      <a:pt x="247642" y="278454"/>
                      <a:pt x="242532" y="304503"/>
                      <a:pt x="253826" y="323838"/>
                    </a:cubicBezTo>
                    <a:cubicBezTo>
                      <a:pt x="269153" y="350156"/>
                      <a:pt x="306799" y="361166"/>
                      <a:pt x="332345" y="342636"/>
                    </a:cubicBezTo>
                    <a:cubicBezTo>
                      <a:pt x="357352" y="324375"/>
                      <a:pt x="364344" y="283825"/>
                      <a:pt x="340143" y="261267"/>
                    </a:cubicBezTo>
                    <a:cubicBezTo>
                      <a:pt x="329118" y="250793"/>
                      <a:pt x="312715" y="244885"/>
                      <a:pt x="297388" y="245691"/>
                    </a:cubicBezTo>
                    <a:close/>
                    <a:moveTo>
                      <a:pt x="302195" y="236493"/>
                    </a:moveTo>
                    <a:cubicBezTo>
                      <a:pt x="320043" y="237366"/>
                      <a:pt x="338126" y="245423"/>
                      <a:pt x="349285" y="258313"/>
                    </a:cubicBezTo>
                    <a:cubicBezTo>
                      <a:pt x="371335" y="283825"/>
                      <a:pt x="366495" y="326792"/>
                      <a:pt x="339874" y="346933"/>
                    </a:cubicBezTo>
                    <a:cubicBezTo>
                      <a:pt x="311640" y="368417"/>
                      <a:pt x="262969" y="362778"/>
                      <a:pt x="246297" y="328403"/>
                    </a:cubicBezTo>
                    <a:cubicBezTo>
                      <a:pt x="235003" y="304771"/>
                      <a:pt x="238768" y="275500"/>
                      <a:pt x="256515" y="257776"/>
                    </a:cubicBezTo>
                    <a:cubicBezTo>
                      <a:pt x="266734" y="241932"/>
                      <a:pt x="284346" y="235621"/>
                      <a:pt x="302195" y="236493"/>
                    </a:cubicBezTo>
                    <a:close/>
                    <a:moveTo>
                      <a:pt x="162129" y="222884"/>
                    </a:moveTo>
                    <a:cubicBezTo>
                      <a:pt x="179339" y="228254"/>
                      <a:pt x="197893" y="236846"/>
                      <a:pt x="212145" y="248124"/>
                    </a:cubicBezTo>
                    <a:cubicBezTo>
                      <a:pt x="215103" y="250272"/>
                      <a:pt x="211607" y="254031"/>
                      <a:pt x="208649" y="252688"/>
                    </a:cubicBezTo>
                    <a:cubicBezTo>
                      <a:pt x="192515" y="245170"/>
                      <a:pt x="175843" y="235235"/>
                      <a:pt x="161053" y="225301"/>
                    </a:cubicBezTo>
                    <a:cubicBezTo>
                      <a:pt x="159709" y="224495"/>
                      <a:pt x="160515" y="222347"/>
                      <a:pt x="162129" y="222884"/>
                    </a:cubicBezTo>
                    <a:close/>
                    <a:moveTo>
                      <a:pt x="437992" y="220163"/>
                    </a:moveTo>
                    <a:cubicBezTo>
                      <a:pt x="441218" y="218819"/>
                      <a:pt x="443100" y="223927"/>
                      <a:pt x="440143" y="225540"/>
                    </a:cubicBezTo>
                    <a:cubicBezTo>
                      <a:pt x="425088" y="235219"/>
                      <a:pt x="407613" y="243553"/>
                      <a:pt x="391214" y="250812"/>
                    </a:cubicBezTo>
                    <a:cubicBezTo>
                      <a:pt x="389870" y="251350"/>
                      <a:pt x="387988" y="249468"/>
                      <a:pt x="389332" y="248393"/>
                    </a:cubicBezTo>
                    <a:cubicBezTo>
                      <a:pt x="403312" y="237101"/>
                      <a:pt x="420787" y="226078"/>
                      <a:pt x="437992" y="220163"/>
                    </a:cubicBezTo>
                    <a:close/>
                    <a:moveTo>
                      <a:pt x="421344" y="197115"/>
                    </a:moveTo>
                    <a:cubicBezTo>
                      <a:pt x="422689" y="196309"/>
                      <a:pt x="423765" y="198189"/>
                      <a:pt x="422958" y="199531"/>
                    </a:cubicBezTo>
                    <a:cubicBezTo>
                      <a:pt x="411657" y="212957"/>
                      <a:pt x="396319" y="227188"/>
                      <a:pt x="380982" y="235780"/>
                    </a:cubicBezTo>
                    <a:cubicBezTo>
                      <a:pt x="378022" y="237660"/>
                      <a:pt x="374793" y="233632"/>
                      <a:pt x="377215" y="231216"/>
                    </a:cubicBezTo>
                    <a:cubicBezTo>
                      <a:pt x="383942" y="225040"/>
                      <a:pt x="391745" y="220207"/>
                      <a:pt x="398472" y="214299"/>
                    </a:cubicBezTo>
                    <a:cubicBezTo>
                      <a:pt x="406006" y="208392"/>
                      <a:pt x="413271" y="202485"/>
                      <a:pt x="421344" y="197115"/>
                    </a:cubicBezTo>
                    <a:close/>
                    <a:moveTo>
                      <a:pt x="180379" y="196550"/>
                    </a:moveTo>
                    <a:cubicBezTo>
                      <a:pt x="195439" y="205148"/>
                      <a:pt x="212651" y="217239"/>
                      <a:pt x="223946" y="230943"/>
                    </a:cubicBezTo>
                    <a:cubicBezTo>
                      <a:pt x="225829" y="233361"/>
                      <a:pt x="223139" y="237660"/>
                      <a:pt x="220181" y="235510"/>
                    </a:cubicBezTo>
                    <a:cubicBezTo>
                      <a:pt x="213458" y="230674"/>
                      <a:pt x="207541" y="224494"/>
                      <a:pt x="201356" y="219120"/>
                    </a:cubicBezTo>
                    <a:cubicBezTo>
                      <a:pt x="193557" y="212403"/>
                      <a:pt x="185758" y="205954"/>
                      <a:pt x="178496" y="198700"/>
                    </a:cubicBezTo>
                    <a:cubicBezTo>
                      <a:pt x="177421" y="197356"/>
                      <a:pt x="178765" y="195744"/>
                      <a:pt x="180379" y="196550"/>
                    </a:cubicBezTo>
                    <a:close/>
                    <a:moveTo>
                      <a:pt x="403970" y="175990"/>
                    </a:moveTo>
                    <a:cubicBezTo>
                      <a:pt x="405147" y="176762"/>
                      <a:pt x="405753" y="178172"/>
                      <a:pt x="404676" y="179649"/>
                    </a:cubicBezTo>
                    <a:cubicBezTo>
                      <a:pt x="399561" y="186363"/>
                      <a:pt x="393369" y="192271"/>
                      <a:pt x="387984" y="198716"/>
                    </a:cubicBezTo>
                    <a:cubicBezTo>
                      <a:pt x="381523" y="206503"/>
                      <a:pt x="374792" y="214022"/>
                      <a:pt x="367523" y="221273"/>
                    </a:cubicBezTo>
                    <a:cubicBezTo>
                      <a:pt x="366446" y="222347"/>
                      <a:pt x="364561" y="221004"/>
                      <a:pt x="365369" y="219662"/>
                    </a:cubicBezTo>
                    <a:cubicBezTo>
                      <a:pt x="373984" y="204355"/>
                      <a:pt x="386369" y="187437"/>
                      <a:pt x="399830" y="176158"/>
                    </a:cubicBezTo>
                    <a:cubicBezTo>
                      <a:pt x="401042" y="175084"/>
                      <a:pt x="402792" y="175218"/>
                      <a:pt x="403970" y="175990"/>
                    </a:cubicBezTo>
                    <a:close/>
                    <a:moveTo>
                      <a:pt x="199062" y="174386"/>
                    </a:moveTo>
                    <a:cubicBezTo>
                      <a:pt x="200170" y="173514"/>
                      <a:pt x="201781" y="173313"/>
                      <a:pt x="202989" y="174520"/>
                    </a:cubicBezTo>
                    <a:cubicBezTo>
                      <a:pt x="209165" y="181230"/>
                      <a:pt x="213998" y="189013"/>
                      <a:pt x="219637" y="195991"/>
                    </a:cubicBezTo>
                    <a:cubicBezTo>
                      <a:pt x="225813" y="203237"/>
                      <a:pt x="231451" y="210752"/>
                      <a:pt x="236822" y="218535"/>
                    </a:cubicBezTo>
                    <a:cubicBezTo>
                      <a:pt x="237896" y="219877"/>
                      <a:pt x="235748" y="221219"/>
                      <a:pt x="234674" y="220145"/>
                    </a:cubicBezTo>
                    <a:cubicBezTo>
                      <a:pt x="221248" y="208873"/>
                      <a:pt x="206748" y="193844"/>
                      <a:pt x="198156" y="178278"/>
                    </a:cubicBezTo>
                    <a:cubicBezTo>
                      <a:pt x="197350" y="176802"/>
                      <a:pt x="197954" y="175259"/>
                      <a:pt x="199062" y="174386"/>
                    </a:cubicBezTo>
                    <a:close/>
                    <a:moveTo>
                      <a:pt x="225276" y="159757"/>
                    </a:moveTo>
                    <a:cubicBezTo>
                      <a:pt x="236588" y="173715"/>
                      <a:pt x="247900" y="191163"/>
                      <a:pt x="253825" y="208074"/>
                    </a:cubicBezTo>
                    <a:cubicBezTo>
                      <a:pt x="254902" y="211563"/>
                      <a:pt x="250054" y="213174"/>
                      <a:pt x="248169" y="210490"/>
                    </a:cubicBezTo>
                    <a:cubicBezTo>
                      <a:pt x="238743" y="195189"/>
                      <a:pt x="230124" y="177742"/>
                      <a:pt x="223121" y="161368"/>
                    </a:cubicBezTo>
                    <a:cubicBezTo>
                      <a:pt x="222583" y="160026"/>
                      <a:pt x="224199" y="158415"/>
                      <a:pt x="225276" y="159757"/>
                    </a:cubicBezTo>
                    <a:close/>
                    <a:moveTo>
                      <a:pt x="377206" y="157788"/>
                    </a:moveTo>
                    <a:cubicBezTo>
                      <a:pt x="378316" y="158728"/>
                      <a:pt x="378989" y="160406"/>
                      <a:pt x="378316" y="161883"/>
                    </a:cubicBezTo>
                    <a:cubicBezTo>
                      <a:pt x="370778" y="177996"/>
                      <a:pt x="360548" y="194379"/>
                      <a:pt x="350587" y="209418"/>
                    </a:cubicBezTo>
                    <a:cubicBezTo>
                      <a:pt x="349779" y="210492"/>
                      <a:pt x="347625" y="209686"/>
                      <a:pt x="348164" y="208344"/>
                    </a:cubicBezTo>
                    <a:cubicBezTo>
                      <a:pt x="353548" y="191156"/>
                      <a:pt x="362432" y="172357"/>
                      <a:pt x="373470" y="158123"/>
                    </a:cubicBezTo>
                    <a:cubicBezTo>
                      <a:pt x="374547" y="156646"/>
                      <a:pt x="376095" y="156848"/>
                      <a:pt x="377206" y="157788"/>
                    </a:cubicBezTo>
                    <a:close/>
                    <a:moveTo>
                      <a:pt x="255048" y="144888"/>
                    </a:moveTo>
                    <a:cubicBezTo>
                      <a:pt x="256464" y="144754"/>
                      <a:pt x="258081" y="145425"/>
                      <a:pt x="258620" y="146901"/>
                    </a:cubicBezTo>
                    <a:cubicBezTo>
                      <a:pt x="264551" y="163806"/>
                      <a:pt x="269404" y="182322"/>
                      <a:pt x="272909" y="200033"/>
                    </a:cubicBezTo>
                    <a:cubicBezTo>
                      <a:pt x="273178" y="201375"/>
                      <a:pt x="271022" y="202448"/>
                      <a:pt x="270213" y="201106"/>
                    </a:cubicBezTo>
                    <a:cubicBezTo>
                      <a:pt x="262125" y="185006"/>
                      <a:pt x="255116" y="165685"/>
                      <a:pt x="252689" y="147706"/>
                    </a:cubicBezTo>
                    <a:cubicBezTo>
                      <a:pt x="252420" y="145962"/>
                      <a:pt x="253633" y="145022"/>
                      <a:pt x="255048" y="144888"/>
                    </a:cubicBezTo>
                    <a:close/>
                    <a:moveTo>
                      <a:pt x="345777" y="144699"/>
                    </a:moveTo>
                    <a:cubicBezTo>
                      <a:pt x="347057" y="145236"/>
                      <a:pt x="348067" y="146579"/>
                      <a:pt x="347663" y="148189"/>
                    </a:cubicBezTo>
                    <a:cubicBezTo>
                      <a:pt x="343622" y="165640"/>
                      <a:pt x="337425" y="183896"/>
                      <a:pt x="330689" y="200541"/>
                    </a:cubicBezTo>
                    <a:cubicBezTo>
                      <a:pt x="330150" y="201883"/>
                      <a:pt x="327725" y="201883"/>
                      <a:pt x="327995" y="200272"/>
                    </a:cubicBezTo>
                    <a:cubicBezTo>
                      <a:pt x="329881" y="182285"/>
                      <a:pt x="334461" y="162418"/>
                      <a:pt x="342274" y="146042"/>
                    </a:cubicBezTo>
                    <a:cubicBezTo>
                      <a:pt x="342948" y="144431"/>
                      <a:pt x="344497" y="144163"/>
                      <a:pt x="345777" y="144699"/>
                    </a:cubicBezTo>
                    <a:close/>
                    <a:moveTo>
                      <a:pt x="316573" y="139130"/>
                    </a:moveTo>
                    <a:cubicBezTo>
                      <a:pt x="317986" y="139298"/>
                      <a:pt x="319265" y="140305"/>
                      <a:pt x="319130" y="142050"/>
                    </a:cubicBezTo>
                    <a:cubicBezTo>
                      <a:pt x="318323" y="160041"/>
                      <a:pt x="315631" y="179374"/>
                      <a:pt x="312132" y="197097"/>
                    </a:cubicBezTo>
                    <a:cubicBezTo>
                      <a:pt x="311863" y="198708"/>
                      <a:pt x="309441" y="198171"/>
                      <a:pt x="309441" y="196828"/>
                    </a:cubicBezTo>
                    <a:cubicBezTo>
                      <a:pt x="307826" y="178837"/>
                      <a:pt x="308634" y="158430"/>
                      <a:pt x="313209" y="141244"/>
                    </a:cubicBezTo>
                    <a:cubicBezTo>
                      <a:pt x="313613" y="139633"/>
                      <a:pt x="315160" y="138962"/>
                      <a:pt x="316573" y="139130"/>
                    </a:cubicBezTo>
                    <a:close/>
                    <a:moveTo>
                      <a:pt x="286930" y="138833"/>
                    </a:moveTo>
                    <a:cubicBezTo>
                      <a:pt x="288336" y="138599"/>
                      <a:pt x="289809" y="139203"/>
                      <a:pt x="290077" y="140949"/>
                    </a:cubicBezTo>
                    <a:cubicBezTo>
                      <a:pt x="292487" y="158944"/>
                      <a:pt x="293290" y="178282"/>
                      <a:pt x="293290" y="196546"/>
                    </a:cubicBezTo>
                    <a:cubicBezTo>
                      <a:pt x="293290" y="198157"/>
                      <a:pt x="290880" y="198426"/>
                      <a:pt x="290612" y="196814"/>
                    </a:cubicBezTo>
                    <a:cubicBezTo>
                      <a:pt x="285792" y="179894"/>
                      <a:pt x="282846" y="159481"/>
                      <a:pt x="284185" y="141754"/>
                    </a:cubicBezTo>
                    <a:cubicBezTo>
                      <a:pt x="284185" y="140143"/>
                      <a:pt x="285524" y="139068"/>
                      <a:pt x="286930" y="138833"/>
                    </a:cubicBezTo>
                    <a:close/>
                    <a:moveTo>
                      <a:pt x="281511" y="111944"/>
                    </a:moveTo>
                    <a:cubicBezTo>
                      <a:pt x="233377" y="115166"/>
                      <a:pt x="193579" y="136649"/>
                      <a:pt x="159159" y="169409"/>
                    </a:cubicBezTo>
                    <a:cubicBezTo>
                      <a:pt x="121512" y="215864"/>
                      <a:pt x="105378" y="281116"/>
                      <a:pt x="116941" y="338581"/>
                    </a:cubicBezTo>
                    <a:cubicBezTo>
                      <a:pt x="133882" y="423167"/>
                      <a:pt x="214284" y="485197"/>
                      <a:pt x="300335" y="486003"/>
                    </a:cubicBezTo>
                    <a:cubicBezTo>
                      <a:pt x="382351" y="486540"/>
                      <a:pt x="460872" y="432834"/>
                      <a:pt x="482384" y="352276"/>
                    </a:cubicBezTo>
                    <a:cubicBezTo>
                      <a:pt x="503359" y="274672"/>
                      <a:pt x="474855" y="179613"/>
                      <a:pt x="401712" y="139065"/>
                    </a:cubicBezTo>
                    <a:cubicBezTo>
                      <a:pt x="366217" y="119463"/>
                      <a:pt x="322116" y="108990"/>
                      <a:pt x="281511" y="111944"/>
                    </a:cubicBezTo>
                    <a:close/>
                    <a:moveTo>
                      <a:pt x="298453" y="1311"/>
                    </a:moveTo>
                    <a:cubicBezTo>
                      <a:pt x="298453" y="-569"/>
                      <a:pt x="300873" y="-300"/>
                      <a:pt x="301142" y="1311"/>
                    </a:cubicBezTo>
                    <a:cubicBezTo>
                      <a:pt x="304906" y="34340"/>
                      <a:pt x="306520" y="69785"/>
                      <a:pt x="303024" y="102814"/>
                    </a:cubicBezTo>
                    <a:cubicBezTo>
                      <a:pt x="313780" y="103351"/>
                      <a:pt x="324805" y="104425"/>
                      <a:pt x="335562" y="106305"/>
                    </a:cubicBezTo>
                    <a:cubicBezTo>
                      <a:pt x="337982" y="72739"/>
                      <a:pt x="343091" y="37562"/>
                      <a:pt x="353040" y="5607"/>
                    </a:cubicBezTo>
                    <a:cubicBezTo>
                      <a:pt x="354116" y="1848"/>
                      <a:pt x="359494" y="3459"/>
                      <a:pt x="358688" y="7218"/>
                    </a:cubicBezTo>
                    <a:cubicBezTo>
                      <a:pt x="352772" y="40516"/>
                      <a:pt x="345780" y="73813"/>
                      <a:pt x="338520" y="106842"/>
                    </a:cubicBezTo>
                    <a:cubicBezTo>
                      <a:pt x="350083" y="109259"/>
                      <a:pt x="361645" y="112213"/>
                      <a:pt x="372940" y="116509"/>
                    </a:cubicBezTo>
                    <a:cubicBezTo>
                      <a:pt x="386116" y="85360"/>
                      <a:pt x="399830" y="54211"/>
                      <a:pt x="413813" y="23598"/>
                    </a:cubicBezTo>
                    <a:cubicBezTo>
                      <a:pt x="414620" y="21987"/>
                      <a:pt x="416771" y="23061"/>
                      <a:pt x="416502" y="24673"/>
                    </a:cubicBezTo>
                    <a:cubicBezTo>
                      <a:pt x="407091" y="56359"/>
                      <a:pt x="394990" y="89388"/>
                      <a:pt x="378855" y="118657"/>
                    </a:cubicBezTo>
                    <a:cubicBezTo>
                      <a:pt x="389612" y="122685"/>
                      <a:pt x="399561" y="127787"/>
                      <a:pt x="408973" y="133695"/>
                    </a:cubicBezTo>
                    <a:cubicBezTo>
                      <a:pt x="427527" y="106305"/>
                      <a:pt x="447158" y="78915"/>
                      <a:pt x="466788" y="52062"/>
                    </a:cubicBezTo>
                    <a:cubicBezTo>
                      <a:pt x="467863" y="50720"/>
                      <a:pt x="470015" y="52062"/>
                      <a:pt x="469208" y="53674"/>
                    </a:cubicBezTo>
                    <a:cubicBezTo>
                      <a:pt x="453880" y="82675"/>
                      <a:pt x="435595" y="112213"/>
                      <a:pt x="414351" y="137186"/>
                    </a:cubicBezTo>
                    <a:cubicBezTo>
                      <a:pt x="423225" y="143362"/>
                      <a:pt x="431830" y="150343"/>
                      <a:pt x="439628" y="157862"/>
                    </a:cubicBezTo>
                    <a:cubicBezTo>
                      <a:pt x="460065" y="132352"/>
                      <a:pt x="483460" y="106842"/>
                      <a:pt x="509275" y="86702"/>
                    </a:cubicBezTo>
                    <a:cubicBezTo>
                      <a:pt x="512233" y="84286"/>
                      <a:pt x="516266" y="88045"/>
                      <a:pt x="513577" y="90999"/>
                    </a:cubicBezTo>
                    <a:cubicBezTo>
                      <a:pt x="490451" y="114629"/>
                      <a:pt x="465981" y="137454"/>
                      <a:pt x="442048" y="160279"/>
                    </a:cubicBezTo>
                    <a:cubicBezTo>
                      <a:pt x="449309" y="167529"/>
                      <a:pt x="455763" y="175317"/>
                      <a:pt x="461679" y="183641"/>
                    </a:cubicBezTo>
                    <a:cubicBezTo>
                      <a:pt x="488838" y="164844"/>
                      <a:pt x="517073" y="146584"/>
                      <a:pt x="544770" y="128861"/>
                    </a:cubicBezTo>
                    <a:cubicBezTo>
                      <a:pt x="546115" y="128056"/>
                      <a:pt x="547728" y="129935"/>
                      <a:pt x="546653" y="131009"/>
                    </a:cubicBezTo>
                    <a:cubicBezTo>
                      <a:pt x="521913" y="152492"/>
                      <a:pt x="494216" y="173437"/>
                      <a:pt x="465443" y="189011"/>
                    </a:cubicBezTo>
                    <a:cubicBezTo>
                      <a:pt x="472435" y="199484"/>
                      <a:pt x="478082" y="210762"/>
                      <a:pt x="482922" y="222846"/>
                    </a:cubicBezTo>
                    <a:cubicBezTo>
                      <a:pt x="511964" y="207003"/>
                      <a:pt x="543695" y="192502"/>
                      <a:pt x="575426" y="183909"/>
                    </a:cubicBezTo>
                    <a:cubicBezTo>
                      <a:pt x="579190" y="182835"/>
                      <a:pt x="580535" y="188206"/>
                      <a:pt x="577039" y="189548"/>
                    </a:cubicBezTo>
                    <a:cubicBezTo>
                      <a:pt x="546384" y="202169"/>
                      <a:pt x="515191" y="214253"/>
                      <a:pt x="484267" y="225800"/>
                    </a:cubicBezTo>
                    <a:cubicBezTo>
                      <a:pt x="488569" y="237078"/>
                      <a:pt x="491796" y="248893"/>
                      <a:pt x="494216" y="260977"/>
                    </a:cubicBezTo>
                    <a:cubicBezTo>
                      <a:pt x="525947" y="251578"/>
                      <a:pt x="560098" y="243791"/>
                      <a:pt x="593174" y="241374"/>
                    </a:cubicBezTo>
                    <a:cubicBezTo>
                      <a:pt x="596400" y="241106"/>
                      <a:pt x="597207" y="246745"/>
                      <a:pt x="593980" y="247282"/>
                    </a:cubicBezTo>
                    <a:cubicBezTo>
                      <a:pt x="561174" y="253727"/>
                      <a:pt x="527829" y="259097"/>
                      <a:pt x="494754" y="264468"/>
                    </a:cubicBezTo>
                    <a:cubicBezTo>
                      <a:pt x="495830" y="271718"/>
                      <a:pt x="496905" y="279237"/>
                      <a:pt x="497174" y="287024"/>
                    </a:cubicBezTo>
                    <a:cubicBezTo>
                      <a:pt x="497174" y="289441"/>
                      <a:pt x="497443" y="292126"/>
                      <a:pt x="497443" y="294811"/>
                    </a:cubicBezTo>
                    <a:cubicBezTo>
                      <a:pt x="530787" y="294811"/>
                      <a:pt x="564670" y="295348"/>
                      <a:pt x="598014" y="296422"/>
                    </a:cubicBezTo>
                    <a:cubicBezTo>
                      <a:pt x="599896" y="296422"/>
                      <a:pt x="599896" y="299108"/>
                      <a:pt x="598014" y="299108"/>
                    </a:cubicBezTo>
                    <a:cubicBezTo>
                      <a:pt x="565207" y="303136"/>
                      <a:pt x="530518" y="304478"/>
                      <a:pt x="497443" y="301256"/>
                    </a:cubicBezTo>
                    <a:cubicBezTo>
                      <a:pt x="497174" y="311997"/>
                      <a:pt x="496099" y="323007"/>
                      <a:pt x="494216" y="333479"/>
                    </a:cubicBezTo>
                    <a:cubicBezTo>
                      <a:pt x="527292" y="336165"/>
                      <a:pt x="561980" y="340998"/>
                      <a:pt x="593442" y="350934"/>
                    </a:cubicBezTo>
                    <a:cubicBezTo>
                      <a:pt x="597207" y="352008"/>
                      <a:pt x="595863" y="357378"/>
                      <a:pt x="591829" y="356573"/>
                    </a:cubicBezTo>
                    <a:cubicBezTo>
                      <a:pt x="559291" y="350665"/>
                      <a:pt x="526216" y="343952"/>
                      <a:pt x="493678" y="336702"/>
                    </a:cubicBezTo>
                    <a:cubicBezTo>
                      <a:pt x="491258" y="348517"/>
                      <a:pt x="488031" y="360063"/>
                      <a:pt x="483729" y="371342"/>
                    </a:cubicBezTo>
                    <a:cubicBezTo>
                      <a:pt x="514653" y="384231"/>
                      <a:pt x="545308" y="397926"/>
                      <a:pt x="575695" y="411621"/>
                    </a:cubicBezTo>
                    <a:cubicBezTo>
                      <a:pt x="577308" y="412426"/>
                      <a:pt x="576232" y="414575"/>
                      <a:pt x="574619" y="414306"/>
                    </a:cubicBezTo>
                    <a:cubicBezTo>
                      <a:pt x="543157" y="405176"/>
                      <a:pt x="510351" y="393092"/>
                      <a:pt x="481309" y="377249"/>
                    </a:cubicBezTo>
                    <a:cubicBezTo>
                      <a:pt x="477006" y="387453"/>
                      <a:pt x="471628" y="397389"/>
                      <a:pt x="465443" y="407056"/>
                    </a:cubicBezTo>
                    <a:cubicBezTo>
                      <a:pt x="493141" y="425584"/>
                      <a:pt x="520300" y="445187"/>
                      <a:pt x="546922" y="464521"/>
                    </a:cubicBezTo>
                    <a:cubicBezTo>
                      <a:pt x="548535" y="465595"/>
                      <a:pt x="547191" y="467743"/>
                      <a:pt x="545577" y="466937"/>
                    </a:cubicBezTo>
                    <a:cubicBezTo>
                      <a:pt x="516535" y="451900"/>
                      <a:pt x="487225" y="433640"/>
                      <a:pt x="461947" y="412158"/>
                    </a:cubicBezTo>
                    <a:cubicBezTo>
                      <a:pt x="456300" y="420482"/>
                      <a:pt x="449847" y="428269"/>
                      <a:pt x="442855" y="435520"/>
                    </a:cubicBezTo>
                    <a:cubicBezTo>
                      <a:pt x="466519" y="458613"/>
                      <a:pt x="489645" y="483049"/>
                      <a:pt x="512233" y="507217"/>
                    </a:cubicBezTo>
                    <a:cubicBezTo>
                      <a:pt x="513577" y="508559"/>
                      <a:pt x="511695" y="510170"/>
                      <a:pt x="510351" y="509096"/>
                    </a:cubicBezTo>
                    <a:cubicBezTo>
                      <a:pt x="484804" y="488957"/>
                      <a:pt x="458989" y="465595"/>
                      <a:pt x="438284" y="440085"/>
                    </a:cubicBezTo>
                    <a:cubicBezTo>
                      <a:pt x="431292" y="447066"/>
                      <a:pt x="423494" y="453511"/>
                      <a:pt x="415158" y="459150"/>
                    </a:cubicBezTo>
                    <a:cubicBezTo>
                      <a:pt x="433981" y="486540"/>
                      <a:pt x="452267" y="514735"/>
                      <a:pt x="470284" y="542662"/>
                    </a:cubicBezTo>
                    <a:cubicBezTo>
                      <a:pt x="471090" y="544005"/>
                      <a:pt x="468939" y="545347"/>
                      <a:pt x="468132" y="544273"/>
                    </a:cubicBezTo>
                    <a:cubicBezTo>
                      <a:pt x="446351" y="519569"/>
                      <a:pt x="425376" y="491910"/>
                      <a:pt x="409780" y="462909"/>
                    </a:cubicBezTo>
                    <a:cubicBezTo>
                      <a:pt x="408704" y="463447"/>
                      <a:pt x="407360" y="464252"/>
                      <a:pt x="406284" y="465058"/>
                    </a:cubicBezTo>
                    <a:cubicBezTo>
                      <a:pt x="397410" y="470428"/>
                      <a:pt x="387998" y="475262"/>
                      <a:pt x="378318" y="479021"/>
                    </a:cubicBezTo>
                    <a:cubicBezTo>
                      <a:pt x="391225" y="510170"/>
                      <a:pt x="403326" y="541588"/>
                      <a:pt x="414889" y="573006"/>
                    </a:cubicBezTo>
                    <a:cubicBezTo>
                      <a:pt x="415427" y="574348"/>
                      <a:pt x="413275" y="575423"/>
                      <a:pt x="412469" y="574080"/>
                    </a:cubicBezTo>
                    <a:cubicBezTo>
                      <a:pt x="396603" y="545079"/>
                      <a:pt x="381813" y="513393"/>
                      <a:pt x="372402" y="481438"/>
                    </a:cubicBezTo>
                    <a:cubicBezTo>
                      <a:pt x="361914" y="485466"/>
                      <a:pt x="351158" y="488420"/>
                      <a:pt x="340133" y="490299"/>
                    </a:cubicBezTo>
                    <a:cubicBezTo>
                      <a:pt x="346318" y="523328"/>
                      <a:pt x="351965" y="556894"/>
                      <a:pt x="357074" y="590192"/>
                    </a:cubicBezTo>
                    <a:cubicBezTo>
                      <a:pt x="357343" y="591803"/>
                      <a:pt x="354923" y="592608"/>
                      <a:pt x="354385" y="590729"/>
                    </a:cubicBezTo>
                    <a:cubicBezTo>
                      <a:pt x="344704" y="559042"/>
                      <a:pt x="336637" y="524939"/>
                      <a:pt x="333948" y="491373"/>
                    </a:cubicBezTo>
                    <a:cubicBezTo>
                      <a:pt x="323192" y="493253"/>
                      <a:pt x="312167" y="493790"/>
                      <a:pt x="301411" y="493790"/>
                    </a:cubicBezTo>
                    <a:cubicBezTo>
                      <a:pt x="305175" y="527088"/>
                      <a:pt x="306520" y="562533"/>
                      <a:pt x="302755" y="595562"/>
                    </a:cubicBezTo>
                    <a:cubicBezTo>
                      <a:pt x="302486" y="599321"/>
                      <a:pt x="296839" y="599590"/>
                      <a:pt x="296839" y="595562"/>
                    </a:cubicBezTo>
                    <a:cubicBezTo>
                      <a:pt x="296570" y="561728"/>
                      <a:pt x="297377" y="527625"/>
                      <a:pt x="298453" y="493790"/>
                    </a:cubicBezTo>
                    <a:cubicBezTo>
                      <a:pt x="288234" y="493522"/>
                      <a:pt x="278016" y="492448"/>
                      <a:pt x="268066" y="490568"/>
                    </a:cubicBezTo>
                    <a:cubicBezTo>
                      <a:pt x="261881" y="524134"/>
                      <a:pt x="254890" y="557700"/>
                      <a:pt x="247629" y="590997"/>
                    </a:cubicBezTo>
                    <a:cubicBezTo>
                      <a:pt x="247092" y="592608"/>
                      <a:pt x="244671" y="592071"/>
                      <a:pt x="244671" y="590729"/>
                    </a:cubicBezTo>
                    <a:cubicBezTo>
                      <a:pt x="247092" y="556894"/>
                      <a:pt x="252201" y="521717"/>
                      <a:pt x="261881" y="489494"/>
                    </a:cubicBezTo>
                    <a:cubicBezTo>
                      <a:pt x="249781" y="486808"/>
                      <a:pt x="237680" y="483049"/>
                      <a:pt x="225847" y="478216"/>
                    </a:cubicBezTo>
                    <a:cubicBezTo>
                      <a:pt x="216436" y="510707"/>
                      <a:pt x="203797" y="544273"/>
                      <a:pt x="187125" y="573811"/>
                    </a:cubicBezTo>
                    <a:cubicBezTo>
                      <a:pt x="185512" y="576765"/>
                      <a:pt x="180402" y="574617"/>
                      <a:pt x="181747" y="571395"/>
                    </a:cubicBezTo>
                    <a:cubicBezTo>
                      <a:pt x="194923" y="539708"/>
                      <a:pt x="208906" y="508291"/>
                      <a:pt x="223158" y="477141"/>
                    </a:cubicBezTo>
                    <a:cubicBezTo>
                      <a:pt x="212671" y="472577"/>
                      <a:pt x="202453" y="467206"/>
                      <a:pt x="192503" y="460761"/>
                    </a:cubicBezTo>
                    <a:cubicBezTo>
                      <a:pt x="191965" y="460493"/>
                      <a:pt x="191427" y="459956"/>
                      <a:pt x="190890" y="459687"/>
                    </a:cubicBezTo>
                    <a:cubicBezTo>
                      <a:pt x="175024" y="489494"/>
                      <a:pt x="156201" y="519837"/>
                      <a:pt x="133882" y="545347"/>
                    </a:cubicBezTo>
                    <a:cubicBezTo>
                      <a:pt x="131461" y="548033"/>
                      <a:pt x="127159" y="544542"/>
                      <a:pt x="129041" y="541857"/>
                    </a:cubicBezTo>
                    <a:cubicBezTo>
                      <a:pt x="148134" y="513393"/>
                      <a:pt x="168302" y="485466"/>
                      <a:pt x="188470" y="458076"/>
                    </a:cubicBezTo>
                    <a:cubicBezTo>
                      <a:pt x="180133" y="452168"/>
                      <a:pt x="172066" y="445992"/>
                      <a:pt x="164806" y="439279"/>
                    </a:cubicBezTo>
                    <a:cubicBezTo>
                      <a:pt x="141142" y="463447"/>
                      <a:pt x="116134" y="486808"/>
                      <a:pt x="91394" y="510170"/>
                    </a:cubicBezTo>
                    <a:cubicBezTo>
                      <a:pt x="90050" y="511513"/>
                      <a:pt x="88436" y="509633"/>
                      <a:pt x="89512" y="508022"/>
                    </a:cubicBezTo>
                    <a:cubicBezTo>
                      <a:pt x="110218" y="481975"/>
                      <a:pt x="134150" y="455659"/>
                      <a:pt x="160234" y="434983"/>
                    </a:cubicBezTo>
                    <a:cubicBezTo>
                      <a:pt x="152436" y="427195"/>
                      <a:pt x="145176" y="418871"/>
                      <a:pt x="138991" y="410010"/>
                    </a:cubicBezTo>
                    <a:cubicBezTo>
                      <a:pt x="113714" y="431760"/>
                      <a:pt x="85478" y="452705"/>
                      <a:pt x="55899" y="468280"/>
                    </a:cubicBezTo>
                    <a:cubicBezTo>
                      <a:pt x="52403" y="470160"/>
                      <a:pt x="49714" y="465326"/>
                      <a:pt x="52941" y="463178"/>
                    </a:cubicBezTo>
                    <a:cubicBezTo>
                      <a:pt x="80369" y="443844"/>
                      <a:pt x="108873" y="425584"/>
                      <a:pt x="137108" y="407324"/>
                    </a:cubicBezTo>
                    <a:cubicBezTo>
                      <a:pt x="130117" y="397657"/>
                      <a:pt x="124470" y="387185"/>
                      <a:pt x="119630" y="376175"/>
                    </a:cubicBezTo>
                    <a:cubicBezTo>
                      <a:pt x="88705" y="389064"/>
                      <a:pt x="56974" y="401148"/>
                      <a:pt x="25512" y="412963"/>
                    </a:cubicBezTo>
                    <a:cubicBezTo>
                      <a:pt x="24168" y="413500"/>
                      <a:pt x="23092" y="411084"/>
                      <a:pt x="24437" y="410278"/>
                    </a:cubicBezTo>
                    <a:cubicBezTo>
                      <a:pt x="53479" y="394435"/>
                      <a:pt x="85478" y="379666"/>
                      <a:pt x="117209" y="370267"/>
                    </a:cubicBezTo>
                    <a:cubicBezTo>
                      <a:pt x="113176" y="360063"/>
                      <a:pt x="110218" y="349322"/>
                      <a:pt x="108067" y="338044"/>
                    </a:cubicBezTo>
                    <a:cubicBezTo>
                      <a:pt x="74991" y="344489"/>
                      <a:pt x="41647" y="349859"/>
                      <a:pt x="8302" y="354961"/>
                    </a:cubicBezTo>
                    <a:cubicBezTo>
                      <a:pt x="6689" y="355230"/>
                      <a:pt x="5882" y="352813"/>
                      <a:pt x="7496" y="352276"/>
                    </a:cubicBezTo>
                    <a:cubicBezTo>
                      <a:pt x="39496" y="342609"/>
                      <a:pt x="73647" y="334553"/>
                      <a:pt x="106991" y="331868"/>
                    </a:cubicBezTo>
                    <a:cubicBezTo>
                      <a:pt x="105378" y="321395"/>
                      <a:pt x="104571" y="310386"/>
                      <a:pt x="104840" y="299376"/>
                    </a:cubicBezTo>
                    <a:cubicBezTo>
                      <a:pt x="71495" y="303136"/>
                      <a:pt x="36269" y="304747"/>
                      <a:pt x="2924" y="300719"/>
                    </a:cubicBezTo>
                    <a:cubicBezTo>
                      <a:pt x="-840" y="300450"/>
                      <a:pt x="-1109" y="294811"/>
                      <a:pt x="2924" y="294811"/>
                    </a:cubicBezTo>
                    <a:cubicBezTo>
                      <a:pt x="36807" y="294543"/>
                      <a:pt x="71226" y="295348"/>
                      <a:pt x="105109" y="296422"/>
                    </a:cubicBezTo>
                    <a:cubicBezTo>
                      <a:pt x="105109" y="292663"/>
                      <a:pt x="105378" y="288904"/>
                      <a:pt x="105915" y="284876"/>
                    </a:cubicBezTo>
                    <a:cubicBezTo>
                      <a:pt x="106453" y="278700"/>
                      <a:pt x="107529" y="272523"/>
                      <a:pt x="108604" y="266347"/>
                    </a:cubicBezTo>
                    <a:cubicBezTo>
                      <a:pt x="74722" y="260171"/>
                      <a:pt x="40840" y="252921"/>
                      <a:pt x="7227" y="245671"/>
                    </a:cubicBezTo>
                    <a:cubicBezTo>
                      <a:pt x="5882" y="245402"/>
                      <a:pt x="6151" y="242717"/>
                      <a:pt x="7765" y="242985"/>
                    </a:cubicBezTo>
                    <a:cubicBezTo>
                      <a:pt x="41647" y="245402"/>
                      <a:pt x="77142" y="250236"/>
                      <a:pt x="109680" y="260171"/>
                    </a:cubicBezTo>
                    <a:cubicBezTo>
                      <a:pt x="112369" y="247819"/>
                      <a:pt x="115865" y="235735"/>
                      <a:pt x="120436" y="223920"/>
                    </a:cubicBezTo>
                    <a:cubicBezTo>
                      <a:pt x="88168" y="214522"/>
                      <a:pt x="54285" y="201901"/>
                      <a:pt x="24706" y="185521"/>
                    </a:cubicBezTo>
                    <a:cubicBezTo>
                      <a:pt x="22017" y="183909"/>
                      <a:pt x="23899" y="178539"/>
                      <a:pt x="27126" y="179881"/>
                    </a:cubicBezTo>
                    <a:cubicBezTo>
                      <a:pt x="58857" y="193039"/>
                      <a:pt x="90319" y="207003"/>
                      <a:pt x="121512" y="221235"/>
                    </a:cubicBezTo>
                    <a:cubicBezTo>
                      <a:pt x="126352" y="209957"/>
                      <a:pt x="131999" y="198947"/>
                      <a:pt x="138453" y="188743"/>
                    </a:cubicBezTo>
                    <a:cubicBezTo>
                      <a:pt x="108873" y="173168"/>
                      <a:pt x="78487" y="154371"/>
                      <a:pt x="53210" y="132084"/>
                    </a:cubicBezTo>
                    <a:cubicBezTo>
                      <a:pt x="50521" y="129935"/>
                      <a:pt x="54016" y="125370"/>
                      <a:pt x="56706" y="127250"/>
                    </a:cubicBezTo>
                    <a:cubicBezTo>
                      <a:pt x="84941" y="146316"/>
                      <a:pt x="112638" y="166455"/>
                      <a:pt x="140066" y="186326"/>
                    </a:cubicBezTo>
                    <a:cubicBezTo>
                      <a:pt x="145713" y="178002"/>
                      <a:pt x="151898" y="170215"/>
                      <a:pt x="158890" y="162964"/>
                    </a:cubicBezTo>
                    <a:cubicBezTo>
                      <a:pt x="159428" y="162159"/>
                      <a:pt x="160234" y="161353"/>
                      <a:pt x="160772" y="160548"/>
                    </a:cubicBezTo>
                    <a:cubicBezTo>
                      <a:pt x="134957" y="139871"/>
                      <a:pt x="108604" y="116240"/>
                      <a:pt x="88436" y="89925"/>
                    </a:cubicBezTo>
                    <a:cubicBezTo>
                      <a:pt x="86016" y="86971"/>
                      <a:pt x="89781" y="82943"/>
                      <a:pt x="92470" y="85628"/>
                    </a:cubicBezTo>
                    <a:cubicBezTo>
                      <a:pt x="116672" y="108990"/>
                      <a:pt x="140066" y="133963"/>
                      <a:pt x="162923" y="158131"/>
                    </a:cubicBezTo>
                    <a:cubicBezTo>
                      <a:pt x="170722" y="149806"/>
                      <a:pt x="179058" y="142556"/>
                      <a:pt x="187932" y="136111"/>
                    </a:cubicBezTo>
                    <a:cubicBezTo>
                      <a:pt x="166419" y="111138"/>
                      <a:pt x="145445" y="83480"/>
                      <a:pt x="130117" y="54211"/>
                    </a:cubicBezTo>
                    <a:cubicBezTo>
                      <a:pt x="128503" y="50720"/>
                      <a:pt x="133344" y="48034"/>
                      <a:pt x="135495" y="51257"/>
                    </a:cubicBezTo>
                    <a:cubicBezTo>
                      <a:pt x="154318" y="78378"/>
                      <a:pt x="172604" y="106573"/>
                      <a:pt x="190621" y="134232"/>
                    </a:cubicBezTo>
                    <a:cubicBezTo>
                      <a:pt x="201377" y="126982"/>
                      <a:pt x="212671" y="120805"/>
                      <a:pt x="224503" y="116240"/>
                    </a:cubicBezTo>
                    <a:cubicBezTo>
                      <a:pt x="208906" y="87239"/>
                      <a:pt x="194385" y="55553"/>
                      <a:pt x="185512" y="23867"/>
                    </a:cubicBezTo>
                    <a:cubicBezTo>
                      <a:pt x="184436" y="20108"/>
                      <a:pt x="190083" y="18765"/>
                      <a:pt x="191427" y="22256"/>
                    </a:cubicBezTo>
                    <a:cubicBezTo>
                      <a:pt x="204066" y="52868"/>
                      <a:pt x="216167" y="84017"/>
                      <a:pt x="227730" y="114898"/>
                    </a:cubicBezTo>
                    <a:cubicBezTo>
                      <a:pt x="239024" y="110601"/>
                      <a:pt x="251125" y="107648"/>
                      <a:pt x="263226" y="105499"/>
                    </a:cubicBezTo>
                    <a:cubicBezTo>
                      <a:pt x="253545" y="73545"/>
                      <a:pt x="245747" y="39442"/>
                      <a:pt x="243327" y="6144"/>
                    </a:cubicBezTo>
                    <a:cubicBezTo>
                      <a:pt x="243058" y="2922"/>
                      <a:pt x="248705" y="2116"/>
                      <a:pt x="249243" y="5339"/>
                    </a:cubicBezTo>
                    <a:cubicBezTo>
                      <a:pt x="255697" y="38367"/>
                      <a:pt x="261075" y="71933"/>
                      <a:pt x="266453" y="104962"/>
                    </a:cubicBezTo>
                    <a:cubicBezTo>
                      <a:pt x="276402" y="103620"/>
                      <a:pt x="286621" y="102814"/>
                      <a:pt x="296839" y="102814"/>
                    </a:cubicBezTo>
                    <a:cubicBezTo>
                      <a:pt x="296570" y="69248"/>
                      <a:pt x="297377" y="35145"/>
                      <a:pt x="298453" y="1311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id="{971BD4DE-A472-72D6-848C-1EFF4060A484}"/>
                </a:ext>
              </a:extLst>
            </p:cNvPr>
            <p:cNvGrpSpPr/>
            <p:nvPr/>
          </p:nvGrpSpPr>
          <p:grpSpPr>
            <a:xfrm>
              <a:off x="2213092" y="2343092"/>
              <a:ext cx="746876" cy="732916"/>
              <a:chOff x="2433903" y="2608337"/>
              <a:chExt cx="746876" cy="732916"/>
            </a:xfrm>
          </p:grpSpPr>
          <p:grpSp>
            <p:nvGrpSpPr>
              <p:cNvPr id="17" name="组合 16">
                <a:extLst>
                  <a:ext uri="{FF2B5EF4-FFF2-40B4-BE49-F238E27FC236}">
                    <a16:creationId xmlns:a16="http://schemas.microsoft.com/office/drawing/2014/main" id="{5B209AF6-4FBE-BD7F-064B-51D714F11467}"/>
                  </a:ext>
                </a:extLst>
              </p:cNvPr>
              <p:cNvGrpSpPr/>
              <p:nvPr/>
            </p:nvGrpSpPr>
            <p:grpSpPr>
              <a:xfrm>
                <a:off x="2433903" y="2608337"/>
                <a:ext cx="746876" cy="732916"/>
                <a:chOff x="1305289" y="2924684"/>
                <a:chExt cx="746876" cy="732916"/>
              </a:xfrm>
            </p:grpSpPr>
            <p:sp>
              <p:nvSpPr>
                <p:cNvPr id="18" name="椭圆 17">
                  <a:extLst>
                    <a:ext uri="{FF2B5EF4-FFF2-40B4-BE49-F238E27FC236}">
                      <a16:creationId xmlns:a16="http://schemas.microsoft.com/office/drawing/2014/main" id="{DCA8F155-D4A2-C135-BBBF-54401FE6FCF1}"/>
                    </a:ext>
                  </a:extLst>
                </p:cNvPr>
                <p:cNvSpPr/>
                <p:nvPr/>
              </p:nvSpPr>
              <p:spPr>
                <a:xfrm>
                  <a:off x="1305289" y="2924684"/>
                  <a:ext cx="746876" cy="732916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FFC000"/>
                    </a:gs>
                  </a:gsLst>
                  <a:path path="rect">
                    <a:fillToRect r="100000" b="100000"/>
                  </a:path>
                  <a:tileRect l="-100000" t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1" name="文本框 20">
                  <a:extLst>
                    <a:ext uri="{FF2B5EF4-FFF2-40B4-BE49-F238E27FC236}">
                      <a16:creationId xmlns:a16="http://schemas.microsoft.com/office/drawing/2014/main" id="{09683A2B-914E-1383-AEC5-1D621A37FB73}"/>
                    </a:ext>
                  </a:extLst>
                </p:cNvPr>
                <p:cNvSpPr txBox="1"/>
                <p:nvPr/>
              </p:nvSpPr>
              <p:spPr>
                <a:xfrm>
                  <a:off x="1405628" y="3320293"/>
                  <a:ext cx="546197" cy="26161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100" b="1"/>
                    <a:t>户外</a:t>
                  </a:r>
                </a:p>
              </p:txBody>
            </p:sp>
          </p:grpSp>
          <p:sp>
            <p:nvSpPr>
              <p:cNvPr id="86" name="任意多边形: 形状 85">
                <a:extLst>
                  <a:ext uri="{FF2B5EF4-FFF2-40B4-BE49-F238E27FC236}">
                    <a16:creationId xmlns:a16="http://schemas.microsoft.com/office/drawing/2014/main" id="{BE76DF83-DC25-09A8-41BF-15F0A562E1AD}"/>
                  </a:ext>
                </a:extLst>
              </p:cNvPr>
              <p:cNvSpPr/>
              <p:nvPr/>
            </p:nvSpPr>
            <p:spPr>
              <a:xfrm>
                <a:off x="2691139" y="2746997"/>
                <a:ext cx="232402" cy="256783"/>
              </a:xfrm>
              <a:custGeom>
                <a:avLst/>
                <a:gdLst>
                  <a:gd name="connsiteX0" fmla="*/ 121415 w 528479"/>
                  <a:gd name="connsiteY0" fmla="*/ 285819 h 605451"/>
                  <a:gd name="connsiteX1" fmla="*/ 21676 w 528479"/>
                  <a:gd name="connsiteY1" fmla="*/ 448747 h 605451"/>
                  <a:gd name="connsiteX2" fmla="*/ 99433 w 528479"/>
                  <a:gd name="connsiteY2" fmla="*/ 425378 h 605451"/>
                  <a:gd name="connsiteX3" fmla="*/ 96480 w 528479"/>
                  <a:gd name="connsiteY3" fmla="*/ 367174 h 605451"/>
                  <a:gd name="connsiteX4" fmla="*/ 121415 w 528479"/>
                  <a:gd name="connsiteY4" fmla="*/ 285819 h 605451"/>
                  <a:gd name="connsiteX5" fmla="*/ 200704 w 528479"/>
                  <a:gd name="connsiteY5" fmla="*/ 251311 h 605451"/>
                  <a:gd name="connsiteX6" fmla="*/ 184737 w 528479"/>
                  <a:gd name="connsiteY6" fmla="*/ 255570 h 605451"/>
                  <a:gd name="connsiteX7" fmla="*/ 169098 w 528479"/>
                  <a:gd name="connsiteY7" fmla="*/ 260921 h 605451"/>
                  <a:gd name="connsiteX8" fmla="*/ 116822 w 528479"/>
                  <a:gd name="connsiteY8" fmla="*/ 368047 h 605451"/>
                  <a:gd name="connsiteX9" fmla="*/ 119228 w 528479"/>
                  <a:gd name="connsiteY9" fmla="*/ 419481 h 605451"/>
                  <a:gd name="connsiteX10" fmla="*/ 330082 w 528479"/>
                  <a:gd name="connsiteY10" fmla="*/ 356035 h 605451"/>
                  <a:gd name="connsiteX11" fmla="*/ 303506 w 528479"/>
                  <a:gd name="connsiteY11" fmla="*/ 311809 h 605451"/>
                  <a:gd name="connsiteX12" fmla="*/ 200704 w 528479"/>
                  <a:gd name="connsiteY12" fmla="*/ 251311 h 605451"/>
                  <a:gd name="connsiteX13" fmla="*/ 253964 w 528479"/>
                  <a:gd name="connsiteY13" fmla="*/ 245742 h 605451"/>
                  <a:gd name="connsiteX14" fmla="*/ 320130 w 528479"/>
                  <a:gd name="connsiteY14" fmla="*/ 299906 h 605451"/>
                  <a:gd name="connsiteX15" fmla="*/ 349767 w 528479"/>
                  <a:gd name="connsiteY15" fmla="*/ 350029 h 605451"/>
                  <a:gd name="connsiteX16" fmla="*/ 427525 w 528479"/>
                  <a:gd name="connsiteY16" fmla="*/ 326660 h 605451"/>
                  <a:gd name="connsiteX17" fmla="*/ 253964 w 528479"/>
                  <a:gd name="connsiteY17" fmla="*/ 245742 h 605451"/>
                  <a:gd name="connsiteX18" fmla="*/ 173254 w 528479"/>
                  <a:gd name="connsiteY18" fmla="*/ 217568 h 605451"/>
                  <a:gd name="connsiteX19" fmla="*/ 185940 w 528479"/>
                  <a:gd name="connsiteY19" fmla="*/ 224338 h 605451"/>
                  <a:gd name="connsiteX20" fmla="*/ 188674 w 528479"/>
                  <a:gd name="connsiteY20" fmla="*/ 233293 h 605451"/>
                  <a:gd name="connsiteX21" fmla="*/ 199501 w 528479"/>
                  <a:gd name="connsiteY21" fmla="*/ 230781 h 605451"/>
                  <a:gd name="connsiteX22" fmla="*/ 251668 w 528479"/>
                  <a:gd name="connsiteY22" fmla="*/ 225321 h 605451"/>
                  <a:gd name="connsiteX23" fmla="*/ 453117 w 528479"/>
                  <a:gd name="connsiteY23" fmla="*/ 326005 h 605451"/>
                  <a:gd name="connsiteX24" fmla="*/ 454648 w 528479"/>
                  <a:gd name="connsiteY24" fmla="*/ 335287 h 605451"/>
                  <a:gd name="connsiteX25" fmla="*/ 447867 w 528479"/>
                  <a:gd name="connsiteY25" fmla="*/ 341839 h 605451"/>
                  <a:gd name="connsiteX26" fmla="*/ 240294 w 528479"/>
                  <a:gd name="connsiteY26" fmla="*/ 404302 h 605451"/>
                  <a:gd name="connsiteX27" fmla="*/ 296070 w 528479"/>
                  <a:gd name="connsiteY27" fmla="*/ 585030 h 605451"/>
                  <a:gd name="connsiteX28" fmla="*/ 455960 w 528479"/>
                  <a:gd name="connsiteY28" fmla="*/ 585030 h 605451"/>
                  <a:gd name="connsiteX29" fmla="*/ 466240 w 528479"/>
                  <a:gd name="connsiteY29" fmla="*/ 595295 h 605451"/>
                  <a:gd name="connsiteX30" fmla="*/ 455960 w 528479"/>
                  <a:gd name="connsiteY30" fmla="*/ 605451 h 605451"/>
                  <a:gd name="connsiteX31" fmla="*/ 137492 w 528479"/>
                  <a:gd name="connsiteY31" fmla="*/ 605451 h 605451"/>
                  <a:gd name="connsiteX32" fmla="*/ 127321 w 528479"/>
                  <a:gd name="connsiteY32" fmla="*/ 595295 h 605451"/>
                  <a:gd name="connsiteX33" fmla="*/ 137492 w 528479"/>
                  <a:gd name="connsiteY33" fmla="*/ 585030 h 605451"/>
                  <a:gd name="connsiteX34" fmla="*/ 274634 w 528479"/>
                  <a:gd name="connsiteY34" fmla="*/ 585030 h 605451"/>
                  <a:gd name="connsiteX35" fmla="*/ 220827 w 528479"/>
                  <a:gd name="connsiteY35" fmla="*/ 410199 h 605451"/>
                  <a:gd name="connsiteX36" fmla="*/ 13145 w 528479"/>
                  <a:gd name="connsiteY36" fmla="*/ 472662 h 605451"/>
                  <a:gd name="connsiteX37" fmla="*/ 10192 w 528479"/>
                  <a:gd name="connsiteY37" fmla="*/ 473099 h 605451"/>
                  <a:gd name="connsiteX38" fmla="*/ 3849 w 528479"/>
                  <a:gd name="connsiteY38" fmla="*/ 470915 h 605451"/>
                  <a:gd name="connsiteX39" fmla="*/ 21 w 528479"/>
                  <a:gd name="connsiteY39" fmla="*/ 462288 h 605451"/>
                  <a:gd name="connsiteX40" fmla="*/ 52626 w 528479"/>
                  <a:gd name="connsiteY40" fmla="*/ 322510 h 605451"/>
                  <a:gd name="connsiteX41" fmla="*/ 158708 w 528479"/>
                  <a:gd name="connsiteY41" fmla="*/ 243012 h 605451"/>
                  <a:gd name="connsiteX42" fmla="*/ 169098 w 528479"/>
                  <a:gd name="connsiteY42" fmla="*/ 239190 h 605451"/>
                  <a:gd name="connsiteX43" fmla="*/ 166473 w 528479"/>
                  <a:gd name="connsiteY43" fmla="*/ 230235 h 605451"/>
                  <a:gd name="connsiteX44" fmla="*/ 173254 w 528479"/>
                  <a:gd name="connsiteY44" fmla="*/ 217568 h 605451"/>
                  <a:gd name="connsiteX45" fmla="*/ 410015 w 528479"/>
                  <a:gd name="connsiteY45" fmla="*/ 169710 h 605451"/>
                  <a:gd name="connsiteX46" fmla="*/ 420302 w 528479"/>
                  <a:gd name="connsiteY46" fmla="*/ 179974 h 605451"/>
                  <a:gd name="connsiteX47" fmla="*/ 420302 w 528479"/>
                  <a:gd name="connsiteY47" fmla="*/ 226380 h 605451"/>
                  <a:gd name="connsiteX48" fmla="*/ 410015 w 528479"/>
                  <a:gd name="connsiteY48" fmla="*/ 236535 h 605451"/>
                  <a:gd name="connsiteX49" fmla="*/ 399838 w 528479"/>
                  <a:gd name="connsiteY49" fmla="*/ 226380 h 605451"/>
                  <a:gd name="connsiteX50" fmla="*/ 399838 w 528479"/>
                  <a:gd name="connsiteY50" fmla="*/ 179974 h 605451"/>
                  <a:gd name="connsiteX51" fmla="*/ 410015 w 528479"/>
                  <a:gd name="connsiteY51" fmla="*/ 169710 h 605451"/>
                  <a:gd name="connsiteX52" fmla="*/ 445343 w 528479"/>
                  <a:gd name="connsiteY52" fmla="*/ 153534 h 605451"/>
                  <a:gd name="connsiteX53" fmla="*/ 459798 w 528479"/>
                  <a:gd name="connsiteY53" fmla="*/ 153534 h 605451"/>
                  <a:gd name="connsiteX54" fmla="*/ 476552 w 528479"/>
                  <a:gd name="connsiteY54" fmla="*/ 170256 h 605451"/>
                  <a:gd name="connsiteX55" fmla="*/ 476552 w 528479"/>
                  <a:gd name="connsiteY55" fmla="*/ 184683 h 605451"/>
                  <a:gd name="connsiteX56" fmla="*/ 469325 w 528479"/>
                  <a:gd name="connsiteY56" fmla="*/ 187634 h 605451"/>
                  <a:gd name="connsiteX57" fmla="*/ 462098 w 528479"/>
                  <a:gd name="connsiteY57" fmla="*/ 184683 h 605451"/>
                  <a:gd name="connsiteX58" fmla="*/ 445343 w 528479"/>
                  <a:gd name="connsiteY58" fmla="*/ 167961 h 605451"/>
                  <a:gd name="connsiteX59" fmla="*/ 445343 w 528479"/>
                  <a:gd name="connsiteY59" fmla="*/ 153534 h 605451"/>
                  <a:gd name="connsiteX60" fmla="*/ 360251 w 528479"/>
                  <a:gd name="connsiteY60" fmla="*/ 153534 h 605451"/>
                  <a:gd name="connsiteX61" fmla="*/ 374691 w 528479"/>
                  <a:gd name="connsiteY61" fmla="*/ 153534 h 605451"/>
                  <a:gd name="connsiteX62" fmla="*/ 374691 w 528479"/>
                  <a:gd name="connsiteY62" fmla="*/ 167961 h 605451"/>
                  <a:gd name="connsiteX63" fmla="*/ 357953 w 528479"/>
                  <a:gd name="connsiteY63" fmla="*/ 184683 h 605451"/>
                  <a:gd name="connsiteX64" fmla="*/ 350733 w 528479"/>
                  <a:gd name="connsiteY64" fmla="*/ 187634 h 605451"/>
                  <a:gd name="connsiteX65" fmla="*/ 343513 w 528479"/>
                  <a:gd name="connsiteY65" fmla="*/ 184683 h 605451"/>
                  <a:gd name="connsiteX66" fmla="*/ 343513 w 528479"/>
                  <a:gd name="connsiteY66" fmla="*/ 170256 h 605451"/>
                  <a:gd name="connsiteX67" fmla="*/ 469288 w 528479"/>
                  <a:gd name="connsiteY67" fmla="*/ 108106 h 605451"/>
                  <a:gd name="connsiteX68" fmla="*/ 518304 w 528479"/>
                  <a:gd name="connsiteY68" fmla="*/ 108106 h 605451"/>
                  <a:gd name="connsiteX69" fmla="*/ 528479 w 528479"/>
                  <a:gd name="connsiteY69" fmla="*/ 118268 h 605451"/>
                  <a:gd name="connsiteX70" fmla="*/ 518304 w 528479"/>
                  <a:gd name="connsiteY70" fmla="*/ 128429 h 605451"/>
                  <a:gd name="connsiteX71" fmla="*/ 469288 w 528479"/>
                  <a:gd name="connsiteY71" fmla="*/ 128429 h 605451"/>
                  <a:gd name="connsiteX72" fmla="*/ 459113 w 528479"/>
                  <a:gd name="connsiteY72" fmla="*/ 118268 h 605451"/>
                  <a:gd name="connsiteX73" fmla="*/ 469288 w 528479"/>
                  <a:gd name="connsiteY73" fmla="*/ 108106 h 605451"/>
                  <a:gd name="connsiteX74" fmla="*/ 301869 w 528479"/>
                  <a:gd name="connsiteY74" fmla="*/ 108106 h 605451"/>
                  <a:gd name="connsiteX75" fmla="*/ 350748 w 528479"/>
                  <a:gd name="connsiteY75" fmla="*/ 108106 h 605451"/>
                  <a:gd name="connsiteX76" fmla="*/ 361027 w 528479"/>
                  <a:gd name="connsiteY76" fmla="*/ 118268 h 605451"/>
                  <a:gd name="connsiteX77" fmla="*/ 350748 w 528479"/>
                  <a:gd name="connsiteY77" fmla="*/ 128429 h 605451"/>
                  <a:gd name="connsiteX78" fmla="*/ 301869 w 528479"/>
                  <a:gd name="connsiteY78" fmla="*/ 128429 h 605451"/>
                  <a:gd name="connsiteX79" fmla="*/ 291591 w 528479"/>
                  <a:gd name="connsiteY79" fmla="*/ 118268 h 605451"/>
                  <a:gd name="connsiteX80" fmla="*/ 301869 w 528479"/>
                  <a:gd name="connsiteY80" fmla="*/ 108106 h 605451"/>
                  <a:gd name="connsiteX81" fmla="*/ 410034 w 528479"/>
                  <a:gd name="connsiteY81" fmla="*/ 102211 h 605451"/>
                  <a:gd name="connsiteX82" fmla="*/ 393962 w 528479"/>
                  <a:gd name="connsiteY82" fmla="*/ 118268 h 605451"/>
                  <a:gd name="connsiteX83" fmla="*/ 410034 w 528479"/>
                  <a:gd name="connsiteY83" fmla="*/ 134324 h 605451"/>
                  <a:gd name="connsiteX84" fmla="*/ 426106 w 528479"/>
                  <a:gd name="connsiteY84" fmla="*/ 118268 h 605451"/>
                  <a:gd name="connsiteX85" fmla="*/ 410034 w 528479"/>
                  <a:gd name="connsiteY85" fmla="*/ 102211 h 605451"/>
                  <a:gd name="connsiteX86" fmla="*/ 410034 w 528479"/>
                  <a:gd name="connsiteY86" fmla="*/ 81785 h 605451"/>
                  <a:gd name="connsiteX87" fmla="*/ 446552 w 528479"/>
                  <a:gd name="connsiteY87" fmla="*/ 118268 h 605451"/>
                  <a:gd name="connsiteX88" fmla="*/ 410034 w 528479"/>
                  <a:gd name="connsiteY88" fmla="*/ 154750 h 605451"/>
                  <a:gd name="connsiteX89" fmla="*/ 373517 w 528479"/>
                  <a:gd name="connsiteY89" fmla="*/ 118268 h 605451"/>
                  <a:gd name="connsiteX90" fmla="*/ 410034 w 528479"/>
                  <a:gd name="connsiteY90" fmla="*/ 81785 h 605451"/>
                  <a:gd name="connsiteX91" fmla="*/ 462098 w 528479"/>
                  <a:gd name="connsiteY91" fmla="*/ 51849 h 605451"/>
                  <a:gd name="connsiteX92" fmla="*/ 476552 w 528479"/>
                  <a:gd name="connsiteY92" fmla="*/ 51849 h 605451"/>
                  <a:gd name="connsiteX93" fmla="*/ 476552 w 528479"/>
                  <a:gd name="connsiteY93" fmla="*/ 66276 h 605451"/>
                  <a:gd name="connsiteX94" fmla="*/ 459798 w 528479"/>
                  <a:gd name="connsiteY94" fmla="*/ 82998 h 605451"/>
                  <a:gd name="connsiteX95" fmla="*/ 452571 w 528479"/>
                  <a:gd name="connsiteY95" fmla="*/ 85949 h 605451"/>
                  <a:gd name="connsiteX96" fmla="*/ 445343 w 528479"/>
                  <a:gd name="connsiteY96" fmla="*/ 82998 h 605451"/>
                  <a:gd name="connsiteX97" fmla="*/ 445343 w 528479"/>
                  <a:gd name="connsiteY97" fmla="*/ 68571 h 605451"/>
                  <a:gd name="connsiteX98" fmla="*/ 343513 w 528479"/>
                  <a:gd name="connsiteY98" fmla="*/ 51849 h 605451"/>
                  <a:gd name="connsiteX99" fmla="*/ 357953 w 528479"/>
                  <a:gd name="connsiteY99" fmla="*/ 51849 h 605451"/>
                  <a:gd name="connsiteX100" fmla="*/ 374691 w 528479"/>
                  <a:gd name="connsiteY100" fmla="*/ 68571 h 605451"/>
                  <a:gd name="connsiteX101" fmla="*/ 374691 w 528479"/>
                  <a:gd name="connsiteY101" fmla="*/ 82998 h 605451"/>
                  <a:gd name="connsiteX102" fmla="*/ 367471 w 528479"/>
                  <a:gd name="connsiteY102" fmla="*/ 85949 h 605451"/>
                  <a:gd name="connsiteX103" fmla="*/ 360251 w 528479"/>
                  <a:gd name="connsiteY103" fmla="*/ 82998 h 605451"/>
                  <a:gd name="connsiteX104" fmla="*/ 343513 w 528479"/>
                  <a:gd name="connsiteY104" fmla="*/ 66276 h 605451"/>
                  <a:gd name="connsiteX105" fmla="*/ 343513 w 528479"/>
                  <a:gd name="connsiteY105" fmla="*/ 51849 h 605451"/>
                  <a:gd name="connsiteX106" fmla="*/ 410015 w 528479"/>
                  <a:gd name="connsiteY106" fmla="*/ 0 h 605451"/>
                  <a:gd name="connsiteX107" fmla="*/ 420302 w 528479"/>
                  <a:gd name="connsiteY107" fmla="*/ 10155 h 605451"/>
                  <a:gd name="connsiteX108" fmla="*/ 420302 w 528479"/>
                  <a:gd name="connsiteY108" fmla="*/ 56561 h 605451"/>
                  <a:gd name="connsiteX109" fmla="*/ 410015 w 528479"/>
                  <a:gd name="connsiteY109" fmla="*/ 66825 h 605451"/>
                  <a:gd name="connsiteX110" fmla="*/ 399838 w 528479"/>
                  <a:gd name="connsiteY110" fmla="*/ 56561 h 605451"/>
                  <a:gd name="connsiteX111" fmla="*/ 399838 w 528479"/>
                  <a:gd name="connsiteY111" fmla="*/ 10155 h 605451"/>
                  <a:gd name="connsiteX112" fmla="*/ 410015 w 528479"/>
                  <a:gd name="connsiteY112" fmla="*/ 0 h 6054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</a:cxnLst>
                <a:rect l="l" t="t" r="r" b="b"/>
                <a:pathLst>
                  <a:path w="528479" h="605451">
                    <a:moveTo>
                      <a:pt x="121415" y="285819"/>
                    </a:moveTo>
                    <a:cubicBezTo>
                      <a:pt x="67062" y="322947"/>
                      <a:pt x="29878" y="382134"/>
                      <a:pt x="21676" y="448747"/>
                    </a:cubicBezTo>
                    <a:lnTo>
                      <a:pt x="99433" y="425378"/>
                    </a:lnTo>
                    <a:cubicBezTo>
                      <a:pt x="97355" y="413475"/>
                      <a:pt x="94512" y="392290"/>
                      <a:pt x="96480" y="367174"/>
                    </a:cubicBezTo>
                    <a:cubicBezTo>
                      <a:pt x="98777" y="336816"/>
                      <a:pt x="107198" y="309406"/>
                      <a:pt x="121415" y="285819"/>
                    </a:cubicBezTo>
                    <a:close/>
                    <a:moveTo>
                      <a:pt x="200704" y="251311"/>
                    </a:moveTo>
                    <a:cubicBezTo>
                      <a:pt x="195345" y="252622"/>
                      <a:pt x="189987" y="253932"/>
                      <a:pt x="184737" y="255570"/>
                    </a:cubicBezTo>
                    <a:cubicBezTo>
                      <a:pt x="179378" y="257208"/>
                      <a:pt x="174238" y="258955"/>
                      <a:pt x="169098" y="260921"/>
                    </a:cubicBezTo>
                    <a:cubicBezTo>
                      <a:pt x="137929" y="287238"/>
                      <a:pt x="120431" y="323275"/>
                      <a:pt x="116822" y="368047"/>
                    </a:cubicBezTo>
                    <a:cubicBezTo>
                      <a:pt x="115182" y="389669"/>
                      <a:pt x="117260" y="408343"/>
                      <a:pt x="119228" y="419481"/>
                    </a:cubicBezTo>
                    <a:lnTo>
                      <a:pt x="330082" y="356035"/>
                    </a:lnTo>
                    <a:cubicBezTo>
                      <a:pt x="325488" y="345661"/>
                      <a:pt x="316958" y="328953"/>
                      <a:pt x="303506" y="311809"/>
                    </a:cubicBezTo>
                    <a:cubicBezTo>
                      <a:pt x="275837" y="276537"/>
                      <a:pt x="241278" y="256116"/>
                      <a:pt x="200704" y="251311"/>
                    </a:cubicBezTo>
                    <a:close/>
                    <a:moveTo>
                      <a:pt x="253964" y="245742"/>
                    </a:moveTo>
                    <a:cubicBezTo>
                      <a:pt x="278899" y="257536"/>
                      <a:pt x="301319" y="275772"/>
                      <a:pt x="320130" y="299906"/>
                    </a:cubicBezTo>
                    <a:cubicBezTo>
                      <a:pt x="335550" y="319780"/>
                      <a:pt x="344955" y="339000"/>
                      <a:pt x="349767" y="350029"/>
                    </a:cubicBezTo>
                    <a:lnTo>
                      <a:pt x="427525" y="326660"/>
                    </a:lnTo>
                    <a:cubicBezTo>
                      <a:pt x="384326" y="276318"/>
                      <a:pt x="320676" y="246397"/>
                      <a:pt x="253964" y="245742"/>
                    </a:cubicBezTo>
                    <a:close/>
                    <a:moveTo>
                      <a:pt x="173254" y="217568"/>
                    </a:moveTo>
                    <a:cubicBezTo>
                      <a:pt x="178613" y="215930"/>
                      <a:pt x="184409" y="218988"/>
                      <a:pt x="185940" y="224338"/>
                    </a:cubicBezTo>
                    <a:lnTo>
                      <a:pt x="188674" y="233293"/>
                    </a:lnTo>
                    <a:cubicBezTo>
                      <a:pt x="190752" y="232747"/>
                      <a:pt x="197205" y="231437"/>
                      <a:pt x="199501" y="230781"/>
                    </a:cubicBezTo>
                    <a:cubicBezTo>
                      <a:pt x="216671" y="227178"/>
                      <a:pt x="234170" y="225321"/>
                      <a:pt x="251668" y="225321"/>
                    </a:cubicBezTo>
                    <a:cubicBezTo>
                      <a:pt x="330410" y="225321"/>
                      <a:pt x="405762" y="262887"/>
                      <a:pt x="453117" y="326005"/>
                    </a:cubicBezTo>
                    <a:cubicBezTo>
                      <a:pt x="455085" y="328626"/>
                      <a:pt x="455632" y="332120"/>
                      <a:pt x="454648" y="335287"/>
                    </a:cubicBezTo>
                    <a:cubicBezTo>
                      <a:pt x="453554" y="338454"/>
                      <a:pt x="451039" y="340856"/>
                      <a:pt x="447867" y="341839"/>
                    </a:cubicBezTo>
                    <a:lnTo>
                      <a:pt x="240294" y="404302"/>
                    </a:lnTo>
                    <a:lnTo>
                      <a:pt x="296070" y="585030"/>
                    </a:lnTo>
                    <a:lnTo>
                      <a:pt x="455960" y="585030"/>
                    </a:lnTo>
                    <a:cubicBezTo>
                      <a:pt x="461647" y="585030"/>
                      <a:pt x="466240" y="589617"/>
                      <a:pt x="466240" y="595295"/>
                    </a:cubicBezTo>
                    <a:cubicBezTo>
                      <a:pt x="466240" y="600865"/>
                      <a:pt x="461647" y="605451"/>
                      <a:pt x="455960" y="605451"/>
                    </a:cubicBezTo>
                    <a:lnTo>
                      <a:pt x="137492" y="605451"/>
                    </a:lnTo>
                    <a:cubicBezTo>
                      <a:pt x="131914" y="605451"/>
                      <a:pt x="127321" y="600865"/>
                      <a:pt x="127321" y="595295"/>
                    </a:cubicBezTo>
                    <a:cubicBezTo>
                      <a:pt x="127321" y="589617"/>
                      <a:pt x="131914" y="585030"/>
                      <a:pt x="137492" y="585030"/>
                    </a:cubicBezTo>
                    <a:lnTo>
                      <a:pt x="274634" y="585030"/>
                    </a:lnTo>
                    <a:lnTo>
                      <a:pt x="220827" y="410199"/>
                    </a:lnTo>
                    <a:lnTo>
                      <a:pt x="13145" y="472662"/>
                    </a:lnTo>
                    <a:cubicBezTo>
                      <a:pt x="12161" y="472990"/>
                      <a:pt x="11177" y="473099"/>
                      <a:pt x="10192" y="473099"/>
                    </a:cubicBezTo>
                    <a:cubicBezTo>
                      <a:pt x="7896" y="473099"/>
                      <a:pt x="5708" y="472335"/>
                      <a:pt x="3849" y="470915"/>
                    </a:cubicBezTo>
                    <a:cubicBezTo>
                      <a:pt x="1224" y="468840"/>
                      <a:pt x="-197" y="465564"/>
                      <a:pt x="21" y="462288"/>
                    </a:cubicBezTo>
                    <a:cubicBezTo>
                      <a:pt x="2974" y="411400"/>
                      <a:pt x="21129" y="363024"/>
                      <a:pt x="52626" y="322510"/>
                    </a:cubicBezTo>
                    <a:cubicBezTo>
                      <a:pt x="80404" y="286692"/>
                      <a:pt x="116822" y="259501"/>
                      <a:pt x="158708" y="243012"/>
                    </a:cubicBezTo>
                    <a:cubicBezTo>
                      <a:pt x="162208" y="241592"/>
                      <a:pt x="167130" y="239845"/>
                      <a:pt x="169098" y="239190"/>
                    </a:cubicBezTo>
                    <a:lnTo>
                      <a:pt x="166473" y="230235"/>
                    </a:lnTo>
                    <a:cubicBezTo>
                      <a:pt x="164833" y="224885"/>
                      <a:pt x="167895" y="219206"/>
                      <a:pt x="173254" y="217568"/>
                    </a:cubicBezTo>
                    <a:close/>
                    <a:moveTo>
                      <a:pt x="410015" y="169710"/>
                    </a:moveTo>
                    <a:cubicBezTo>
                      <a:pt x="415706" y="169710"/>
                      <a:pt x="420302" y="174296"/>
                      <a:pt x="420302" y="179974"/>
                    </a:cubicBezTo>
                    <a:lnTo>
                      <a:pt x="420302" y="226380"/>
                    </a:lnTo>
                    <a:cubicBezTo>
                      <a:pt x="420302" y="231949"/>
                      <a:pt x="415706" y="236535"/>
                      <a:pt x="410015" y="236535"/>
                    </a:cubicBezTo>
                    <a:cubicBezTo>
                      <a:pt x="404434" y="236535"/>
                      <a:pt x="399838" y="231949"/>
                      <a:pt x="399838" y="226380"/>
                    </a:cubicBezTo>
                    <a:lnTo>
                      <a:pt x="399838" y="179974"/>
                    </a:lnTo>
                    <a:cubicBezTo>
                      <a:pt x="399838" y="174296"/>
                      <a:pt x="404434" y="169710"/>
                      <a:pt x="410015" y="169710"/>
                    </a:cubicBezTo>
                    <a:close/>
                    <a:moveTo>
                      <a:pt x="445343" y="153534"/>
                    </a:moveTo>
                    <a:cubicBezTo>
                      <a:pt x="449395" y="149599"/>
                      <a:pt x="455856" y="149599"/>
                      <a:pt x="459798" y="153534"/>
                    </a:cubicBezTo>
                    <a:lnTo>
                      <a:pt x="476552" y="170256"/>
                    </a:lnTo>
                    <a:cubicBezTo>
                      <a:pt x="480494" y="174191"/>
                      <a:pt x="480494" y="180639"/>
                      <a:pt x="476552" y="184683"/>
                    </a:cubicBezTo>
                    <a:cubicBezTo>
                      <a:pt x="474581" y="186650"/>
                      <a:pt x="471953" y="187634"/>
                      <a:pt x="469325" y="187634"/>
                    </a:cubicBezTo>
                    <a:cubicBezTo>
                      <a:pt x="466697" y="187634"/>
                      <a:pt x="464069" y="186650"/>
                      <a:pt x="462098" y="184683"/>
                    </a:cubicBezTo>
                    <a:lnTo>
                      <a:pt x="445343" y="167961"/>
                    </a:lnTo>
                    <a:cubicBezTo>
                      <a:pt x="441401" y="164026"/>
                      <a:pt x="441401" y="157468"/>
                      <a:pt x="445343" y="153534"/>
                    </a:cubicBezTo>
                    <a:close/>
                    <a:moveTo>
                      <a:pt x="360251" y="153534"/>
                    </a:moveTo>
                    <a:cubicBezTo>
                      <a:pt x="364298" y="149599"/>
                      <a:pt x="370753" y="149599"/>
                      <a:pt x="374691" y="153534"/>
                    </a:cubicBezTo>
                    <a:cubicBezTo>
                      <a:pt x="378739" y="157468"/>
                      <a:pt x="378739" y="164026"/>
                      <a:pt x="374691" y="167961"/>
                    </a:cubicBezTo>
                    <a:lnTo>
                      <a:pt x="357953" y="184683"/>
                    </a:lnTo>
                    <a:cubicBezTo>
                      <a:pt x="355984" y="186650"/>
                      <a:pt x="353359" y="187634"/>
                      <a:pt x="350733" y="187634"/>
                    </a:cubicBezTo>
                    <a:cubicBezTo>
                      <a:pt x="348217" y="187634"/>
                      <a:pt x="345592" y="186650"/>
                      <a:pt x="343513" y="184683"/>
                    </a:cubicBezTo>
                    <a:cubicBezTo>
                      <a:pt x="339575" y="180639"/>
                      <a:pt x="339575" y="174191"/>
                      <a:pt x="343513" y="170256"/>
                    </a:cubicBezTo>
                    <a:close/>
                    <a:moveTo>
                      <a:pt x="469288" y="108106"/>
                    </a:moveTo>
                    <a:lnTo>
                      <a:pt x="518304" y="108106"/>
                    </a:lnTo>
                    <a:cubicBezTo>
                      <a:pt x="523884" y="108106"/>
                      <a:pt x="528479" y="112586"/>
                      <a:pt x="528479" y="118268"/>
                    </a:cubicBezTo>
                    <a:cubicBezTo>
                      <a:pt x="528479" y="123840"/>
                      <a:pt x="523884" y="128429"/>
                      <a:pt x="518304" y="128429"/>
                    </a:cubicBezTo>
                    <a:lnTo>
                      <a:pt x="469288" y="128429"/>
                    </a:lnTo>
                    <a:cubicBezTo>
                      <a:pt x="463708" y="128429"/>
                      <a:pt x="459113" y="123840"/>
                      <a:pt x="459113" y="118268"/>
                    </a:cubicBezTo>
                    <a:cubicBezTo>
                      <a:pt x="459113" y="112586"/>
                      <a:pt x="463708" y="108106"/>
                      <a:pt x="469288" y="108106"/>
                    </a:cubicBezTo>
                    <a:close/>
                    <a:moveTo>
                      <a:pt x="301869" y="108106"/>
                    </a:moveTo>
                    <a:lnTo>
                      <a:pt x="350748" y="108106"/>
                    </a:lnTo>
                    <a:cubicBezTo>
                      <a:pt x="356434" y="108106"/>
                      <a:pt x="361027" y="112586"/>
                      <a:pt x="361027" y="118268"/>
                    </a:cubicBezTo>
                    <a:cubicBezTo>
                      <a:pt x="361027" y="123840"/>
                      <a:pt x="356434" y="128429"/>
                      <a:pt x="350748" y="128429"/>
                    </a:cubicBezTo>
                    <a:lnTo>
                      <a:pt x="301869" y="128429"/>
                    </a:lnTo>
                    <a:cubicBezTo>
                      <a:pt x="296183" y="128429"/>
                      <a:pt x="291591" y="123840"/>
                      <a:pt x="291591" y="118268"/>
                    </a:cubicBezTo>
                    <a:cubicBezTo>
                      <a:pt x="291591" y="112586"/>
                      <a:pt x="296183" y="108106"/>
                      <a:pt x="301869" y="108106"/>
                    </a:cubicBezTo>
                    <a:close/>
                    <a:moveTo>
                      <a:pt x="410034" y="102211"/>
                    </a:moveTo>
                    <a:cubicBezTo>
                      <a:pt x="401178" y="102211"/>
                      <a:pt x="393962" y="109420"/>
                      <a:pt x="393962" y="118268"/>
                    </a:cubicBezTo>
                    <a:cubicBezTo>
                      <a:pt x="393962" y="127115"/>
                      <a:pt x="401178" y="134324"/>
                      <a:pt x="410034" y="134324"/>
                    </a:cubicBezTo>
                    <a:cubicBezTo>
                      <a:pt x="418890" y="134324"/>
                      <a:pt x="426106" y="127115"/>
                      <a:pt x="426106" y="118268"/>
                    </a:cubicBezTo>
                    <a:cubicBezTo>
                      <a:pt x="426106" y="109420"/>
                      <a:pt x="418890" y="102211"/>
                      <a:pt x="410034" y="102211"/>
                    </a:cubicBezTo>
                    <a:close/>
                    <a:moveTo>
                      <a:pt x="410034" y="81785"/>
                    </a:moveTo>
                    <a:cubicBezTo>
                      <a:pt x="430152" y="81785"/>
                      <a:pt x="446552" y="98169"/>
                      <a:pt x="446552" y="118268"/>
                    </a:cubicBezTo>
                    <a:cubicBezTo>
                      <a:pt x="446552" y="138366"/>
                      <a:pt x="430152" y="154750"/>
                      <a:pt x="410034" y="154750"/>
                    </a:cubicBezTo>
                    <a:cubicBezTo>
                      <a:pt x="389917" y="154750"/>
                      <a:pt x="373517" y="138366"/>
                      <a:pt x="373517" y="118268"/>
                    </a:cubicBezTo>
                    <a:cubicBezTo>
                      <a:pt x="373517" y="98169"/>
                      <a:pt x="389917" y="81785"/>
                      <a:pt x="410034" y="81785"/>
                    </a:cubicBezTo>
                    <a:close/>
                    <a:moveTo>
                      <a:pt x="462098" y="51849"/>
                    </a:moveTo>
                    <a:cubicBezTo>
                      <a:pt x="466149" y="47914"/>
                      <a:pt x="472610" y="47914"/>
                      <a:pt x="476552" y="51849"/>
                    </a:cubicBezTo>
                    <a:cubicBezTo>
                      <a:pt x="480494" y="55893"/>
                      <a:pt x="480494" y="62341"/>
                      <a:pt x="476552" y="66276"/>
                    </a:cubicBezTo>
                    <a:lnTo>
                      <a:pt x="459798" y="82998"/>
                    </a:lnTo>
                    <a:cubicBezTo>
                      <a:pt x="457827" y="84965"/>
                      <a:pt x="455199" y="85949"/>
                      <a:pt x="452571" y="85949"/>
                    </a:cubicBezTo>
                    <a:cubicBezTo>
                      <a:pt x="449943" y="85949"/>
                      <a:pt x="447424" y="84965"/>
                      <a:pt x="445343" y="82998"/>
                    </a:cubicBezTo>
                    <a:cubicBezTo>
                      <a:pt x="441401" y="78954"/>
                      <a:pt x="441401" y="72506"/>
                      <a:pt x="445343" y="68571"/>
                    </a:cubicBezTo>
                    <a:close/>
                    <a:moveTo>
                      <a:pt x="343513" y="51849"/>
                    </a:moveTo>
                    <a:cubicBezTo>
                      <a:pt x="347561" y="47914"/>
                      <a:pt x="354015" y="47914"/>
                      <a:pt x="357953" y="51849"/>
                    </a:cubicBezTo>
                    <a:lnTo>
                      <a:pt x="374691" y="68571"/>
                    </a:lnTo>
                    <a:cubicBezTo>
                      <a:pt x="378739" y="72506"/>
                      <a:pt x="378739" y="78954"/>
                      <a:pt x="374691" y="82998"/>
                    </a:cubicBezTo>
                    <a:cubicBezTo>
                      <a:pt x="372722" y="84965"/>
                      <a:pt x="370096" y="85949"/>
                      <a:pt x="367471" y="85949"/>
                    </a:cubicBezTo>
                    <a:cubicBezTo>
                      <a:pt x="364845" y="85949"/>
                      <a:pt x="362220" y="84965"/>
                      <a:pt x="360251" y="82998"/>
                    </a:cubicBezTo>
                    <a:lnTo>
                      <a:pt x="343513" y="66276"/>
                    </a:lnTo>
                    <a:cubicBezTo>
                      <a:pt x="339575" y="62341"/>
                      <a:pt x="339575" y="55893"/>
                      <a:pt x="343513" y="51849"/>
                    </a:cubicBezTo>
                    <a:close/>
                    <a:moveTo>
                      <a:pt x="410015" y="0"/>
                    </a:moveTo>
                    <a:cubicBezTo>
                      <a:pt x="415706" y="0"/>
                      <a:pt x="420302" y="4586"/>
                      <a:pt x="420302" y="10155"/>
                    </a:cubicBezTo>
                    <a:lnTo>
                      <a:pt x="420302" y="56561"/>
                    </a:lnTo>
                    <a:cubicBezTo>
                      <a:pt x="420302" y="62239"/>
                      <a:pt x="415706" y="66825"/>
                      <a:pt x="410015" y="66825"/>
                    </a:cubicBezTo>
                    <a:cubicBezTo>
                      <a:pt x="404434" y="66825"/>
                      <a:pt x="399838" y="62239"/>
                      <a:pt x="399838" y="56561"/>
                    </a:cubicBezTo>
                    <a:lnTo>
                      <a:pt x="399838" y="10155"/>
                    </a:lnTo>
                    <a:cubicBezTo>
                      <a:pt x="399838" y="4586"/>
                      <a:pt x="404434" y="0"/>
                      <a:pt x="410015" y="0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ADB5CC57-51A2-DCCF-15BA-C1711AEB964F}"/>
                </a:ext>
              </a:extLst>
            </p:cNvPr>
            <p:cNvGrpSpPr/>
            <p:nvPr/>
          </p:nvGrpSpPr>
          <p:grpSpPr>
            <a:xfrm>
              <a:off x="1055260" y="2480120"/>
              <a:ext cx="746876" cy="732916"/>
              <a:chOff x="5512377" y="3478387"/>
              <a:chExt cx="746876" cy="732916"/>
            </a:xfrm>
          </p:grpSpPr>
          <p:grpSp>
            <p:nvGrpSpPr>
              <p:cNvPr id="22" name="组合 21">
                <a:extLst>
                  <a:ext uri="{FF2B5EF4-FFF2-40B4-BE49-F238E27FC236}">
                    <a16:creationId xmlns:a16="http://schemas.microsoft.com/office/drawing/2014/main" id="{E22DEFB2-93E9-072B-5DD1-6780CA3077A4}"/>
                  </a:ext>
                </a:extLst>
              </p:cNvPr>
              <p:cNvGrpSpPr/>
              <p:nvPr/>
            </p:nvGrpSpPr>
            <p:grpSpPr>
              <a:xfrm>
                <a:off x="5512377" y="3478387"/>
                <a:ext cx="746876" cy="732916"/>
                <a:chOff x="1305289" y="2924684"/>
                <a:chExt cx="746876" cy="732916"/>
              </a:xfrm>
            </p:grpSpPr>
            <p:sp>
              <p:nvSpPr>
                <p:cNvPr id="25" name="椭圆 24">
                  <a:extLst>
                    <a:ext uri="{FF2B5EF4-FFF2-40B4-BE49-F238E27FC236}">
                      <a16:creationId xmlns:a16="http://schemas.microsoft.com/office/drawing/2014/main" id="{0512FA5E-B3D1-9995-C9EE-E0E6AEE8C4C0}"/>
                    </a:ext>
                  </a:extLst>
                </p:cNvPr>
                <p:cNvSpPr/>
                <p:nvPr/>
              </p:nvSpPr>
              <p:spPr>
                <a:xfrm>
                  <a:off x="1305289" y="2924684"/>
                  <a:ext cx="746876" cy="732916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FFC000"/>
                    </a:gs>
                  </a:gsLst>
                  <a:path path="rect">
                    <a:fillToRect r="100000" b="100000"/>
                  </a:path>
                  <a:tileRect l="-100000" t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6" name="文本框 25">
                  <a:extLst>
                    <a:ext uri="{FF2B5EF4-FFF2-40B4-BE49-F238E27FC236}">
                      <a16:creationId xmlns:a16="http://schemas.microsoft.com/office/drawing/2014/main" id="{AB576AB5-BE4C-EB63-17CF-7EC1DB94C069}"/>
                    </a:ext>
                  </a:extLst>
                </p:cNvPr>
                <p:cNvSpPr txBox="1"/>
                <p:nvPr/>
              </p:nvSpPr>
              <p:spPr>
                <a:xfrm>
                  <a:off x="1405628" y="3320293"/>
                  <a:ext cx="546197" cy="26161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100" b="1"/>
                    <a:t>防汗</a:t>
                  </a:r>
                </a:p>
              </p:txBody>
            </p:sp>
          </p:grpSp>
          <p:sp>
            <p:nvSpPr>
              <p:cNvPr id="136" name="任意多边形: 形状 135">
                <a:extLst>
                  <a:ext uri="{FF2B5EF4-FFF2-40B4-BE49-F238E27FC236}">
                    <a16:creationId xmlns:a16="http://schemas.microsoft.com/office/drawing/2014/main" id="{E4B17C1C-D5C6-B742-D7D9-D1D594DC0248}"/>
                  </a:ext>
                </a:extLst>
              </p:cNvPr>
              <p:cNvSpPr/>
              <p:nvPr/>
            </p:nvSpPr>
            <p:spPr>
              <a:xfrm>
                <a:off x="5751946" y="3614231"/>
                <a:ext cx="267735" cy="255005"/>
              </a:xfrm>
              <a:custGeom>
                <a:avLst/>
                <a:gdLst>
                  <a:gd name="T0" fmla="*/ 1276 w 1552"/>
                  <a:gd name="T1" fmla="*/ 276 h 1552"/>
                  <a:gd name="T2" fmla="*/ 276 w 1552"/>
                  <a:gd name="T3" fmla="*/ 276 h 1552"/>
                  <a:gd name="T4" fmla="*/ 276 w 1552"/>
                  <a:gd name="T5" fmla="*/ 1276 h 1552"/>
                  <a:gd name="T6" fmla="*/ 1276 w 1552"/>
                  <a:gd name="T7" fmla="*/ 1276 h 1552"/>
                  <a:gd name="T8" fmla="*/ 1276 w 1552"/>
                  <a:gd name="T9" fmla="*/ 276 h 1552"/>
                  <a:gd name="T10" fmla="*/ 1199 w 1552"/>
                  <a:gd name="T11" fmla="*/ 1199 h 1552"/>
                  <a:gd name="T12" fmla="*/ 353 w 1552"/>
                  <a:gd name="T13" fmla="*/ 1199 h 1552"/>
                  <a:gd name="T14" fmla="*/ 353 w 1552"/>
                  <a:gd name="T15" fmla="*/ 353 h 1552"/>
                  <a:gd name="T16" fmla="*/ 1199 w 1552"/>
                  <a:gd name="T17" fmla="*/ 353 h 1552"/>
                  <a:gd name="T18" fmla="*/ 1199 w 1552"/>
                  <a:gd name="T19" fmla="*/ 1199 h 1552"/>
                  <a:gd name="T20" fmla="*/ 1086 w 1552"/>
                  <a:gd name="T21" fmla="*/ 625 h 1552"/>
                  <a:gd name="T22" fmla="*/ 1052 w 1552"/>
                  <a:gd name="T23" fmla="*/ 658 h 1552"/>
                  <a:gd name="T24" fmla="*/ 1019 w 1552"/>
                  <a:gd name="T25" fmla="*/ 625 h 1552"/>
                  <a:gd name="T26" fmla="*/ 970 w 1552"/>
                  <a:gd name="T27" fmla="*/ 575 h 1552"/>
                  <a:gd name="T28" fmla="*/ 920 w 1552"/>
                  <a:gd name="T29" fmla="*/ 625 h 1552"/>
                  <a:gd name="T30" fmla="*/ 887 w 1552"/>
                  <a:gd name="T31" fmla="*/ 658 h 1552"/>
                  <a:gd name="T32" fmla="*/ 854 w 1552"/>
                  <a:gd name="T33" fmla="*/ 625 h 1552"/>
                  <a:gd name="T34" fmla="*/ 970 w 1552"/>
                  <a:gd name="T35" fmla="*/ 509 h 1552"/>
                  <a:gd name="T36" fmla="*/ 1086 w 1552"/>
                  <a:gd name="T37" fmla="*/ 625 h 1552"/>
                  <a:gd name="T38" fmla="*/ 484 w 1552"/>
                  <a:gd name="T39" fmla="*/ 624 h 1552"/>
                  <a:gd name="T40" fmla="*/ 600 w 1552"/>
                  <a:gd name="T41" fmla="*/ 508 h 1552"/>
                  <a:gd name="T42" fmla="*/ 716 w 1552"/>
                  <a:gd name="T43" fmla="*/ 624 h 1552"/>
                  <a:gd name="T44" fmla="*/ 683 w 1552"/>
                  <a:gd name="T45" fmla="*/ 658 h 1552"/>
                  <a:gd name="T46" fmla="*/ 650 w 1552"/>
                  <a:gd name="T47" fmla="*/ 624 h 1552"/>
                  <a:gd name="T48" fmla="*/ 600 w 1552"/>
                  <a:gd name="T49" fmla="*/ 575 h 1552"/>
                  <a:gd name="T50" fmla="*/ 551 w 1552"/>
                  <a:gd name="T51" fmla="*/ 624 h 1552"/>
                  <a:gd name="T52" fmla="*/ 517 w 1552"/>
                  <a:gd name="T53" fmla="*/ 658 h 1552"/>
                  <a:gd name="T54" fmla="*/ 484 w 1552"/>
                  <a:gd name="T55" fmla="*/ 624 h 1552"/>
                  <a:gd name="T56" fmla="*/ 970 w 1552"/>
                  <a:gd name="T57" fmla="*/ 776 h 1552"/>
                  <a:gd name="T58" fmla="*/ 915 w 1552"/>
                  <a:gd name="T59" fmla="*/ 722 h 1552"/>
                  <a:gd name="T60" fmla="*/ 970 w 1552"/>
                  <a:gd name="T61" fmla="*/ 667 h 1552"/>
                  <a:gd name="T62" fmla="*/ 1024 w 1552"/>
                  <a:gd name="T63" fmla="*/ 722 h 1552"/>
                  <a:gd name="T64" fmla="*/ 970 w 1552"/>
                  <a:gd name="T65" fmla="*/ 776 h 1552"/>
                  <a:gd name="T66" fmla="*/ 655 w 1552"/>
                  <a:gd name="T67" fmla="*/ 722 h 1552"/>
                  <a:gd name="T68" fmla="*/ 600 w 1552"/>
                  <a:gd name="T69" fmla="*/ 776 h 1552"/>
                  <a:gd name="T70" fmla="*/ 546 w 1552"/>
                  <a:gd name="T71" fmla="*/ 722 h 1552"/>
                  <a:gd name="T72" fmla="*/ 600 w 1552"/>
                  <a:gd name="T73" fmla="*/ 667 h 1552"/>
                  <a:gd name="T74" fmla="*/ 655 w 1552"/>
                  <a:gd name="T75" fmla="*/ 722 h 1552"/>
                  <a:gd name="T76" fmla="*/ 1078 w 1552"/>
                  <a:gd name="T77" fmla="*/ 1016 h 1552"/>
                  <a:gd name="T78" fmla="*/ 1031 w 1552"/>
                  <a:gd name="T79" fmla="*/ 1062 h 1552"/>
                  <a:gd name="T80" fmla="*/ 521 w 1552"/>
                  <a:gd name="T81" fmla="*/ 1062 h 1552"/>
                  <a:gd name="T82" fmla="*/ 475 w 1552"/>
                  <a:gd name="T83" fmla="*/ 1016 h 1552"/>
                  <a:gd name="T84" fmla="*/ 521 w 1552"/>
                  <a:gd name="T85" fmla="*/ 970 h 1552"/>
                  <a:gd name="T86" fmla="*/ 1031 w 1552"/>
                  <a:gd name="T87" fmla="*/ 970 h 1552"/>
                  <a:gd name="T88" fmla="*/ 1078 w 1552"/>
                  <a:gd name="T89" fmla="*/ 1016 h 1552"/>
                  <a:gd name="T90" fmla="*/ 372 w 1552"/>
                  <a:gd name="T91" fmla="*/ 722 h 1552"/>
                  <a:gd name="T92" fmla="*/ 332 w 1552"/>
                  <a:gd name="T93" fmla="*/ 781 h 1552"/>
                  <a:gd name="T94" fmla="*/ 276 w 1552"/>
                  <a:gd name="T95" fmla="*/ 739 h 1552"/>
                  <a:gd name="T96" fmla="*/ 286 w 1552"/>
                  <a:gd name="T97" fmla="*/ 691 h 1552"/>
                  <a:gd name="T98" fmla="*/ 298 w 1552"/>
                  <a:gd name="T99" fmla="*/ 630 h 1552"/>
                  <a:gd name="T100" fmla="*/ 372 w 1552"/>
                  <a:gd name="T101" fmla="*/ 722 h 1552"/>
                  <a:gd name="T102" fmla="*/ 1070 w 1552"/>
                  <a:gd name="T103" fmla="*/ 369 h 1552"/>
                  <a:gd name="T104" fmla="*/ 1086 w 1552"/>
                  <a:gd name="T105" fmla="*/ 416 h 1552"/>
                  <a:gd name="T106" fmla="*/ 1037 w 1552"/>
                  <a:gd name="T107" fmla="*/ 465 h 1552"/>
                  <a:gd name="T108" fmla="*/ 989 w 1552"/>
                  <a:gd name="T109" fmla="*/ 411 h 1552"/>
                  <a:gd name="T110" fmla="*/ 1050 w 1552"/>
                  <a:gd name="T111" fmla="*/ 311 h 1552"/>
                  <a:gd name="T112" fmla="*/ 1070 w 1552"/>
                  <a:gd name="T113" fmla="*/ 369 h 1552"/>
                  <a:gd name="T114" fmla="*/ 1283 w 1552"/>
                  <a:gd name="T115" fmla="*/ 842 h 1552"/>
                  <a:gd name="T116" fmla="*/ 1233 w 1552"/>
                  <a:gd name="T117" fmla="*/ 891 h 1552"/>
                  <a:gd name="T118" fmla="*/ 1185 w 1552"/>
                  <a:gd name="T119" fmla="*/ 838 h 1552"/>
                  <a:gd name="T120" fmla="*/ 1246 w 1552"/>
                  <a:gd name="T121" fmla="*/ 737 h 1552"/>
                  <a:gd name="T122" fmla="*/ 1266 w 1552"/>
                  <a:gd name="T123" fmla="*/ 795 h 1552"/>
                  <a:gd name="T124" fmla="*/ 1283 w 1552"/>
                  <a:gd name="T125" fmla="*/ 842 h 1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52" h="1552">
                    <a:moveTo>
                      <a:pt x="1276" y="276"/>
                    </a:moveTo>
                    <a:cubicBezTo>
                      <a:pt x="1000" y="0"/>
                      <a:pt x="552" y="0"/>
                      <a:pt x="276" y="276"/>
                    </a:cubicBezTo>
                    <a:cubicBezTo>
                      <a:pt x="0" y="552"/>
                      <a:pt x="0" y="1000"/>
                      <a:pt x="276" y="1276"/>
                    </a:cubicBezTo>
                    <a:cubicBezTo>
                      <a:pt x="552" y="1552"/>
                      <a:pt x="1000" y="1552"/>
                      <a:pt x="1276" y="1276"/>
                    </a:cubicBezTo>
                    <a:cubicBezTo>
                      <a:pt x="1552" y="1000"/>
                      <a:pt x="1552" y="552"/>
                      <a:pt x="1276" y="276"/>
                    </a:cubicBezTo>
                    <a:close/>
                    <a:moveTo>
                      <a:pt x="1199" y="1199"/>
                    </a:moveTo>
                    <a:cubicBezTo>
                      <a:pt x="966" y="1432"/>
                      <a:pt x="586" y="1432"/>
                      <a:pt x="353" y="1199"/>
                    </a:cubicBezTo>
                    <a:cubicBezTo>
                      <a:pt x="120" y="966"/>
                      <a:pt x="120" y="586"/>
                      <a:pt x="353" y="353"/>
                    </a:cubicBezTo>
                    <a:cubicBezTo>
                      <a:pt x="586" y="120"/>
                      <a:pt x="966" y="120"/>
                      <a:pt x="1199" y="353"/>
                    </a:cubicBezTo>
                    <a:cubicBezTo>
                      <a:pt x="1432" y="586"/>
                      <a:pt x="1432" y="966"/>
                      <a:pt x="1199" y="1199"/>
                    </a:cubicBezTo>
                    <a:close/>
                    <a:moveTo>
                      <a:pt x="1086" y="625"/>
                    </a:moveTo>
                    <a:cubicBezTo>
                      <a:pt x="1086" y="643"/>
                      <a:pt x="1071" y="658"/>
                      <a:pt x="1052" y="658"/>
                    </a:cubicBezTo>
                    <a:cubicBezTo>
                      <a:pt x="1034" y="658"/>
                      <a:pt x="1019" y="643"/>
                      <a:pt x="1019" y="625"/>
                    </a:cubicBezTo>
                    <a:cubicBezTo>
                      <a:pt x="1019" y="597"/>
                      <a:pt x="997" y="575"/>
                      <a:pt x="970" y="575"/>
                    </a:cubicBezTo>
                    <a:cubicBezTo>
                      <a:pt x="943" y="575"/>
                      <a:pt x="920" y="597"/>
                      <a:pt x="920" y="625"/>
                    </a:cubicBezTo>
                    <a:cubicBezTo>
                      <a:pt x="920" y="643"/>
                      <a:pt x="906" y="658"/>
                      <a:pt x="887" y="658"/>
                    </a:cubicBezTo>
                    <a:cubicBezTo>
                      <a:pt x="869" y="658"/>
                      <a:pt x="854" y="643"/>
                      <a:pt x="854" y="625"/>
                    </a:cubicBezTo>
                    <a:cubicBezTo>
                      <a:pt x="854" y="561"/>
                      <a:pt x="906" y="509"/>
                      <a:pt x="970" y="509"/>
                    </a:cubicBezTo>
                    <a:cubicBezTo>
                      <a:pt x="1034" y="509"/>
                      <a:pt x="1086" y="561"/>
                      <a:pt x="1086" y="625"/>
                    </a:cubicBezTo>
                    <a:close/>
                    <a:moveTo>
                      <a:pt x="484" y="624"/>
                    </a:moveTo>
                    <a:cubicBezTo>
                      <a:pt x="484" y="560"/>
                      <a:pt x="536" y="508"/>
                      <a:pt x="600" y="508"/>
                    </a:cubicBezTo>
                    <a:cubicBezTo>
                      <a:pt x="664" y="508"/>
                      <a:pt x="716" y="560"/>
                      <a:pt x="716" y="624"/>
                    </a:cubicBezTo>
                    <a:cubicBezTo>
                      <a:pt x="716" y="643"/>
                      <a:pt x="701" y="658"/>
                      <a:pt x="683" y="658"/>
                    </a:cubicBezTo>
                    <a:cubicBezTo>
                      <a:pt x="664" y="658"/>
                      <a:pt x="650" y="643"/>
                      <a:pt x="650" y="624"/>
                    </a:cubicBezTo>
                    <a:cubicBezTo>
                      <a:pt x="650" y="597"/>
                      <a:pt x="627" y="575"/>
                      <a:pt x="600" y="575"/>
                    </a:cubicBezTo>
                    <a:cubicBezTo>
                      <a:pt x="573" y="575"/>
                      <a:pt x="551" y="597"/>
                      <a:pt x="551" y="624"/>
                    </a:cubicBezTo>
                    <a:cubicBezTo>
                      <a:pt x="551" y="643"/>
                      <a:pt x="536" y="658"/>
                      <a:pt x="517" y="658"/>
                    </a:cubicBezTo>
                    <a:cubicBezTo>
                      <a:pt x="499" y="658"/>
                      <a:pt x="484" y="643"/>
                      <a:pt x="484" y="624"/>
                    </a:cubicBezTo>
                    <a:close/>
                    <a:moveTo>
                      <a:pt x="970" y="776"/>
                    </a:moveTo>
                    <a:cubicBezTo>
                      <a:pt x="940" y="776"/>
                      <a:pt x="915" y="752"/>
                      <a:pt x="915" y="722"/>
                    </a:cubicBezTo>
                    <a:cubicBezTo>
                      <a:pt x="915" y="692"/>
                      <a:pt x="940" y="667"/>
                      <a:pt x="970" y="667"/>
                    </a:cubicBezTo>
                    <a:cubicBezTo>
                      <a:pt x="1000" y="667"/>
                      <a:pt x="1024" y="692"/>
                      <a:pt x="1024" y="722"/>
                    </a:cubicBezTo>
                    <a:cubicBezTo>
                      <a:pt x="1024" y="752"/>
                      <a:pt x="1000" y="776"/>
                      <a:pt x="970" y="776"/>
                    </a:cubicBezTo>
                    <a:close/>
                    <a:moveTo>
                      <a:pt x="655" y="722"/>
                    </a:moveTo>
                    <a:cubicBezTo>
                      <a:pt x="655" y="752"/>
                      <a:pt x="630" y="776"/>
                      <a:pt x="600" y="776"/>
                    </a:cubicBezTo>
                    <a:cubicBezTo>
                      <a:pt x="570" y="776"/>
                      <a:pt x="546" y="752"/>
                      <a:pt x="546" y="722"/>
                    </a:cubicBezTo>
                    <a:cubicBezTo>
                      <a:pt x="546" y="692"/>
                      <a:pt x="570" y="667"/>
                      <a:pt x="600" y="667"/>
                    </a:cubicBezTo>
                    <a:cubicBezTo>
                      <a:pt x="630" y="667"/>
                      <a:pt x="655" y="692"/>
                      <a:pt x="655" y="722"/>
                    </a:cubicBezTo>
                    <a:close/>
                    <a:moveTo>
                      <a:pt x="1078" y="1016"/>
                    </a:moveTo>
                    <a:cubicBezTo>
                      <a:pt x="1078" y="1042"/>
                      <a:pt x="1057" y="1062"/>
                      <a:pt x="1031" y="1062"/>
                    </a:cubicBezTo>
                    <a:lnTo>
                      <a:pt x="521" y="1062"/>
                    </a:lnTo>
                    <a:cubicBezTo>
                      <a:pt x="495" y="1062"/>
                      <a:pt x="475" y="1042"/>
                      <a:pt x="475" y="1016"/>
                    </a:cubicBezTo>
                    <a:cubicBezTo>
                      <a:pt x="475" y="990"/>
                      <a:pt x="495" y="970"/>
                      <a:pt x="521" y="970"/>
                    </a:cubicBezTo>
                    <a:lnTo>
                      <a:pt x="1031" y="970"/>
                    </a:lnTo>
                    <a:cubicBezTo>
                      <a:pt x="1057" y="970"/>
                      <a:pt x="1078" y="990"/>
                      <a:pt x="1078" y="1016"/>
                    </a:cubicBezTo>
                    <a:close/>
                    <a:moveTo>
                      <a:pt x="372" y="722"/>
                    </a:moveTo>
                    <a:cubicBezTo>
                      <a:pt x="372" y="722"/>
                      <a:pt x="379" y="775"/>
                      <a:pt x="332" y="781"/>
                    </a:cubicBezTo>
                    <a:cubicBezTo>
                      <a:pt x="332" y="781"/>
                      <a:pt x="283" y="788"/>
                      <a:pt x="276" y="739"/>
                    </a:cubicBezTo>
                    <a:cubicBezTo>
                      <a:pt x="276" y="739"/>
                      <a:pt x="273" y="717"/>
                      <a:pt x="286" y="691"/>
                    </a:cubicBezTo>
                    <a:cubicBezTo>
                      <a:pt x="286" y="691"/>
                      <a:pt x="298" y="667"/>
                      <a:pt x="298" y="630"/>
                    </a:cubicBezTo>
                    <a:cubicBezTo>
                      <a:pt x="298" y="630"/>
                      <a:pt x="366" y="676"/>
                      <a:pt x="372" y="722"/>
                    </a:cubicBezTo>
                    <a:close/>
                    <a:moveTo>
                      <a:pt x="1070" y="369"/>
                    </a:moveTo>
                    <a:cubicBezTo>
                      <a:pt x="1086" y="393"/>
                      <a:pt x="1086" y="416"/>
                      <a:pt x="1086" y="416"/>
                    </a:cubicBezTo>
                    <a:cubicBezTo>
                      <a:pt x="1086" y="465"/>
                      <a:pt x="1037" y="465"/>
                      <a:pt x="1037" y="465"/>
                    </a:cubicBezTo>
                    <a:cubicBezTo>
                      <a:pt x="989" y="465"/>
                      <a:pt x="989" y="411"/>
                      <a:pt x="989" y="411"/>
                    </a:cubicBezTo>
                    <a:cubicBezTo>
                      <a:pt x="989" y="366"/>
                      <a:pt x="1050" y="311"/>
                      <a:pt x="1050" y="311"/>
                    </a:cubicBezTo>
                    <a:cubicBezTo>
                      <a:pt x="1056" y="348"/>
                      <a:pt x="1070" y="369"/>
                      <a:pt x="1070" y="369"/>
                    </a:cubicBezTo>
                    <a:close/>
                    <a:moveTo>
                      <a:pt x="1283" y="842"/>
                    </a:moveTo>
                    <a:cubicBezTo>
                      <a:pt x="1283" y="891"/>
                      <a:pt x="1233" y="891"/>
                      <a:pt x="1233" y="891"/>
                    </a:cubicBezTo>
                    <a:cubicBezTo>
                      <a:pt x="1185" y="891"/>
                      <a:pt x="1185" y="838"/>
                      <a:pt x="1185" y="838"/>
                    </a:cubicBezTo>
                    <a:cubicBezTo>
                      <a:pt x="1185" y="792"/>
                      <a:pt x="1246" y="737"/>
                      <a:pt x="1246" y="737"/>
                    </a:cubicBezTo>
                    <a:cubicBezTo>
                      <a:pt x="1252" y="774"/>
                      <a:pt x="1266" y="795"/>
                      <a:pt x="1266" y="795"/>
                    </a:cubicBezTo>
                    <a:cubicBezTo>
                      <a:pt x="1283" y="819"/>
                      <a:pt x="1283" y="842"/>
                      <a:pt x="1283" y="842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CFC572D0-F078-4474-FAFC-D043A066E2C7}"/>
                </a:ext>
              </a:extLst>
            </p:cNvPr>
            <p:cNvGrpSpPr/>
            <p:nvPr/>
          </p:nvGrpSpPr>
          <p:grpSpPr>
            <a:xfrm>
              <a:off x="1165363" y="3653872"/>
              <a:ext cx="746876" cy="732916"/>
              <a:chOff x="6520903" y="4779137"/>
              <a:chExt cx="746876" cy="732916"/>
            </a:xfrm>
          </p:grpSpPr>
          <p:grpSp>
            <p:nvGrpSpPr>
              <p:cNvPr id="54" name="组合 53">
                <a:extLst>
                  <a:ext uri="{FF2B5EF4-FFF2-40B4-BE49-F238E27FC236}">
                    <a16:creationId xmlns:a16="http://schemas.microsoft.com/office/drawing/2014/main" id="{7A5C366D-8D58-9C00-F6B3-4819F16DC44F}"/>
                  </a:ext>
                </a:extLst>
              </p:cNvPr>
              <p:cNvGrpSpPr/>
              <p:nvPr/>
            </p:nvGrpSpPr>
            <p:grpSpPr>
              <a:xfrm>
                <a:off x="6520903" y="4779137"/>
                <a:ext cx="746876" cy="732916"/>
                <a:chOff x="1305289" y="2924684"/>
                <a:chExt cx="746876" cy="732916"/>
              </a:xfrm>
            </p:grpSpPr>
            <p:sp>
              <p:nvSpPr>
                <p:cNvPr id="55" name="椭圆 54">
                  <a:extLst>
                    <a:ext uri="{FF2B5EF4-FFF2-40B4-BE49-F238E27FC236}">
                      <a16:creationId xmlns:a16="http://schemas.microsoft.com/office/drawing/2014/main" id="{B62255F2-368E-D49E-5155-FD2A46E2ECAB}"/>
                    </a:ext>
                  </a:extLst>
                </p:cNvPr>
                <p:cNvSpPr/>
                <p:nvPr/>
              </p:nvSpPr>
              <p:spPr>
                <a:xfrm>
                  <a:off x="1305289" y="2924684"/>
                  <a:ext cx="746876" cy="732916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FFC000"/>
                    </a:gs>
                  </a:gsLst>
                  <a:path path="rect">
                    <a:fillToRect r="100000" b="100000"/>
                  </a:path>
                  <a:tileRect l="-100000" t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6" name="文本框 55">
                  <a:extLst>
                    <a:ext uri="{FF2B5EF4-FFF2-40B4-BE49-F238E27FC236}">
                      <a16:creationId xmlns:a16="http://schemas.microsoft.com/office/drawing/2014/main" id="{0FD32A3B-A2A0-9338-62CC-DD35173D73D6}"/>
                    </a:ext>
                  </a:extLst>
                </p:cNvPr>
                <p:cNvSpPr txBox="1"/>
                <p:nvPr/>
              </p:nvSpPr>
              <p:spPr>
                <a:xfrm>
                  <a:off x="1405628" y="3320293"/>
                  <a:ext cx="546197" cy="26161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100" b="1"/>
                    <a:t>防水</a:t>
                  </a:r>
                </a:p>
              </p:txBody>
            </p:sp>
          </p:grpSp>
          <p:sp>
            <p:nvSpPr>
              <p:cNvPr id="140" name="任意多边形: 形状 139">
                <a:extLst>
                  <a:ext uri="{FF2B5EF4-FFF2-40B4-BE49-F238E27FC236}">
                    <a16:creationId xmlns:a16="http://schemas.microsoft.com/office/drawing/2014/main" id="{CBA4FE54-0ECE-B1F6-A070-6A7628F9461E}"/>
                  </a:ext>
                </a:extLst>
              </p:cNvPr>
              <p:cNvSpPr/>
              <p:nvPr/>
            </p:nvSpPr>
            <p:spPr>
              <a:xfrm>
                <a:off x="6805330" y="4904073"/>
                <a:ext cx="199732" cy="255455"/>
              </a:xfrm>
              <a:custGeom>
                <a:avLst/>
                <a:gdLst>
                  <a:gd name="connsiteX0" fmla="*/ 373273 h 605239"/>
                  <a:gd name="connsiteY0" fmla="*/ 373273 h 605239"/>
                  <a:gd name="connsiteX1" fmla="*/ 373273 h 605239"/>
                  <a:gd name="connsiteY1" fmla="*/ 373273 h 605239"/>
                  <a:gd name="connsiteX2" fmla="*/ 373273 h 605239"/>
                  <a:gd name="connsiteY2" fmla="*/ 373273 h 605239"/>
                  <a:gd name="connsiteX3" fmla="*/ 373273 h 605239"/>
                  <a:gd name="connsiteY3" fmla="*/ 373273 h 605239"/>
                  <a:gd name="connsiteX4" fmla="*/ 373273 h 605239"/>
                  <a:gd name="connsiteY4" fmla="*/ 373273 h 605239"/>
                  <a:gd name="connsiteX5" fmla="*/ 373273 h 605239"/>
                  <a:gd name="connsiteY5" fmla="*/ 373273 h 605239"/>
                  <a:gd name="connsiteX6" fmla="*/ 373273 h 605239"/>
                  <a:gd name="connsiteY6" fmla="*/ 373273 h 605239"/>
                  <a:gd name="connsiteX7" fmla="*/ 373273 h 605239"/>
                  <a:gd name="connsiteY7" fmla="*/ 373273 h 605239"/>
                  <a:gd name="connsiteX8" fmla="*/ 373273 h 605239"/>
                  <a:gd name="connsiteY8" fmla="*/ 373273 h 605239"/>
                  <a:gd name="connsiteX9" fmla="*/ 373273 h 605239"/>
                  <a:gd name="connsiteY9" fmla="*/ 373273 h 605239"/>
                  <a:gd name="connsiteX10" fmla="*/ 373273 h 605239"/>
                  <a:gd name="connsiteY10" fmla="*/ 373273 h 605239"/>
                  <a:gd name="connsiteX11" fmla="*/ 373273 h 605239"/>
                  <a:gd name="connsiteY11" fmla="*/ 373273 h 605239"/>
                  <a:gd name="connsiteX12" fmla="*/ 373273 h 605239"/>
                  <a:gd name="connsiteY12" fmla="*/ 373273 h 605239"/>
                  <a:gd name="connsiteX13" fmla="*/ 373273 h 605239"/>
                  <a:gd name="connsiteY13" fmla="*/ 373273 h 605239"/>
                  <a:gd name="connsiteX14" fmla="*/ 373273 h 605239"/>
                  <a:gd name="connsiteY14" fmla="*/ 373273 h 605239"/>
                  <a:gd name="connsiteX15" fmla="*/ 373273 h 605239"/>
                  <a:gd name="connsiteY15" fmla="*/ 373273 h 605239"/>
                  <a:gd name="connsiteX16" fmla="*/ 373273 h 605239"/>
                  <a:gd name="connsiteY16" fmla="*/ 373273 h 605239"/>
                  <a:gd name="connsiteX17" fmla="*/ 373273 h 605239"/>
                  <a:gd name="connsiteY17" fmla="*/ 373273 h 605239"/>
                  <a:gd name="connsiteX18" fmla="*/ 373273 h 605239"/>
                  <a:gd name="connsiteY18" fmla="*/ 373273 h 605239"/>
                  <a:gd name="connsiteX19" fmla="*/ 373273 h 605239"/>
                  <a:gd name="connsiteY19" fmla="*/ 373273 h 605239"/>
                  <a:gd name="connsiteX20" fmla="*/ 373273 h 605239"/>
                  <a:gd name="connsiteY20" fmla="*/ 373273 h 605239"/>
                  <a:gd name="connsiteX21" fmla="*/ 373273 h 605239"/>
                  <a:gd name="connsiteY21" fmla="*/ 373273 h 605239"/>
                  <a:gd name="connsiteX22" fmla="*/ 373273 h 605239"/>
                  <a:gd name="connsiteY22" fmla="*/ 373273 h 605239"/>
                  <a:gd name="connsiteX23" fmla="*/ 373273 h 605239"/>
                  <a:gd name="connsiteY23" fmla="*/ 373273 h 605239"/>
                  <a:gd name="connsiteX24" fmla="*/ 373273 h 605239"/>
                  <a:gd name="connsiteY24" fmla="*/ 373273 h 605239"/>
                  <a:gd name="connsiteX25" fmla="*/ 373273 h 605239"/>
                  <a:gd name="connsiteY25" fmla="*/ 373273 h 605239"/>
                  <a:gd name="connsiteX26" fmla="*/ 373273 h 605239"/>
                  <a:gd name="connsiteY26" fmla="*/ 373273 h 6052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446932" h="608485">
                    <a:moveTo>
                      <a:pt x="87720" y="399470"/>
                    </a:moveTo>
                    <a:cubicBezTo>
                      <a:pt x="93849" y="461667"/>
                      <a:pt x="145395" y="513853"/>
                      <a:pt x="207715" y="520712"/>
                    </a:cubicBezTo>
                    <a:lnTo>
                      <a:pt x="205022" y="544905"/>
                    </a:lnTo>
                    <a:cubicBezTo>
                      <a:pt x="131557" y="536841"/>
                      <a:pt x="70723" y="475293"/>
                      <a:pt x="63479" y="401787"/>
                    </a:cubicBezTo>
                    <a:close/>
                    <a:moveTo>
                      <a:pt x="223458" y="43198"/>
                    </a:moveTo>
                    <a:cubicBezTo>
                      <a:pt x="206097" y="81854"/>
                      <a:pt x="164782" y="154624"/>
                      <a:pt x="69432" y="259375"/>
                    </a:cubicBezTo>
                    <a:cubicBezTo>
                      <a:pt x="69432" y="259375"/>
                      <a:pt x="63211" y="267255"/>
                      <a:pt x="60240" y="271519"/>
                    </a:cubicBezTo>
                    <a:cubicBezTo>
                      <a:pt x="33037" y="310268"/>
                      <a:pt x="20689" y="357823"/>
                      <a:pt x="25331" y="405564"/>
                    </a:cubicBezTo>
                    <a:cubicBezTo>
                      <a:pt x="34430" y="498079"/>
                      <a:pt x="108240" y="572703"/>
                      <a:pt x="200712" y="582900"/>
                    </a:cubicBezTo>
                    <a:cubicBezTo>
                      <a:pt x="258275" y="589203"/>
                      <a:pt x="313516" y="571683"/>
                      <a:pt x="356224" y="533491"/>
                    </a:cubicBezTo>
                    <a:cubicBezTo>
                      <a:pt x="398375" y="495761"/>
                      <a:pt x="422514" y="441810"/>
                      <a:pt x="422514" y="385355"/>
                    </a:cubicBezTo>
                    <a:cubicBezTo>
                      <a:pt x="422514" y="344382"/>
                      <a:pt x="410166" y="304984"/>
                      <a:pt x="386677" y="271519"/>
                    </a:cubicBezTo>
                    <a:cubicBezTo>
                      <a:pt x="383613" y="267162"/>
                      <a:pt x="377021" y="258912"/>
                      <a:pt x="377021" y="258819"/>
                    </a:cubicBezTo>
                    <a:cubicBezTo>
                      <a:pt x="281950" y="154531"/>
                      <a:pt x="240727" y="81762"/>
                      <a:pt x="223458" y="43198"/>
                    </a:cubicBezTo>
                    <a:close/>
                    <a:moveTo>
                      <a:pt x="223458" y="0"/>
                    </a:moveTo>
                    <a:cubicBezTo>
                      <a:pt x="229493" y="0"/>
                      <a:pt x="234785" y="3893"/>
                      <a:pt x="236549" y="9733"/>
                    </a:cubicBezTo>
                    <a:cubicBezTo>
                      <a:pt x="242956" y="30498"/>
                      <a:pt x="273315" y="108830"/>
                      <a:pt x="395590" y="243060"/>
                    </a:cubicBezTo>
                    <a:cubicBezTo>
                      <a:pt x="396054" y="243709"/>
                      <a:pt x="403296" y="252701"/>
                      <a:pt x="406638" y="257521"/>
                    </a:cubicBezTo>
                    <a:cubicBezTo>
                      <a:pt x="433006" y="295158"/>
                      <a:pt x="446932" y="339376"/>
                      <a:pt x="446932" y="385355"/>
                    </a:cubicBezTo>
                    <a:cubicBezTo>
                      <a:pt x="446932" y="448762"/>
                      <a:pt x="419822" y="509296"/>
                      <a:pt x="372472" y="551660"/>
                    </a:cubicBezTo>
                    <a:cubicBezTo>
                      <a:pt x="330971" y="588740"/>
                      <a:pt x="278886" y="608485"/>
                      <a:pt x="223830" y="608485"/>
                    </a:cubicBezTo>
                    <a:cubicBezTo>
                      <a:pt x="215288" y="608485"/>
                      <a:pt x="206747" y="608022"/>
                      <a:pt x="198019" y="607095"/>
                    </a:cubicBezTo>
                    <a:cubicBezTo>
                      <a:pt x="94128" y="595600"/>
                      <a:pt x="11312" y="511891"/>
                      <a:pt x="1099" y="407882"/>
                    </a:cubicBezTo>
                    <a:cubicBezTo>
                      <a:pt x="-4193" y="354486"/>
                      <a:pt x="9733" y="301091"/>
                      <a:pt x="40279" y="257521"/>
                    </a:cubicBezTo>
                    <a:cubicBezTo>
                      <a:pt x="43621" y="252701"/>
                      <a:pt x="50863" y="243709"/>
                      <a:pt x="50863" y="243709"/>
                    </a:cubicBezTo>
                    <a:cubicBezTo>
                      <a:pt x="173602" y="108830"/>
                      <a:pt x="203961" y="30498"/>
                      <a:pt x="210368" y="9733"/>
                    </a:cubicBezTo>
                    <a:cubicBezTo>
                      <a:pt x="212132" y="3893"/>
                      <a:pt x="217424" y="0"/>
                      <a:pt x="223458" y="0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66" name="组合 65">
              <a:extLst>
                <a:ext uri="{FF2B5EF4-FFF2-40B4-BE49-F238E27FC236}">
                  <a16:creationId xmlns:a16="http://schemas.microsoft.com/office/drawing/2014/main" id="{A9ADE409-1A45-D35C-F846-C7828763352C}"/>
                </a:ext>
              </a:extLst>
            </p:cNvPr>
            <p:cNvGrpSpPr/>
            <p:nvPr/>
          </p:nvGrpSpPr>
          <p:grpSpPr>
            <a:xfrm>
              <a:off x="1659360" y="4591385"/>
              <a:ext cx="746877" cy="732916"/>
              <a:chOff x="1314012" y="2625111"/>
              <a:chExt cx="746877" cy="732916"/>
            </a:xfrm>
          </p:grpSpPr>
          <p:grpSp>
            <p:nvGrpSpPr>
              <p:cNvPr id="67" name="组合 66">
                <a:extLst>
                  <a:ext uri="{FF2B5EF4-FFF2-40B4-BE49-F238E27FC236}">
                    <a16:creationId xmlns:a16="http://schemas.microsoft.com/office/drawing/2014/main" id="{9DA97677-7EE6-9807-E8DB-F71D16EA85A0}"/>
                  </a:ext>
                </a:extLst>
              </p:cNvPr>
              <p:cNvGrpSpPr/>
              <p:nvPr/>
            </p:nvGrpSpPr>
            <p:grpSpPr>
              <a:xfrm>
                <a:off x="1314012" y="2625111"/>
                <a:ext cx="746877" cy="732916"/>
                <a:chOff x="1314012" y="2911296"/>
                <a:chExt cx="746877" cy="732916"/>
              </a:xfrm>
            </p:grpSpPr>
            <p:sp>
              <p:nvSpPr>
                <p:cNvPr id="70" name="椭圆 69">
                  <a:extLst>
                    <a:ext uri="{FF2B5EF4-FFF2-40B4-BE49-F238E27FC236}">
                      <a16:creationId xmlns:a16="http://schemas.microsoft.com/office/drawing/2014/main" id="{A5AFC41B-3FEE-C66C-D8EF-9A427C9FF272}"/>
                    </a:ext>
                  </a:extLst>
                </p:cNvPr>
                <p:cNvSpPr/>
                <p:nvPr/>
              </p:nvSpPr>
              <p:spPr>
                <a:xfrm>
                  <a:off x="1314013" y="2911296"/>
                  <a:ext cx="746876" cy="732916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FFC000"/>
                    </a:gs>
                  </a:gsLst>
                  <a:path path="rect">
                    <a:fillToRect r="100000" b="100000"/>
                  </a:path>
                  <a:tileRect l="-100000" t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1" name="文本框 70">
                  <a:extLst>
                    <a:ext uri="{FF2B5EF4-FFF2-40B4-BE49-F238E27FC236}">
                      <a16:creationId xmlns:a16="http://schemas.microsoft.com/office/drawing/2014/main" id="{EFA1DED3-4417-F18A-72D6-989C99F8D946}"/>
                    </a:ext>
                  </a:extLst>
                </p:cNvPr>
                <p:cNvSpPr txBox="1"/>
                <p:nvPr/>
              </p:nvSpPr>
              <p:spPr>
                <a:xfrm>
                  <a:off x="1314012" y="3320293"/>
                  <a:ext cx="708699" cy="26661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100" b="1"/>
                    <a:t>紫外线</a:t>
                  </a:r>
                </a:p>
              </p:txBody>
            </p:sp>
          </p:grpSp>
          <p:sp>
            <p:nvSpPr>
              <p:cNvPr id="69" name="任意多边形: 形状 68">
                <a:extLst>
                  <a:ext uri="{FF2B5EF4-FFF2-40B4-BE49-F238E27FC236}">
                    <a16:creationId xmlns:a16="http://schemas.microsoft.com/office/drawing/2014/main" id="{AD0DF87C-358C-8A1A-87E4-6A3E27982E30}"/>
                  </a:ext>
                </a:extLst>
              </p:cNvPr>
              <p:cNvSpPr/>
              <p:nvPr/>
            </p:nvSpPr>
            <p:spPr>
              <a:xfrm>
                <a:off x="1541794" y="2759363"/>
                <a:ext cx="300423" cy="285310"/>
              </a:xfrm>
              <a:custGeom>
                <a:avLst/>
                <a:gdLst>
                  <a:gd name="connsiteX0" fmla="*/ 312667 w 599425"/>
                  <a:gd name="connsiteY0" fmla="*/ 399567 h 598482"/>
                  <a:gd name="connsiteX1" fmla="*/ 315885 w 599425"/>
                  <a:gd name="connsiteY1" fmla="*/ 455099 h 598482"/>
                  <a:gd name="connsiteX2" fmla="*/ 313204 w 599425"/>
                  <a:gd name="connsiteY2" fmla="*/ 455367 h 598482"/>
                  <a:gd name="connsiteX3" fmla="*/ 306768 w 599425"/>
                  <a:gd name="connsiteY3" fmla="*/ 400371 h 598482"/>
                  <a:gd name="connsiteX4" fmla="*/ 312667 w 599425"/>
                  <a:gd name="connsiteY4" fmla="*/ 399567 h 598482"/>
                  <a:gd name="connsiteX5" fmla="*/ 291200 w 599425"/>
                  <a:gd name="connsiteY5" fmla="*/ 397399 h 598482"/>
                  <a:gd name="connsiteX6" fmla="*/ 293854 w 599425"/>
                  <a:gd name="connsiteY6" fmla="*/ 400319 h 598482"/>
                  <a:gd name="connsiteX7" fmla="*/ 286865 w 599425"/>
                  <a:gd name="connsiteY7" fmla="*/ 455366 h 598482"/>
                  <a:gd name="connsiteX8" fmla="*/ 283908 w 599425"/>
                  <a:gd name="connsiteY8" fmla="*/ 455097 h 598482"/>
                  <a:gd name="connsiteX9" fmla="*/ 287940 w 599425"/>
                  <a:gd name="connsiteY9" fmla="*/ 399513 h 598482"/>
                  <a:gd name="connsiteX10" fmla="*/ 291200 w 599425"/>
                  <a:gd name="connsiteY10" fmla="*/ 397399 h 598482"/>
                  <a:gd name="connsiteX11" fmla="*/ 273166 w 599425"/>
                  <a:gd name="connsiteY11" fmla="*/ 394000 h 598482"/>
                  <a:gd name="connsiteX12" fmla="*/ 275052 w 599425"/>
                  <a:gd name="connsiteY12" fmla="*/ 397625 h 598482"/>
                  <a:gd name="connsiteX13" fmla="*/ 258078 w 599425"/>
                  <a:gd name="connsiteY13" fmla="*/ 449989 h 598482"/>
                  <a:gd name="connsiteX14" fmla="*/ 255384 w 599425"/>
                  <a:gd name="connsiteY14" fmla="*/ 449452 h 598482"/>
                  <a:gd name="connsiteX15" fmla="*/ 269663 w 599425"/>
                  <a:gd name="connsiteY15" fmla="*/ 395208 h 598482"/>
                  <a:gd name="connsiteX16" fmla="*/ 273166 w 599425"/>
                  <a:gd name="connsiteY16" fmla="*/ 394000 h 598482"/>
                  <a:gd name="connsiteX17" fmla="*/ 329554 w 599425"/>
                  <a:gd name="connsiteY17" fmla="*/ 393490 h 598482"/>
                  <a:gd name="connsiteX18" fmla="*/ 333112 w 599425"/>
                  <a:gd name="connsiteY18" fmla="*/ 395503 h 598482"/>
                  <a:gd name="connsiteX19" fmla="*/ 347075 w 599425"/>
                  <a:gd name="connsiteY19" fmla="*/ 448648 h 598482"/>
                  <a:gd name="connsiteX20" fmla="*/ 344658 w 599425"/>
                  <a:gd name="connsiteY20" fmla="*/ 449722 h 598482"/>
                  <a:gd name="connsiteX21" fmla="*/ 327204 w 599425"/>
                  <a:gd name="connsiteY21" fmla="*/ 396309 h 598482"/>
                  <a:gd name="connsiteX22" fmla="*/ 329554 w 599425"/>
                  <a:gd name="connsiteY22" fmla="*/ 393490 h 598482"/>
                  <a:gd name="connsiteX23" fmla="*/ 350583 w 599425"/>
                  <a:gd name="connsiteY23" fmla="*/ 387189 h 598482"/>
                  <a:gd name="connsiteX24" fmla="*/ 378812 w 599425"/>
                  <a:gd name="connsiteY24" fmla="*/ 435506 h 598482"/>
                  <a:gd name="connsiteX25" fmla="*/ 373435 w 599425"/>
                  <a:gd name="connsiteY25" fmla="*/ 437922 h 598482"/>
                  <a:gd name="connsiteX26" fmla="*/ 348163 w 599425"/>
                  <a:gd name="connsiteY26" fmla="*/ 389068 h 598482"/>
                  <a:gd name="connsiteX27" fmla="*/ 350583 w 599425"/>
                  <a:gd name="connsiteY27" fmla="*/ 387189 h 598482"/>
                  <a:gd name="connsiteX28" fmla="*/ 253639 w 599425"/>
                  <a:gd name="connsiteY28" fmla="*/ 386245 h 598482"/>
                  <a:gd name="connsiteX29" fmla="*/ 254615 w 599425"/>
                  <a:gd name="connsiteY29" fmla="*/ 390105 h 598482"/>
                  <a:gd name="connsiteX30" fmla="*/ 227154 w 599425"/>
                  <a:gd name="connsiteY30" fmla="*/ 437640 h 598482"/>
                  <a:gd name="connsiteX31" fmla="*/ 224462 w 599425"/>
                  <a:gd name="connsiteY31" fmla="*/ 436566 h 598482"/>
                  <a:gd name="connsiteX32" fmla="*/ 250038 w 599425"/>
                  <a:gd name="connsiteY32" fmla="*/ 386614 h 598482"/>
                  <a:gd name="connsiteX33" fmla="*/ 253639 w 599425"/>
                  <a:gd name="connsiteY33" fmla="*/ 386245 h 598482"/>
                  <a:gd name="connsiteX34" fmla="*/ 363984 w 599425"/>
                  <a:gd name="connsiteY34" fmla="*/ 374936 h 598482"/>
                  <a:gd name="connsiteX35" fmla="*/ 367782 w 599425"/>
                  <a:gd name="connsiteY35" fmla="*/ 375071 h 598482"/>
                  <a:gd name="connsiteX36" fmla="*/ 384722 w 599425"/>
                  <a:gd name="connsiteY36" fmla="*/ 396572 h 598482"/>
                  <a:gd name="connsiteX37" fmla="*/ 401931 w 599425"/>
                  <a:gd name="connsiteY37" fmla="*/ 419148 h 598482"/>
                  <a:gd name="connsiteX38" fmla="*/ 399779 w 599425"/>
                  <a:gd name="connsiteY38" fmla="*/ 420761 h 598482"/>
                  <a:gd name="connsiteX39" fmla="*/ 363211 w 599425"/>
                  <a:gd name="connsiteY39" fmla="*/ 378834 h 598482"/>
                  <a:gd name="connsiteX40" fmla="*/ 363984 w 599425"/>
                  <a:gd name="connsiteY40" fmla="*/ 374936 h 598482"/>
                  <a:gd name="connsiteX41" fmla="*/ 232801 w 599425"/>
                  <a:gd name="connsiteY41" fmla="*/ 374814 h 598482"/>
                  <a:gd name="connsiteX42" fmla="*/ 237370 w 599425"/>
                  <a:gd name="connsiteY42" fmla="*/ 378573 h 598482"/>
                  <a:gd name="connsiteX43" fmla="*/ 220979 w 599425"/>
                  <a:gd name="connsiteY43" fmla="*/ 397371 h 598482"/>
                  <a:gd name="connsiteX44" fmla="*/ 200558 w 599425"/>
                  <a:gd name="connsiteY44" fmla="*/ 420197 h 598482"/>
                  <a:gd name="connsiteX45" fmla="*/ 198409 w 599425"/>
                  <a:gd name="connsiteY45" fmla="*/ 418317 h 598482"/>
                  <a:gd name="connsiteX46" fmla="*/ 232801 w 599425"/>
                  <a:gd name="connsiteY46" fmla="*/ 374814 h 598482"/>
                  <a:gd name="connsiteX47" fmla="*/ 379388 w 599425"/>
                  <a:gd name="connsiteY47" fmla="*/ 363295 h 598482"/>
                  <a:gd name="connsiteX48" fmla="*/ 422955 w 599425"/>
                  <a:gd name="connsiteY48" fmla="*/ 397641 h 598482"/>
                  <a:gd name="connsiteX49" fmla="*/ 419459 w 599425"/>
                  <a:gd name="connsiteY49" fmla="*/ 402471 h 598482"/>
                  <a:gd name="connsiteX50" fmla="*/ 400364 w 599425"/>
                  <a:gd name="connsiteY50" fmla="*/ 385835 h 598482"/>
                  <a:gd name="connsiteX51" fmla="*/ 377774 w 599425"/>
                  <a:gd name="connsiteY51" fmla="*/ 365442 h 598482"/>
                  <a:gd name="connsiteX52" fmla="*/ 379388 w 599425"/>
                  <a:gd name="connsiteY52" fmla="*/ 363295 h 598482"/>
                  <a:gd name="connsiteX53" fmla="*/ 220448 w 599425"/>
                  <a:gd name="connsiteY53" fmla="*/ 361954 h 598482"/>
                  <a:gd name="connsiteX54" fmla="*/ 222060 w 599425"/>
                  <a:gd name="connsiteY54" fmla="*/ 364102 h 598482"/>
                  <a:gd name="connsiteX55" fmla="*/ 180144 w 599425"/>
                  <a:gd name="connsiteY55" fmla="*/ 400607 h 598482"/>
                  <a:gd name="connsiteX56" fmla="*/ 176382 w 599425"/>
                  <a:gd name="connsiteY56" fmla="*/ 396044 h 598482"/>
                  <a:gd name="connsiteX57" fmla="*/ 197609 w 599425"/>
                  <a:gd name="connsiteY57" fmla="*/ 379133 h 598482"/>
                  <a:gd name="connsiteX58" fmla="*/ 220448 w 599425"/>
                  <a:gd name="connsiteY58" fmla="*/ 361954 h 598482"/>
                  <a:gd name="connsiteX59" fmla="*/ 390902 w 599425"/>
                  <a:gd name="connsiteY59" fmla="*/ 346091 h 598482"/>
                  <a:gd name="connsiteX60" fmla="*/ 440918 w 599425"/>
                  <a:gd name="connsiteY60" fmla="*/ 371342 h 598482"/>
                  <a:gd name="connsiteX61" fmla="*/ 437423 w 599425"/>
                  <a:gd name="connsiteY61" fmla="*/ 376177 h 598482"/>
                  <a:gd name="connsiteX62" fmla="*/ 389827 w 599425"/>
                  <a:gd name="connsiteY62" fmla="*/ 348509 h 598482"/>
                  <a:gd name="connsiteX63" fmla="*/ 390902 w 599425"/>
                  <a:gd name="connsiteY63" fmla="*/ 346091 h 598482"/>
                  <a:gd name="connsiteX64" fmla="*/ 209990 w 599425"/>
                  <a:gd name="connsiteY64" fmla="*/ 345006 h 598482"/>
                  <a:gd name="connsiteX65" fmla="*/ 212412 w 599425"/>
                  <a:gd name="connsiteY65" fmla="*/ 350649 h 598482"/>
                  <a:gd name="connsiteX66" fmla="*/ 163163 w 599425"/>
                  <a:gd name="connsiteY66" fmla="*/ 375642 h 598482"/>
                  <a:gd name="connsiteX67" fmla="*/ 161548 w 599425"/>
                  <a:gd name="connsiteY67" fmla="*/ 373492 h 598482"/>
                  <a:gd name="connsiteX68" fmla="*/ 209990 w 599425"/>
                  <a:gd name="connsiteY68" fmla="*/ 345006 h 598482"/>
                  <a:gd name="connsiteX69" fmla="*/ 201886 w 599425"/>
                  <a:gd name="connsiteY69" fmla="*/ 325994 h 598482"/>
                  <a:gd name="connsiteX70" fmla="*/ 202962 w 599425"/>
                  <a:gd name="connsiteY70" fmla="*/ 328672 h 598482"/>
                  <a:gd name="connsiteX71" fmla="*/ 149433 w 599425"/>
                  <a:gd name="connsiteY71" fmla="*/ 346077 h 598482"/>
                  <a:gd name="connsiteX72" fmla="*/ 148626 w 599425"/>
                  <a:gd name="connsiteY72" fmla="*/ 340186 h 598482"/>
                  <a:gd name="connsiteX73" fmla="*/ 201886 w 599425"/>
                  <a:gd name="connsiteY73" fmla="*/ 325994 h 598482"/>
                  <a:gd name="connsiteX74" fmla="*/ 399780 w 599425"/>
                  <a:gd name="connsiteY74" fmla="*/ 323850 h 598482"/>
                  <a:gd name="connsiteX75" fmla="*/ 452268 w 599425"/>
                  <a:gd name="connsiteY75" fmla="*/ 340766 h 598482"/>
                  <a:gd name="connsiteX76" fmla="*/ 451730 w 599425"/>
                  <a:gd name="connsiteY76" fmla="*/ 343451 h 598482"/>
                  <a:gd name="connsiteX77" fmla="*/ 397357 w 599425"/>
                  <a:gd name="connsiteY77" fmla="*/ 329220 h 598482"/>
                  <a:gd name="connsiteX78" fmla="*/ 399780 w 599425"/>
                  <a:gd name="connsiteY78" fmla="*/ 323850 h 598482"/>
                  <a:gd name="connsiteX79" fmla="*/ 402488 w 599425"/>
                  <a:gd name="connsiteY79" fmla="*/ 307452 h 598482"/>
                  <a:gd name="connsiteX80" fmla="*/ 457868 w 599425"/>
                  <a:gd name="connsiteY80" fmla="*/ 311215 h 598482"/>
                  <a:gd name="connsiteX81" fmla="*/ 457062 w 599425"/>
                  <a:gd name="connsiteY81" fmla="*/ 317129 h 598482"/>
                  <a:gd name="connsiteX82" fmla="*/ 401950 w 599425"/>
                  <a:gd name="connsiteY82" fmla="*/ 310140 h 598482"/>
                  <a:gd name="connsiteX83" fmla="*/ 402488 w 599425"/>
                  <a:gd name="connsiteY83" fmla="*/ 307452 h 598482"/>
                  <a:gd name="connsiteX84" fmla="*/ 198401 w 599425"/>
                  <a:gd name="connsiteY84" fmla="*/ 305544 h 598482"/>
                  <a:gd name="connsiteX85" fmla="*/ 198670 w 599425"/>
                  <a:gd name="connsiteY85" fmla="*/ 308240 h 598482"/>
                  <a:gd name="connsiteX86" fmla="*/ 143547 w 599425"/>
                  <a:gd name="connsiteY86" fmla="*/ 314710 h 598482"/>
                  <a:gd name="connsiteX87" fmla="*/ 142740 w 599425"/>
                  <a:gd name="connsiteY87" fmla="*/ 308779 h 598482"/>
                  <a:gd name="connsiteX88" fmla="*/ 198401 w 599425"/>
                  <a:gd name="connsiteY88" fmla="*/ 305544 h 598482"/>
                  <a:gd name="connsiteX89" fmla="*/ 457377 w 599425"/>
                  <a:gd name="connsiteY89" fmla="*/ 283033 h 598482"/>
                  <a:gd name="connsiteX90" fmla="*/ 457646 w 599425"/>
                  <a:gd name="connsiteY90" fmla="*/ 285711 h 598482"/>
                  <a:gd name="connsiteX91" fmla="*/ 402523 w 599425"/>
                  <a:gd name="connsiteY91" fmla="*/ 292138 h 598482"/>
                  <a:gd name="connsiteX92" fmla="*/ 401716 w 599425"/>
                  <a:gd name="connsiteY92" fmla="*/ 286247 h 598482"/>
                  <a:gd name="connsiteX93" fmla="*/ 457377 w 599425"/>
                  <a:gd name="connsiteY93" fmla="*/ 283033 h 598482"/>
                  <a:gd name="connsiteX94" fmla="*/ 143527 w 599425"/>
                  <a:gd name="connsiteY94" fmla="*/ 282179 h 598482"/>
                  <a:gd name="connsiteX95" fmla="*/ 199176 w 599425"/>
                  <a:gd name="connsiteY95" fmla="*/ 285947 h 598482"/>
                  <a:gd name="connsiteX96" fmla="*/ 198369 w 599425"/>
                  <a:gd name="connsiteY96" fmla="*/ 291868 h 598482"/>
                  <a:gd name="connsiteX97" fmla="*/ 143258 w 599425"/>
                  <a:gd name="connsiteY97" fmla="*/ 284870 h 598482"/>
                  <a:gd name="connsiteX98" fmla="*/ 143527 w 599425"/>
                  <a:gd name="connsiteY98" fmla="*/ 282179 h 598482"/>
                  <a:gd name="connsiteX99" fmla="*/ 450911 w 599425"/>
                  <a:gd name="connsiteY99" fmla="*/ 251830 h 598482"/>
                  <a:gd name="connsiteX100" fmla="*/ 451987 w 599425"/>
                  <a:gd name="connsiteY100" fmla="*/ 254246 h 598482"/>
                  <a:gd name="connsiteX101" fmla="*/ 398458 w 599425"/>
                  <a:gd name="connsiteY101" fmla="*/ 271968 h 598482"/>
                  <a:gd name="connsiteX102" fmla="*/ 397651 w 599425"/>
                  <a:gd name="connsiteY102" fmla="*/ 266061 h 598482"/>
                  <a:gd name="connsiteX103" fmla="*/ 450911 w 599425"/>
                  <a:gd name="connsiteY103" fmla="*/ 251830 h 598482"/>
                  <a:gd name="connsiteX104" fmla="*/ 149990 w 599425"/>
                  <a:gd name="connsiteY104" fmla="*/ 251309 h 598482"/>
                  <a:gd name="connsiteX105" fmla="*/ 202466 w 599425"/>
                  <a:gd name="connsiteY105" fmla="*/ 268225 h 598482"/>
                  <a:gd name="connsiteX106" fmla="*/ 202197 w 599425"/>
                  <a:gd name="connsiteY106" fmla="*/ 270910 h 598482"/>
                  <a:gd name="connsiteX107" fmla="*/ 147837 w 599425"/>
                  <a:gd name="connsiteY107" fmla="*/ 256679 h 598482"/>
                  <a:gd name="connsiteX108" fmla="*/ 149990 w 599425"/>
                  <a:gd name="connsiteY108" fmla="*/ 251309 h 598482"/>
                  <a:gd name="connsiteX109" fmla="*/ 297388 w 599425"/>
                  <a:gd name="connsiteY109" fmla="*/ 245691 h 598482"/>
                  <a:gd name="connsiteX110" fmla="*/ 260818 w 599425"/>
                  <a:gd name="connsiteY110" fmla="*/ 260461 h 598482"/>
                  <a:gd name="connsiteX111" fmla="*/ 253826 w 599425"/>
                  <a:gd name="connsiteY111" fmla="*/ 323838 h 598482"/>
                  <a:gd name="connsiteX112" fmla="*/ 332345 w 599425"/>
                  <a:gd name="connsiteY112" fmla="*/ 342636 h 598482"/>
                  <a:gd name="connsiteX113" fmla="*/ 340143 w 599425"/>
                  <a:gd name="connsiteY113" fmla="*/ 261267 h 598482"/>
                  <a:gd name="connsiteX114" fmla="*/ 297388 w 599425"/>
                  <a:gd name="connsiteY114" fmla="*/ 245691 h 598482"/>
                  <a:gd name="connsiteX115" fmla="*/ 302195 w 599425"/>
                  <a:gd name="connsiteY115" fmla="*/ 236493 h 598482"/>
                  <a:gd name="connsiteX116" fmla="*/ 349285 w 599425"/>
                  <a:gd name="connsiteY116" fmla="*/ 258313 h 598482"/>
                  <a:gd name="connsiteX117" fmla="*/ 339874 w 599425"/>
                  <a:gd name="connsiteY117" fmla="*/ 346933 h 598482"/>
                  <a:gd name="connsiteX118" fmla="*/ 246297 w 599425"/>
                  <a:gd name="connsiteY118" fmla="*/ 328403 h 598482"/>
                  <a:gd name="connsiteX119" fmla="*/ 256515 w 599425"/>
                  <a:gd name="connsiteY119" fmla="*/ 257776 h 598482"/>
                  <a:gd name="connsiteX120" fmla="*/ 302195 w 599425"/>
                  <a:gd name="connsiteY120" fmla="*/ 236493 h 598482"/>
                  <a:gd name="connsiteX121" fmla="*/ 162129 w 599425"/>
                  <a:gd name="connsiteY121" fmla="*/ 222884 h 598482"/>
                  <a:gd name="connsiteX122" fmla="*/ 212145 w 599425"/>
                  <a:gd name="connsiteY122" fmla="*/ 248124 h 598482"/>
                  <a:gd name="connsiteX123" fmla="*/ 208649 w 599425"/>
                  <a:gd name="connsiteY123" fmla="*/ 252688 h 598482"/>
                  <a:gd name="connsiteX124" fmla="*/ 161053 w 599425"/>
                  <a:gd name="connsiteY124" fmla="*/ 225301 h 598482"/>
                  <a:gd name="connsiteX125" fmla="*/ 162129 w 599425"/>
                  <a:gd name="connsiteY125" fmla="*/ 222884 h 598482"/>
                  <a:gd name="connsiteX126" fmla="*/ 437992 w 599425"/>
                  <a:gd name="connsiteY126" fmla="*/ 220163 h 598482"/>
                  <a:gd name="connsiteX127" fmla="*/ 440143 w 599425"/>
                  <a:gd name="connsiteY127" fmla="*/ 225540 h 598482"/>
                  <a:gd name="connsiteX128" fmla="*/ 391214 w 599425"/>
                  <a:gd name="connsiteY128" fmla="*/ 250812 h 598482"/>
                  <a:gd name="connsiteX129" fmla="*/ 389332 w 599425"/>
                  <a:gd name="connsiteY129" fmla="*/ 248393 h 598482"/>
                  <a:gd name="connsiteX130" fmla="*/ 437992 w 599425"/>
                  <a:gd name="connsiteY130" fmla="*/ 220163 h 598482"/>
                  <a:gd name="connsiteX131" fmla="*/ 421344 w 599425"/>
                  <a:gd name="connsiteY131" fmla="*/ 197115 h 598482"/>
                  <a:gd name="connsiteX132" fmla="*/ 422958 w 599425"/>
                  <a:gd name="connsiteY132" fmla="*/ 199531 h 598482"/>
                  <a:gd name="connsiteX133" fmla="*/ 380982 w 599425"/>
                  <a:gd name="connsiteY133" fmla="*/ 235780 h 598482"/>
                  <a:gd name="connsiteX134" fmla="*/ 377215 w 599425"/>
                  <a:gd name="connsiteY134" fmla="*/ 231216 h 598482"/>
                  <a:gd name="connsiteX135" fmla="*/ 398472 w 599425"/>
                  <a:gd name="connsiteY135" fmla="*/ 214299 h 598482"/>
                  <a:gd name="connsiteX136" fmla="*/ 421344 w 599425"/>
                  <a:gd name="connsiteY136" fmla="*/ 197115 h 598482"/>
                  <a:gd name="connsiteX137" fmla="*/ 180379 w 599425"/>
                  <a:gd name="connsiteY137" fmla="*/ 196550 h 598482"/>
                  <a:gd name="connsiteX138" fmla="*/ 223946 w 599425"/>
                  <a:gd name="connsiteY138" fmla="*/ 230943 h 598482"/>
                  <a:gd name="connsiteX139" fmla="*/ 220181 w 599425"/>
                  <a:gd name="connsiteY139" fmla="*/ 235510 h 598482"/>
                  <a:gd name="connsiteX140" fmla="*/ 201356 w 599425"/>
                  <a:gd name="connsiteY140" fmla="*/ 219120 h 598482"/>
                  <a:gd name="connsiteX141" fmla="*/ 178496 w 599425"/>
                  <a:gd name="connsiteY141" fmla="*/ 198700 h 598482"/>
                  <a:gd name="connsiteX142" fmla="*/ 180379 w 599425"/>
                  <a:gd name="connsiteY142" fmla="*/ 196550 h 598482"/>
                  <a:gd name="connsiteX143" fmla="*/ 403970 w 599425"/>
                  <a:gd name="connsiteY143" fmla="*/ 175990 h 598482"/>
                  <a:gd name="connsiteX144" fmla="*/ 404676 w 599425"/>
                  <a:gd name="connsiteY144" fmla="*/ 179649 h 598482"/>
                  <a:gd name="connsiteX145" fmla="*/ 387984 w 599425"/>
                  <a:gd name="connsiteY145" fmla="*/ 198716 h 598482"/>
                  <a:gd name="connsiteX146" fmla="*/ 367523 w 599425"/>
                  <a:gd name="connsiteY146" fmla="*/ 221273 h 598482"/>
                  <a:gd name="connsiteX147" fmla="*/ 365369 w 599425"/>
                  <a:gd name="connsiteY147" fmla="*/ 219662 h 598482"/>
                  <a:gd name="connsiteX148" fmla="*/ 399830 w 599425"/>
                  <a:gd name="connsiteY148" fmla="*/ 176158 h 598482"/>
                  <a:gd name="connsiteX149" fmla="*/ 403970 w 599425"/>
                  <a:gd name="connsiteY149" fmla="*/ 175990 h 598482"/>
                  <a:gd name="connsiteX150" fmla="*/ 199062 w 599425"/>
                  <a:gd name="connsiteY150" fmla="*/ 174386 h 598482"/>
                  <a:gd name="connsiteX151" fmla="*/ 202989 w 599425"/>
                  <a:gd name="connsiteY151" fmla="*/ 174520 h 598482"/>
                  <a:gd name="connsiteX152" fmla="*/ 219637 w 599425"/>
                  <a:gd name="connsiteY152" fmla="*/ 195991 h 598482"/>
                  <a:gd name="connsiteX153" fmla="*/ 236822 w 599425"/>
                  <a:gd name="connsiteY153" fmla="*/ 218535 h 598482"/>
                  <a:gd name="connsiteX154" fmla="*/ 234674 w 599425"/>
                  <a:gd name="connsiteY154" fmla="*/ 220145 h 598482"/>
                  <a:gd name="connsiteX155" fmla="*/ 198156 w 599425"/>
                  <a:gd name="connsiteY155" fmla="*/ 178278 h 598482"/>
                  <a:gd name="connsiteX156" fmla="*/ 199062 w 599425"/>
                  <a:gd name="connsiteY156" fmla="*/ 174386 h 598482"/>
                  <a:gd name="connsiteX157" fmla="*/ 225276 w 599425"/>
                  <a:gd name="connsiteY157" fmla="*/ 159757 h 598482"/>
                  <a:gd name="connsiteX158" fmla="*/ 253825 w 599425"/>
                  <a:gd name="connsiteY158" fmla="*/ 208074 h 598482"/>
                  <a:gd name="connsiteX159" fmla="*/ 248169 w 599425"/>
                  <a:gd name="connsiteY159" fmla="*/ 210490 h 598482"/>
                  <a:gd name="connsiteX160" fmla="*/ 223121 w 599425"/>
                  <a:gd name="connsiteY160" fmla="*/ 161368 h 598482"/>
                  <a:gd name="connsiteX161" fmla="*/ 225276 w 599425"/>
                  <a:gd name="connsiteY161" fmla="*/ 159757 h 598482"/>
                  <a:gd name="connsiteX162" fmla="*/ 377206 w 599425"/>
                  <a:gd name="connsiteY162" fmla="*/ 157788 h 598482"/>
                  <a:gd name="connsiteX163" fmla="*/ 378316 w 599425"/>
                  <a:gd name="connsiteY163" fmla="*/ 161883 h 598482"/>
                  <a:gd name="connsiteX164" fmla="*/ 350587 w 599425"/>
                  <a:gd name="connsiteY164" fmla="*/ 209418 h 598482"/>
                  <a:gd name="connsiteX165" fmla="*/ 348164 w 599425"/>
                  <a:gd name="connsiteY165" fmla="*/ 208344 h 598482"/>
                  <a:gd name="connsiteX166" fmla="*/ 373470 w 599425"/>
                  <a:gd name="connsiteY166" fmla="*/ 158123 h 598482"/>
                  <a:gd name="connsiteX167" fmla="*/ 377206 w 599425"/>
                  <a:gd name="connsiteY167" fmla="*/ 157788 h 598482"/>
                  <a:gd name="connsiteX168" fmla="*/ 255048 w 599425"/>
                  <a:gd name="connsiteY168" fmla="*/ 144888 h 598482"/>
                  <a:gd name="connsiteX169" fmla="*/ 258620 w 599425"/>
                  <a:gd name="connsiteY169" fmla="*/ 146901 h 598482"/>
                  <a:gd name="connsiteX170" fmla="*/ 272909 w 599425"/>
                  <a:gd name="connsiteY170" fmla="*/ 200033 h 598482"/>
                  <a:gd name="connsiteX171" fmla="*/ 270213 w 599425"/>
                  <a:gd name="connsiteY171" fmla="*/ 201106 h 598482"/>
                  <a:gd name="connsiteX172" fmla="*/ 252689 w 599425"/>
                  <a:gd name="connsiteY172" fmla="*/ 147706 h 598482"/>
                  <a:gd name="connsiteX173" fmla="*/ 255048 w 599425"/>
                  <a:gd name="connsiteY173" fmla="*/ 144888 h 598482"/>
                  <a:gd name="connsiteX174" fmla="*/ 345777 w 599425"/>
                  <a:gd name="connsiteY174" fmla="*/ 144699 h 598482"/>
                  <a:gd name="connsiteX175" fmla="*/ 347663 w 599425"/>
                  <a:gd name="connsiteY175" fmla="*/ 148189 h 598482"/>
                  <a:gd name="connsiteX176" fmla="*/ 330689 w 599425"/>
                  <a:gd name="connsiteY176" fmla="*/ 200541 h 598482"/>
                  <a:gd name="connsiteX177" fmla="*/ 327995 w 599425"/>
                  <a:gd name="connsiteY177" fmla="*/ 200272 h 598482"/>
                  <a:gd name="connsiteX178" fmla="*/ 342274 w 599425"/>
                  <a:gd name="connsiteY178" fmla="*/ 146042 h 598482"/>
                  <a:gd name="connsiteX179" fmla="*/ 345777 w 599425"/>
                  <a:gd name="connsiteY179" fmla="*/ 144699 h 598482"/>
                  <a:gd name="connsiteX180" fmla="*/ 316573 w 599425"/>
                  <a:gd name="connsiteY180" fmla="*/ 139130 h 598482"/>
                  <a:gd name="connsiteX181" fmla="*/ 319130 w 599425"/>
                  <a:gd name="connsiteY181" fmla="*/ 142050 h 598482"/>
                  <a:gd name="connsiteX182" fmla="*/ 312132 w 599425"/>
                  <a:gd name="connsiteY182" fmla="*/ 197097 h 598482"/>
                  <a:gd name="connsiteX183" fmla="*/ 309441 w 599425"/>
                  <a:gd name="connsiteY183" fmla="*/ 196828 h 598482"/>
                  <a:gd name="connsiteX184" fmla="*/ 313209 w 599425"/>
                  <a:gd name="connsiteY184" fmla="*/ 141244 h 598482"/>
                  <a:gd name="connsiteX185" fmla="*/ 316573 w 599425"/>
                  <a:gd name="connsiteY185" fmla="*/ 139130 h 598482"/>
                  <a:gd name="connsiteX186" fmla="*/ 286930 w 599425"/>
                  <a:gd name="connsiteY186" fmla="*/ 138833 h 598482"/>
                  <a:gd name="connsiteX187" fmla="*/ 290077 w 599425"/>
                  <a:gd name="connsiteY187" fmla="*/ 140949 h 598482"/>
                  <a:gd name="connsiteX188" fmla="*/ 293290 w 599425"/>
                  <a:gd name="connsiteY188" fmla="*/ 196546 h 598482"/>
                  <a:gd name="connsiteX189" fmla="*/ 290612 w 599425"/>
                  <a:gd name="connsiteY189" fmla="*/ 196814 h 598482"/>
                  <a:gd name="connsiteX190" fmla="*/ 284185 w 599425"/>
                  <a:gd name="connsiteY190" fmla="*/ 141754 h 598482"/>
                  <a:gd name="connsiteX191" fmla="*/ 286930 w 599425"/>
                  <a:gd name="connsiteY191" fmla="*/ 138833 h 598482"/>
                  <a:gd name="connsiteX192" fmla="*/ 281511 w 599425"/>
                  <a:gd name="connsiteY192" fmla="*/ 111944 h 598482"/>
                  <a:gd name="connsiteX193" fmla="*/ 159159 w 599425"/>
                  <a:gd name="connsiteY193" fmla="*/ 169409 h 598482"/>
                  <a:gd name="connsiteX194" fmla="*/ 116941 w 599425"/>
                  <a:gd name="connsiteY194" fmla="*/ 338581 h 598482"/>
                  <a:gd name="connsiteX195" fmla="*/ 300335 w 599425"/>
                  <a:gd name="connsiteY195" fmla="*/ 486003 h 598482"/>
                  <a:gd name="connsiteX196" fmla="*/ 482384 w 599425"/>
                  <a:gd name="connsiteY196" fmla="*/ 352276 h 598482"/>
                  <a:gd name="connsiteX197" fmla="*/ 401712 w 599425"/>
                  <a:gd name="connsiteY197" fmla="*/ 139065 h 598482"/>
                  <a:gd name="connsiteX198" fmla="*/ 281511 w 599425"/>
                  <a:gd name="connsiteY198" fmla="*/ 111944 h 598482"/>
                  <a:gd name="connsiteX199" fmla="*/ 298453 w 599425"/>
                  <a:gd name="connsiteY199" fmla="*/ 1311 h 598482"/>
                  <a:gd name="connsiteX200" fmla="*/ 301142 w 599425"/>
                  <a:gd name="connsiteY200" fmla="*/ 1311 h 598482"/>
                  <a:gd name="connsiteX201" fmla="*/ 303024 w 599425"/>
                  <a:gd name="connsiteY201" fmla="*/ 102814 h 598482"/>
                  <a:gd name="connsiteX202" fmla="*/ 335562 w 599425"/>
                  <a:gd name="connsiteY202" fmla="*/ 106305 h 598482"/>
                  <a:gd name="connsiteX203" fmla="*/ 353040 w 599425"/>
                  <a:gd name="connsiteY203" fmla="*/ 5607 h 598482"/>
                  <a:gd name="connsiteX204" fmla="*/ 358688 w 599425"/>
                  <a:gd name="connsiteY204" fmla="*/ 7218 h 598482"/>
                  <a:gd name="connsiteX205" fmla="*/ 338520 w 599425"/>
                  <a:gd name="connsiteY205" fmla="*/ 106842 h 598482"/>
                  <a:gd name="connsiteX206" fmla="*/ 372940 w 599425"/>
                  <a:gd name="connsiteY206" fmla="*/ 116509 h 598482"/>
                  <a:gd name="connsiteX207" fmla="*/ 413813 w 599425"/>
                  <a:gd name="connsiteY207" fmla="*/ 23598 h 598482"/>
                  <a:gd name="connsiteX208" fmla="*/ 416502 w 599425"/>
                  <a:gd name="connsiteY208" fmla="*/ 24673 h 598482"/>
                  <a:gd name="connsiteX209" fmla="*/ 378855 w 599425"/>
                  <a:gd name="connsiteY209" fmla="*/ 118657 h 598482"/>
                  <a:gd name="connsiteX210" fmla="*/ 408973 w 599425"/>
                  <a:gd name="connsiteY210" fmla="*/ 133695 h 598482"/>
                  <a:gd name="connsiteX211" fmla="*/ 466788 w 599425"/>
                  <a:gd name="connsiteY211" fmla="*/ 52062 h 598482"/>
                  <a:gd name="connsiteX212" fmla="*/ 469208 w 599425"/>
                  <a:gd name="connsiteY212" fmla="*/ 53674 h 598482"/>
                  <a:gd name="connsiteX213" fmla="*/ 414351 w 599425"/>
                  <a:gd name="connsiteY213" fmla="*/ 137186 h 598482"/>
                  <a:gd name="connsiteX214" fmla="*/ 439628 w 599425"/>
                  <a:gd name="connsiteY214" fmla="*/ 157862 h 598482"/>
                  <a:gd name="connsiteX215" fmla="*/ 509275 w 599425"/>
                  <a:gd name="connsiteY215" fmla="*/ 86702 h 598482"/>
                  <a:gd name="connsiteX216" fmla="*/ 513577 w 599425"/>
                  <a:gd name="connsiteY216" fmla="*/ 90999 h 598482"/>
                  <a:gd name="connsiteX217" fmla="*/ 442048 w 599425"/>
                  <a:gd name="connsiteY217" fmla="*/ 160279 h 598482"/>
                  <a:gd name="connsiteX218" fmla="*/ 461679 w 599425"/>
                  <a:gd name="connsiteY218" fmla="*/ 183641 h 598482"/>
                  <a:gd name="connsiteX219" fmla="*/ 544770 w 599425"/>
                  <a:gd name="connsiteY219" fmla="*/ 128861 h 598482"/>
                  <a:gd name="connsiteX220" fmla="*/ 546653 w 599425"/>
                  <a:gd name="connsiteY220" fmla="*/ 131009 h 598482"/>
                  <a:gd name="connsiteX221" fmla="*/ 465443 w 599425"/>
                  <a:gd name="connsiteY221" fmla="*/ 189011 h 598482"/>
                  <a:gd name="connsiteX222" fmla="*/ 482922 w 599425"/>
                  <a:gd name="connsiteY222" fmla="*/ 222846 h 598482"/>
                  <a:gd name="connsiteX223" fmla="*/ 575426 w 599425"/>
                  <a:gd name="connsiteY223" fmla="*/ 183909 h 598482"/>
                  <a:gd name="connsiteX224" fmla="*/ 577039 w 599425"/>
                  <a:gd name="connsiteY224" fmla="*/ 189548 h 598482"/>
                  <a:gd name="connsiteX225" fmla="*/ 484267 w 599425"/>
                  <a:gd name="connsiteY225" fmla="*/ 225800 h 598482"/>
                  <a:gd name="connsiteX226" fmla="*/ 494216 w 599425"/>
                  <a:gd name="connsiteY226" fmla="*/ 260977 h 598482"/>
                  <a:gd name="connsiteX227" fmla="*/ 593174 w 599425"/>
                  <a:gd name="connsiteY227" fmla="*/ 241374 h 598482"/>
                  <a:gd name="connsiteX228" fmla="*/ 593980 w 599425"/>
                  <a:gd name="connsiteY228" fmla="*/ 247282 h 598482"/>
                  <a:gd name="connsiteX229" fmla="*/ 494754 w 599425"/>
                  <a:gd name="connsiteY229" fmla="*/ 264468 h 598482"/>
                  <a:gd name="connsiteX230" fmla="*/ 497174 w 599425"/>
                  <a:gd name="connsiteY230" fmla="*/ 287024 h 598482"/>
                  <a:gd name="connsiteX231" fmla="*/ 497443 w 599425"/>
                  <a:gd name="connsiteY231" fmla="*/ 294811 h 598482"/>
                  <a:gd name="connsiteX232" fmla="*/ 598014 w 599425"/>
                  <a:gd name="connsiteY232" fmla="*/ 296422 h 598482"/>
                  <a:gd name="connsiteX233" fmla="*/ 598014 w 599425"/>
                  <a:gd name="connsiteY233" fmla="*/ 299108 h 598482"/>
                  <a:gd name="connsiteX234" fmla="*/ 497443 w 599425"/>
                  <a:gd name="connsiteY234" fmla="*/ 301256 h 598482"/>
                  <a:gd name="connsiteX235" fmla="*/ 494216 w 599425"/>
                  <a:gd name="connsiteY235" fmla="*/ 333479 h 598482"/>
                  <a:gd name="connsiteX236" fmla="*/ 593442 w 599425"/>
                  <a:gd name="connsiteY236" fmla="*/ 350934 h 598482"/>
                  <a:gd name="connsiteX237" fmla="*/ 591829 w 599425"/>
                  <a:gd name="connsiteY237" fmla="*/ 356573 h 598482"/>
                  <a:gd name="connsiteX238" fmla="*/ 493678 w 599425"/>
                  <a:gd name="connsiteY238" fmla="*/ 336702 h 598482"/>
                  <a:gd name="connsiteX239" fmla="*/ 483729 w 599425"/>
                  <a:gd name="connsiteY239" fmla="*/ 371342 h 598482"/>
                  <a:gd name="connsiteX240" fmla="*/ 575695 w 599425"/>
                  <a:gd name="connsiteY240" fmla="*/ 411621 h 598482"/>
                  <a:gd name="connsiteX241" fmla="*/ 574619 w 599425"/>
                  <a:gd name="connsiteY241" fmla="*/ 414306 h 598482"/>
                  <a:gd name="connsiteX242" fmla="*/ 481309 w 599425"/>
                  <a:gd name="connsiteY242" fmla="*/ 377249 h 598482"/>
                  <a:gd name="connsiteX243" fmla="*/ 465443 w 599425"/>
                  <a:gd name="connsiteY243" fmla="*/ 407056 h 598482"/>
                  <a:gd name="connsiteX244" fmla="*/ 546922 w 599425"/>
                  <a:gd name="connsiteY244" fmla="*/ 464521 h 598482"/>
                  <a:gd name="connsiteX245" fmla="*/ 545577 w 599425"/>
                  <a:gd name="connsiteY245" fmla="*/ 466937 h 598482"/>
                  <a:gd name="connsiteX246" fmla="*/ 461947 w 599425"/>
                  <a:gd name="connsiteY246" fmla="*/ 412158 h 598482"/>
                  <a:gd name="connsiteX247" fmla="*/ 442855 w 599425"/>
                  <a:gd name="connsiteY247" fmla="*/ 435520 h 598482"/>
                  <a:gd name="connsiteX248" fmla="*/ 512233 w 599425"/>
                  <a:gd name="connsiteY248" fmla="*/ 507217 h 598482"/>
                  <a:gd name="connsiteX249" fmla="*/ 510351 w 599425"/>
                  <a:gd name="connsiteY249" fmla="*/ 509096 h 598482"/>
                  <a:gd name="connsiteX250" fmla="*/ 438284 w 599425"/>
                  <a:gd name="connsiteY250" fmla="*/ 440085 h 598482"/>
                  <a:gd name="connsiteX251" fmla="*/ 415158 w 599425"/>
                  <a:gd name="connsiteY251" fmla="*/ 459150 h 598482"/>
                  <a:gd name="connsiteX252" fmla="*/ 470284 w 599425"/>
                  <a:gd name="connsiteY252" fmla="*/ 542662 h 598482"/>
                  <a:gd name="connsiteX253" fmla="*/ 468132 w 599425"/>
                  <a:gd name="connsiteY253" fmla="*/ 544273 h 598482"/>
                  <a:gd name="connsiteX254" fmla="*/ 409780 w 599425"/>
                  <a:gd name="connsiteY254" fmla="*/ 462909 h 598482"/>
                  <a:gd name="connsiteX255" fmla="*/ 406284 w 599425"/>
                  <a:gd name="connsiteY255" fmla="*/ 465058 h 598482"/>
                  <a:gd name="connsiteX256" fmla="*/ 378318 w 599425"/>
                  <a:gd name="connsiteY256" fmla="*/ 479021 h 598482"/>
                  <a:gd name="connsiteX257" fmla="*/ 414889 w 599425"/>
                  <a:gd name="connsiteY257" fmla="*/ 573006 h 598482"/>
                  <a:gd name="connsiteX258" fmla="*/ 412469 w 599425"/>
                  <a:gd name="connsiteY258" fmla="*/ 574080 h 598482"/>
                  <a:gd name="connsiteX259" fmla="*/ 372402 w 599425"/>
                  <a:gd name="connsiteY259" fmla="*/ 481438 h 598482"/>
                  <a:gd name="connsiteX260" fmla="*/ 340133 w 599425"/>
                  <a:gd name="connsiteY260" fmla="*/ 490299 h 598482"/>
                  <a:gd name="connsiteX261" fmla="*/ 357074 w 599425"/>
                  <a:gd name="connsiteY261" fmla="*/ 590192 h 598482"/>
                  <a:gd name="connsiteX262" fmla="*/ 354385 w 599425"/>
                  <a:gd name="connsiteY262" fmla="*/ 590729 h 598482"/>
                  <a:gd name="connsiteX263" fmla="*/ 333948 w 599425"/>
                  <a:gd name="connsiteY263" fmla="*/ 491373 h 598482"/>
                  <a:gd name="connsiteX264" fmla="*/ 301411 w 599425"/>
                  <a:gd name="connsiteY264" fmla="*/ 493790 h 598482"/>
                  <a:gd name="connsiteX265" fmla="*/ 302755 w 599425"/>
                  <a:gd name="connsiteY265" fmla="*/ 595562 h 598482"/>
                  <a:gd name="connsiteX266" fmla="*/ 296839 w 599425"/>
                  <a:gd name="connsiteY266" fmla="*/ 595562 h 598482"/>
                  <a:gd name="connsiteX267" fmla="*/ 298453 w 599425"/>
                  <a:gd name="connsiteY267" fmla="*/ 493790 h 598482"/>
                  <a:gd name="connsiteX268" fmla="*/ 268066 w 599425"/>
                  <a:gd name="connsiteY268" fmla="*/ 490568 h 598482"/>
                  <a:gd name="connsiteX269" fmla="*/ 247629 w 599425"/>
                  <a:gd name="connsiteY269" fmla="*/ 590997 h 598482"/>
                  <a:gd name="connsiteX270" fmla="*/ 244671 w 599425"/>
                  <a:gd name="connsiteY270" fmla="*/ 590729 h 598482"/>
                  <a:gd name="connsiteX271" fmla="*/ 261881 w 599425"/>
                  <a:gd name="connsiteY271" fmla="*/ 489494 h 598482"/>
                  <a:gd name="connsiteX272" fmla="*/ 225847 w 599425"/>
                  <a:gd name="connsiteY272" fmla="*/ 478216 h 598482"/>
                  <a:gd name="connsiteX273" fmla="*/ 187125 w 599425"/>
                  <a:gd name="connsiteY273" fmla="*/ 573811 h 598482"/>
                  <a:gd name="connsiteX274" fmla="*/ 181747 w 599425"/>
                  <a:gd name="connsiteY274" fmla="*/ 571395 h 598482"/>
                  <a:gd name="connsiteX275" fmla="*/ 223158 w 599425"/>
                  <a:gd name="connsiteY275" fmla="*/ 477141 h 598482"/>
                  <a:gd name="connsiteX276" fmla="*/ 192503 w 599425"/>
                  <a:gd name="connsiteY276" fmla="*/ 460761 h 598482"/>
                  <a:gd name="connsiteX277" fmla="*/ 190890 w 599425"/>
                  <a:gd name="connsiteY277" fmla="*/ 459687 h 598482"/>
                  <a:gd name="connsiteX278" fmla="*/ 133882 w 599425"/>
                  <a:gd name="connsiteY278" fmla="*/ 545347 h 598482"/>
                  <a:gd name="connsiteX279" fmla="*/ 129041 w 599425"/>
                  <a:gd name="connsiteY279" fmla="*/ 541857 h 598482"/>
                  <a:gd name="connsiteX280" fmla="*/ 188470 w 599425"/>
                  <a:gd name="connsiteY280" fmla="*/ 458076 h 598482"/>
                  <a:gd name="connsiteX281" fmla="*/ 164806 w 599425"/>
                  <a:gd name="connsiteY281" fmla="*/ 439279 h 598482"/>
                  <a:gd name="connsiteX282" fmla="*/ 91394 w 599425"/>
                  <a:gd name="connsiteY282" fmla="*/ 510170 h 598482"/>
                  <a:gd name="connsiteX283" fmla="*/ 89512 w 599425"/>
                  <a:gd name="connsiteY283" fmla="*/ 508022 h 598482"/>
                  <a:gd name="connsiteX284" fmla="*/ 160234 w 599425"/>
                  <a:gd name="connsiteY284" fmla="*/ 434983 h 598482"/>
                  <a:gd name="connsiteX285" fmla="*/ 138991 w 599425"/>
                  <a:gd name="connsiteY285" fmla="*/ 410010 h 598482"/>
                  <a:gd name="connsiteX286" fmla="*/ 55899 w 599425"/>
                  <a:gd name="connsiteY286" fmla="*/ 468280 h 598482"/>
                  <a:gd name="connsiteX287" fmla="*/ 52941 w 599425"/>
                  <a:gd name="connsiteY287" fmla="*/ 463178 h 598482"/>
                  <a:gd name="connsiteX288" fmla="*/ 137108 w 599425"/>
                  <a:gd name="connsiteY288" fmla="*/ 407324 h 598482"/>
                  <a:gd name="connsiteX289" fmla="*/ 119630 w 599425"/>
                  <a:gd name="connsiteY289" fmla="*/ 376175 h 598482"/>
                  <a:gd name="connsiteX290" fmla="*/ 25512 w 599425"/>
                  <a:gd name="connsiteY290" fmla="*/ 412963 h 598482"/>
                  <a:gd name="connsiteX291" fmla="*/ 24437 w 599425"/>
                  <a:gd name="connsiteY291" fmla="*/ 410278 h 598482"/>
                  <a:gd name="connsiteX292" fmla="*/ 117209 w 599425"/>
                  <a:gd name="connsiteY292" fmla="*/ 370267 h 598482"/>
                  <a:gd name="connsiteX293" fmla="*/ 108067 w 599425"/>
                  <a:gd name="connsiteY293" fmla="*/ 338044 h 598482"/>
                  <a:gd name="connsiteX294" fmla="*/ 8302 w 599425"/>
                  <a:gd name="connsiteY294" fmla="*/ 354961 h 598482"/>
                  <a:gd name="connsiteX295" fmla="*/ 7496 w 599425"/>
                  <a:gd name="connsiteY295" fmla="*/ 352276 h 598482"/>
                  <a:gd name="connsiteX296" fmla="*/ 106991 w 599425"/>
                  <a:gd name="connsiteY296" fmla="*/ 331868 h 598482"/>
                  <a:gd name="connsiteX297" fmla="*/ 104840 w 599425"/>
                  <a:gd name="connsiteY297" fmla="*/ 299376 h 598482"/>
                  <a:gd name="connsiteX298" fmla="*/ 2924 w 599425"/>
                  <a:gd name="connsiteY298" fmla="*/ 300719 h 598482"/>
                  <a:gd name="connsiteX299" fmla="*/ 2924 w 599425"/>
                  <a:gd name="connsiteY299" fmla="*/ 294811 h 598482"/>
                  <a:gd name="connsiteX300" fmla="*/ 105109 w 599425"/>
                  <a:gd name="connsiteY300" fmla="*/ 296422 h 598482"/>
                  <a:gd name="connsiteX301" fmla="*/ 105915 w 599425"/>
                  <a:gd name="connsiteY301" fmla="*/ 284876 h 598482"/>
                  <a:gd name="connsiteX302" fmla="*/ 108604 w 599425"/>
                  <a:gd name="connsiteY302" fmla="*/ 266347 h 598482"/>
                  <a:gd name="connsiteX303" fmla="*/ 7227 w 599425"/>
                  <a:gd name="connsiteY303" fmla="*/ 245671 h 598482"/>
                  <a:gd name="connsiteX304" fmla="*/ 7765 w 599425"/>
                  <a:gd name="connsiteY304" fmla="*/ 242985 h 598482"/>
                  <a:gd name="connsiteX305" fmla="*/ 109680 w 599425"/>
                  <a:gd name="connsiteY305" fmla="*/ 260171 h 598482"/>
                  <a:gd name="connsiteX306" fmla="*/ 120436 w 599425"/>
                  <a:gd name="connsiteY306" fmla="*/ 223920 h 598482"/>
                  <a:gd name="connsiteX307" fmla="*/ 24706 w 599425"/>
                  <a:gd name="connsiteY307" fmla="*/ 185521 h 598482"/>
                  <a:gd name="connsiteX308" fmla="*/ 27126 w 599425"/>
                  <a:gd name="connsiteY308" fmla="*/ 179881 h 598482"/>
                  <a:gd name="connsiteX309" fmla="*/ 121512 w 599425"/>
                  <a:gd name="connsiteY309" fmla="*/ 221235 h 598482"/>
                  <a:gd name="connsiteX310" fmla="*/ 138453 w 599425"/>
                  <a:gd name="connsiteY310" fmla="*/ 188743 h 598482"/>
                  <a:gd name="connsiteX311" fmla="*/ 53210 w 599425"/>
                  <a:gd name="connsiteY311" fmla="*/ 132084 h 598482"/>
                  <a:gd name="connsiteX312" fmla="*/ 56706 w 599425"/>
                  <a:gd name="connsiteY312" fmla="*/ 127250 h 598482"/>
                  <a:gd name="connsiteX313" fmla="*/ 140066 w 599425"/>
                  <a:gd name="connsiteY313" fmla="*/ 186326 h 598482"/>
                  <a:gd name="connsiteX314" fmla="*/ 158890 w 599425"/>
                  <a:gd name="connsiteY314" fmla="*/ 162964 h 598482"/>
                  <a:gd name="connsiteX315" fmla="*/ 160772 w 599425"/>
                  <a:gd name="connsiteY315" fmla="*/ 160548 h 598482"/>
                  <a:gd name="connsiteX316" fmla="*/ 88436 w 599425"/>
                  <a:gd name="connsiteY316" fmla="*/ 89925 h 598482"/>
                  <a:gd name="connsiteX317" fmla="*/ 92470 w 599425"/>
                  <a:gd name="connsiteY317" fmla="*/ 85628 h 598482"/>
                  <a:gd name="connsiteX318" fmla="*/ 162923 w 599425"/>
                  <a:gd name="connsiteY318" fmla="*/ 158131 h 598482"/>
                  <a:gd name="connsiteX319" fmla="*/ 187932 w 599425"/>
                  <a:gd name="connsiteY319" fmla="*/ 136111 h 598482"/>
                  <a:gd name="connsiteX320" fmla="*/ 130117 w 599425"/>
                  <a:gd name="connsiteY320" fmla="*/ 54211 h 598482"/>
                  <a:gd name="connsiteX321" fmla="*/ 135495 w 599425"/>
                  <a:gd name="connsiteY321" fmla="*/ 51257 h 598482"/>
                  <a:gd name="connsiteX322" fmla="*/ 190621 w 599425"/>
                  <a:gd name="connsiteY322" fmla="*/ 134232 h 598482"/>
                  <a:gd name="connsiteX323" fmla="*/ 224503 w 599425"/>
                  <a:gd name="connsiteY323" fmla="*/ 116240 h 598482"/>
                  <a:gd name="connsiteX324" fmla="*/ 185512 w 599425"/>
                  <a:gd name="connsiteY324" fmla="*/ 23867 h 598482"/>
                  <a:gd name="connsiteX325" fmla="*/ 191427 w 599425"/>
                  <a:gd name="connsiteY325" fmla="*/ 22256 h 598482"/>
                  <a:gd name="connsiteX326" fmla="*/ 227730 w 599425"/>
                  <a:gd name="connsiteY326" fmla="*/ 114898 h 598482"/>
                  <a:gd name="connsiteX327" fmla="*/ 263226 w 599425"/>
                  <a:gd name="connsiteY327" fmla="*/ 105499 h 598482"/>
                  <a:gd name="connsiteX328" fmla="*/ 243327 w 599425"/>
                  <a:gd name="connsiteY328" fmla="*/ 6144 h 598482"/>
                  <a:gd name="connsiteX329" fmla="*/ 249243 w 599425"/>
                  <a:gd name="connsiteY329" fmla="*/ 5339 h 598482"/>
                  <a:gd name="connsiteX330" fmla="*/ 266453 w 599425"/>
                  <a:gd name="connsiteY330" fmla="*/ 104962 h 598482"/>
                  <a:gd name="connsiteX331" fmla="*/ 296839 w 599425"/>
                  <a:gd name="connsiteY331" fmla="*/ 102814 h 598482"/>
                  <a:gd name="connsiteX332" fmla="*/ 298453 w 599425"/>
                  <a:gd name="connsiteY332" fmla="*/ 1311 h 5984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</a:cxnLst>
                <a:rect l="l" t="t" r="r" b="b"/>
                <a:pathLst>
                  <a:path w="599425" h="598482">
                    <a:moveTo>
                      <a:pt x="312667" y="399567"/>
                    </a:moveTo>
                    <a:cubicBezTo>
                      <a:pt x="315081" y="417541"/>
                      <a:pt x="316153" y="436857"/>
                      <a:pt x="315885" y="455099"/>
                    </a:cubicBezTo>
                    <a:cubicBezTo>
                      <a:pt x="315885" y="456709"/>
                      <a:pt x="313472" y="456977"/>
                      <a:pt x="313204" y="455367"/>
                    </a:cubicBezTo>
                    <a:cubicBezTo>
                      <a:pt x="308377" y="438466"/>
                      <a:pt x="305427" y="418077"/>
                      <a:pt x="306768" y="400371"/>
                    </a:cubicBezTo>
                    <a:cubicBezTo>
                      <a:pt x="307036" y="397152"/>
                      <a:pt x="312131" y="396079"/>
                      <a:pt x="312667" y="399567"/>
                    </a:cubicBezTo>
                    <a:close/>
                    <a:moveTo>
                      <a:pt x="291200" y="397399"/>
                    </a:moveTo>
                    <a:cubicBezTo>
                      <a:pt x="292577" y="397567"/>
                      <a:pt x="293854" y="398574"/>
                      <a:pt x="293854" y="400319"/>
                    </a:cubicBezTo>
                    <a:cubicBezTo>
                      <a:pt x="293048" y="418310"/>
                      <a:pt x="290360" y="437643"/>
                      <a:pt x="286865" y="455366"/>
                    </a:cubicBezTo>
                    <a:cubicBezTo>
                      <a:pt x="286328" y="456977"/>
                      <a:pt x="284177" y="456440"/>
                      <a:pt x="283908" y="455097"/>
                    </a:cubicBezTo>
                    <a:cubicBezTo>
                      <a:pt x="282564" y="437375"/>
                      <a:pt x="283371" y="416967"/>
                      <a:pt x="287940" y="399513"/>
                    </a:cubicBezTo>
                    <a:cubicBezTo>
                      <a:pt x="288344" y="397902"/>
                      <a:pt x="289822" y="397231"/>
                      <a:pt x="291200" y="397399"/>
                    </a:cubicBezTo>
                    <a:close/>
                    <a:moveTo>
                      <a:pt x="273166" y="394000"/>
                    </a:moveTo>
                    <a:cubicBezTo>
                      <a:pt x="274446" y="394604"/>
                      <a:pt x="275456" y="396014"/>
                      <a:pt x="275052" y="397625"/>
                    </a:cubicBezTo>
                    <a:cubicBezTo>
                      <a:pt x="271011" y="415080"/>
                      <a:pt x="264814" y="433340"/>
                      <a:pt x="258078" y="449989"/>
                    </a:cubicBezTo>
                    <a:cubicBezTo>
                      <a:pt x="257539" y="451332"/>
                      <a:pt x="255114" y="451332"/>
                      <a:pt x="255384" y="449452"/>
                    </a:cubicBezTo>
                    <a:cubicBezTo>
                      <a:pt x="257270" y="431460"/>
                      <a:pt x="261850" y="411589"/>
                      <a:pt x="269663" y="395208"/>
                    </a:cubicBezTo>
                    <a:cubicBezTo>
                      <a:pt x="270337" y="393597"/>
                      <a:pt x="271886" y="393396"/>
                      <a:pt x="273166" y="394000"/>
                    </a:cubicBezTo>
                    <a:close/>
                    <a:moveTo>
                      <a:pt x="329554" y="393490"/>
                    </a:moveTo>
                    <a:cubicBezTo>
                      <a:pt x="330964" y="393356"/>
                      <a:pt x="332575" y="394027"/>
                      <a:pt x="333112" y="395503"/>
                    </a:cubicBezTo>
                    <a:cubicBezTo>
                      <a:pt x="339019" y="412413"/>
                      <a:pt x="343584" y="431202"/>
                      <a:pt x="347075" y="448648"/>
                    </a:cubicBezTo>
                    <a:cubicBezTo>
                      <a:pt x="347343" y="450258"/>
                      <a:pt x="345464" y="451332"/>
                      <a:pt x="344658" y="449722"/>
                    </a:cubicBezTo>
                    <a:cubicBezTo>
                      <a:pt x="336334" y="433617"/>
                      <a:pt x="329352" y="414560"/>
                      <a:pt x="327204" y="396309"/>
                    </a:cubicBezTo>
                    <a:cubicBezTo>
                      <a:pt x="326936" y="394564"/>
                      <a:pt x="328144" y="393625"/>
                      <a:pt x="329554" y="393490"/>
                    </a:cubicBezTo>
                    <a:close/>
                    <a:moveTo>
                      <a:pt x="350583" y="387189"/>
                    </a:moveTo>
                    <a:cubicBezTo>
                      <a:pt x="361874" y="401147"/>
                      <a:pt x="372897" y="418595"/>
                      <a:pt x="378812" y="435506"/>
                    </a:cubicBezTo>
                    <a:cubicBezTo>
                      <a:pt x="380156" y="438995"/>
                      <a:pt x="375048" y="440606"/>
                      <a:pt x="373435" y="437922"/>
                    </a:cubicBezTo>
                    <a:cubicBezTo>
                      <a:pt x="363756" y="422890"/>
                      <a:pt x="355422" y="405442"/>
                      <a:pt x="348163" y="389068"/>
                    </a:cubicBezTo>
                    <a:cubicBezTo>
                      <a:pt x="347625" y="387726"/>
                      <a:pt x="349238" y="385847"/>
                      <a:pt x="350583" y="387189"/>
                    </a:cubicBezTo>
                    <a:close/>
                    <a:moveTo>
                      <a:pt x="253639" y="386245"/>
                    </a:moveTo>
                    <a:cubicBezTo>
                      <a:pt x="254683" y="387151"/>
                      <a:pt x="255288" y="388762"/>
                      <a:pt x="254615" y="390105"/>
                    </a:cubicBezTo>
                    <a:cubicBezTo>
                      <a:pt x="247077" y="406219"/>
                      <a:pt x="237116" y="422870"/>
                      <a:pt x="227154" y="437640"/>
                    </a:cubicBezTo>
                    <a:cubicBezTo>
                      <a:pt x="226347" y="438983"/>
                      <a:pt x="223924" y="438177"/>
                      <a:pt x="224462" y="436566"/>
                    </a:cubicBezTo>
                    <a:cubicBezTo>
                      <a:pt x="230116" y="419647"/>
                      <a:pt x="238731" y="400848"/>
                      <a:pt x="250038" y="386614"/>
                    </a:cubicBezTo>
                    <a:cubicBezTo>
                      <a:pt x="251115" y="385137"/>
                      <a:pt x="252596" y="385338"/>
                      <a:pt x="253639" y="386245"/>
                    </a:cubicBezTo>
                    <a:close/>
                    <a:moveTo>
                      <a:pt x="363984" y="374936"/>
                    </a:moveTo>
                    <a:cubicBezTo>
                      <a:pt x="365026" y="374063"/>
                      <a:pt x="366572" y="373861"/>
                      <a:pt x="367782" y="375071"/>
                    </a:cubicBezTo>
                    <a:cubicBezTo>
                      <a:pt x="373966" y="381790"/>
                      <a:pt x="379075" y="389584"/>
                      <a:pt x="384722" y="396572"/>
                    </a:cubicBezTo>
                    <a:cubicBezTo>
                      <a:pt x="390637" y="403829"/>
                      <a:pt x="396553" y="411354"/>
                      <a:pt x="401931" y="419148"/>
                    </a:cubicBezTo>
                    <a:cubicBezTo>
                      <a:pt x="402737" y="420492"/>
                      <a:pt x="400855" y="421836"/>
                      <a:pt x="399779" y="420761"/>
                    </a:cubicBezTo>
                    <a:cubicBezTo>
                      <a:pt x="386335" y="409473"/>
                      <a:pt x="371815" y="394422"/>
                      <a:pt x="363211" y="378834"/>
                    </a:cubicBezTo>
                    <a:cubicBezTo>
                      <a:pt x="362404" y="377356"/>
                      <a:pt x="362942" y="375810"/>
                      <a:pt x="363984" y="374936"/>
                    </a:cubicBezTo>
                    <a:close/>
                    <a:moveTo>
                      <a:pt x="232801" y="374814"/>
                    </a:moveTo>
                    <a:cubicBezTo>
                      <a:pt x="235220" y="372934"/>
                      <a:pt x="239519" y="375619"/>
                      <a:pt x="237370" y="378573"/>
                    </a:cubicBezTo>
                    <a:cubicBezTo>
                      <a:pt x="232533" y="385287"/>
                      <a:pt x="226353" y="391195"/>
                      <a:pt x="220979" y="397371"/>
                    </a:cubicBezTo>
                    <a:cubicBezTo>
                      <a:pt x="214262" y="405159"/>
                      <a:pt x="207813" y="412946"/>
                      <a:pt x="200558" y="420197"/>
                    </a:cubicBezTo>
                    <a:cubicBezTo>
                      <a:pt x="199215" y="421271"/>
                      <a:pt x="197603" y="419928"/>
                      <a:pt x="198409" y="418317"/>
                    </a:cubicBezTo>
                    <a:cubicBezTo>
                      <a:pt x="207007" y="403279"/>
                      <a:pt x="219098" y="386092"/>
                      <a:pt x="232801" y="374814"/>
                    </a:cubicBezTo>
                    <a:close/>
                    <a:moveTo>
                      <a:pt x="379388" y="363295"/>
                    </a:moveTo>
                    <a:cubicBezTo>
                      <a:pt x="394717" y="371882"/>
                      <a:pt x="411660" y="384225"/>
                      <a:pt x="422955" y="397641"/>
                    </a:cubicBezTo>
                    <a:cubicBezTo>
                      <a:pt x="425106" y="400056"/>
                      <a:pt x="422417" y="404618"/>
                      <a:pt x="419459" y="402471"/>
                    </a:cubicBezTo>
                    <a:cubicBezTo>
                      <a:pt x="412735" y="397373"/>
                      <a:pt x="406819" y="391201"/>
                      <a:pt x="400364" y="385835"/>
                    </a:cubicBezTo>
                    <a:cubicBezTo>
                      <a:pt x="392565" y="379395"/>
                      <a:pt x="385035" y="372687"/>
                      <a:pt x="377774" y="365442"/>
                    </a:cubicBezTo>
                    <a:cubicBezTo>
                      <a:pt x="376698" y="364368"/>
                      <a:pt x="378043" y="362490"/>
                      <a:pt x="379388" y="363295"/>
                    </a:cubicBezTo>
                    <a:close/>
                    <a:moveTo>
                      <a:pt x="220448" y="361954"/>
                    </a:moveTo>
                    <a:cubicBezTo>
                      <a:pt x="221791" y="361149"/>
                      <a:pt x="222866" y="363028"/>
                      <a:pt x="222060" y="364102"/>
                    </a:cubicBezTo>
                    <a:cubicBezTo>
                      <a:pt x="210775" y="377523"/>
                      <a:pt x="195459" y="392018"/>
                      <a:pt x="180144" y="400607"/>
                    </a:cubicBezTo>
                    <a:cubicBezTo>
                      <a:pt x="177188" y="402218"/>
                      <a:pt x="173964" y="398192"/>
                      <a:pt x="176382" y="396044"/>
                    </a:cubicBezTo>
                    <a:cubicBezTo>
                      <a:pt x="183099" y="389870"/>
                      <a:pt x="190891" y="384770"/>
                      <a:pt x="197609" y="379133"/>
                    </a:cubicBezTo>
                    <a:cubicBezTo>
                      <a:pt x="205132" y="373228"/>
                      <a:pt x="212387" y="367323"/>
                      <a:pt x="220448" y="361954"/>
                    </a:cubicBezTo>
                    <a:close/>
                    <a:moveTo>
                      <a:pt x="390902" y="346091"/>
                    </a:moveTo>
                    <a:cubicBezTo>
                      <a:pt x="407843" y="351732"/>
                      <a:pt x="426666" y="360328"/>
                      <a:pt x="440918" y="371342"/>
                    </a:cubicBezTo>
                    <a:cubicBezTo>
                      <a:pt x="443876" y="373759"/>
                      <a:pt x="440112" y="377520"/>
                      <a:pt x="437423" y="376177"/>
                    </a:cubicBezTo>
                    <a:cubicBezTo>
                      <a:pt x="421020" y="368655"/>
                      <a:pt x="404616" y="358448"/>
                      <a:pt x="389827" y="348509"/>
                    </a:cubicBezTo>
                    <a:cubicBezTo>
                      <a:pt x="388482" y="347703"/>
                      <a:pt x="389289" y="345554"/>
                      <a:pt x="390902" y="346091"/>
                    </a:cubicBezTo>
                    <a:close/>
                    <a:moveTo>
                      <a:pt x="209990" y="345006"/>
                    </a:moveTo>
                    <a:cubicBezTo>
                      <a:pt x="213488" y="343931"/>
                      <a:pt x="215103" y="348768"/>
                      <a:pt x="212412" y="350649"/>
                    </a:cubicBezTo>
                    <a:cubicBezTo>
                      <a:pt x="197341" y="360055"/>
                      <a:pt x="179579" y="368654"/>
                      <a:pt x="163163" y="375642"/>
                    </a:cubicBezTo>
                    <a:cubicBezTo>
                      <a:pt x="162087" y="376179"/>
                      <a:pt x="160203" y="374567"/>
                      <a:pt x="161548" y="373492"/>
                    </a:cubicBezTo>
                    <a:cubicBezTo>
                      <a:pt x="175542" y="362205"/>
                      <a:pt x="193035" y="350918"/>
                      <a:pt x="209990" y="345006"/>
                    </a:cubicBezTo>
                    <a:close/>
                    <a:moveTo>
                      <a:pt x="201886" y="325994"/>
                    </a:moveTo>
                    <a:cubicBezTo>
                      <a:pt x="203231" y="325726"/>
                      <a:pt x="204307" y="327868"/>
                      <a:pt x="202962" y="328672"/>
                    </a:cubicBezTo>
                    <a:cubicBezTo>
                      <a:pt x="186553" y="336973"/>
                      <a:pt x="167455" y="343667"/>
                      <a:pt x="149433" y="346077"/>
                    </a:cubicBezTo>
                    <a:cubicBezTo>
                      <a:pt x="145936" y="346613"/>
                      <a:pt x="145667" y="341257"/>
                      <a:pt x="148626" y="340186"/>
                    </a:cubicBezTo>
                    <a:cubicBezTo>
                      <a:pt x="165572" y="334295"/>
                      <a:pt x="184132" y="329475"/>
                      <a:pt x="201886" y="325994"/>
                    </a:cubicBezTo>
                    <a:close/>
                    <a:moveTo>
                      <a:pt x="399780" y="323850"/>
                    </a:moveTo>
                    <a:cubicBezTo>
                      <a:pt x="417276" y="327877"/>
                      <a:pt x="435580" y="334053"/>
                      <a:pt x="452268" y="340766"/>
                    </a:cubicBezTo>
                    <a:cubicBezTo>
                      <a:pt x="453614" y="341303"/>
                      <a:pt x="453614" y="343720"/>
                      <a:pt x="451730" y="343451"/>
                    </a:cubicBezTo>
                    <a:cubicBezTo>
                      <a:pt x="433696" y="341572"/>
                      <a:pt x="413777" y="337007"/>
                      <a:pt x="397357" y="329220"/>
                    </a:cubicBezTo>
                    <a:cubicBezTo>
                      <a:pt x="394127" y="327877"/>
                      <a:pt x="396550" y="323044"/>
                      <a:pt x="399780" y="323850"/>
                    </a:cubicBezTo>
                    <a:close/>
                    <a:moveTo>
                      <a:pt x="402488" y="307452"/>
                    </a:moveTo>
                    <a:cubicBezTo>
                      <a:pt x="420231" y="306108"/>
                      <a:pt x="440663" y="306646"/>
                      <a:pt x="457868" y="311215"/>
                    </a:cubicBezTo>
                    <a:cubicBezTo>
                      <a:pt x="461094" y="312291"/>
                      <a:pt x="460557" y="317398"/>
                      <a:pt x="457062" y="317129"/>
                    </a:cubicBezTo>
                    <a:cubicBezTo>
                      <a:pt x="439050" y="316323"/>
                      <a:pt x="419693" y="313635"/>
                      <a:pt x="401950" y="310140"/>
                    </a:cubicBezTo>
                    <a:cubicBezTo>
                      <a:pt x="400337" y="309871"/>
                      <a:pt x="400875" y="307452"/>
                      <a:pt x="402488" y="307452"/>
                    </a:cubicBezTo>
                    <a:close/>
                    <a:moveTo>
                      <a:pt x="198401" y="305544"/>
                    </a:moveTo>
                    <a:cubicBezTo>
                      <a:pt x="200015" y="305544"/>
                      <a:pt x="200284" y="307970"/>
                      <a:pt x="198670" y="308240"/>
                    </a:cubicBezTo>
                    <a:cubicBezTo>
                      <a:pt x="181730" y="313093"/>
                      <a:pt x="161294" y="316058"/>
                      <a:pt x="143547" y="314710"/>
                    </a:cubicBezTo>
                    <a:cubicBezTo>
                      <a:pt x="140320" y="314710"/>
                      <a:pt x="139245" y="309318"/>
                      <a:pt x="142740" y="308779"/>
                    </a:cubicBezTo>
                    <a:cubicBezTo>
                      <a:pt x="160756" y="306353"/>
                      <a:pt x="180117" y="305544"/>
                      <a:pt x="198401" y="305544"/>
                    </a:cubicBezTo>
                    <a:close/>
                    <a:moveTo>
                      <a:pt x="457377" y="283033"/>
                    </a:moveTo>
                    <a:cubicBezTo>
                      <a:pt x="458990" y="283033"/>
                      <a:pt x="459259" y="285443"/>
                      <a:pt x="457646" y="285711"/>
                    </a:cubicBezTo>
                    <a:cubicBezTo>
                      <a:pt x="440706" y="290531"/>
                      <a:pt x="420270" y="293477"/>
                      <a:pt x="402523" y="292138"/>
                    </a:cubicBezTo>
                    <a:cubicBezTo>
                      <a:pt x="399296" y="291870"/>
                      <a:pt x="398220" y="286782"/>
                      <a:pt x="401716" y="286247"/>
                    </a:cubicBezTo>
                    <a:cubicBezTo>
                      <a:pt x="419732" y="283836"/>
                      <a:pt x="439092" y="283033"/>
                      <a:pt x="457377" y="283033"/>
                    </a:cubicBezTo>
                    <a:close/>
                    <a:moveTo>
                      <a:pt x="143527" y="282179"/>
                    </a:moveTo>
                    <a:cubicBezTo>
                      <a:pt x="161270" y="280564"/>
                      <a:pt x="181970" y="281371"/>
                      <a:pt x="199176" y="285947"/>
                    </a:cubicBezTo>
                    <a:cubicBezTo>
                      <a:pt x="202402" y="286754"/>
                      <a:pt x="201864" y="292137"/>
                      <a:pt x="198369" y="291868"/>
                    </a:cubicBezTo>
                    <a:cubicBezTo>
                      <a:pt x="180357" y="291060"/>
                      <a:pt x="161001" y="288369"/>
                      <a:pt x="143258" y="284870"/>
                    </a:cubicBezTo>
                    <a:cubicBezTo>
                      <a:pt x="141645" y="284601"/>
                      <a:pt x="142182" y="282179"/>
                      <a:pt x="143527" y="282179"/>
                    </a:cubicBezTo>
                    <a:close/>
                    <a:moveTo>
                      <a:pt x="450911" y="251830"/>
                    </a:moveTo>
                    <a:cubicBezTo>
                      <a:pt x="452256" y="251561"/>
                      <a:pt x="453332" y="253441"/>
                      <a:pt x="451987" y="254246"/>
                    </a:cubicBezTo>
                    <a:cubicBezTo>
                      <a:pt x="435848" y="262570"/>
                      <a:pt x="416481" y="269552"/>
                      <a:pt x="398458" y="271968"/>
                    </a:cubicBezTo>
                    <a:cubicBezTo>
                      <a:pt x="394961" y="272237"/>
                      <a:pt x="394692" y="267135"/>
                      <a:pt x="397651" y="266061"/>
                    </a:cubicBezTo>
                    <a:cubicBezTo>
                      <a:pt x="414598" y="259885"/>
                      <a:pt x="433427" y="255320"/>
                      <a:pt x="450911" y="251830"/>
                    </a:cubicBezTo>
                    <a:close/>
                    <a:moveTo>
                      <a:pt x="149990" y="251309"/>
                    </a:moveTo>
                    <a:cubicBezTo>
                      <a:pt x="167482" y="255336"/>
                      <a:pt x="185781" y="261512"/>
                      <a:pt x="202466" y="268225"/>
                    </a:cubicBezTo>
                    <a:cubicBezTo>
                      <a:pt x="203812" y="268762"/>
                      <a:pt x="203812" y="271179"/>
                      <a:pt x="202197" y="270910"/>
                    </a:cubicBezTo>
                    <a:cubicBezTo>
                      <a:pt x="184167" y="269031"/>
                      <a:pt x="164253" y="264466"/>
                      <a:pt x="147837" y="256679"/>
                    </a:cubicBezTo>
                    <a:cubicBezTo>
                      <a:pt x="144608" y="255336"/>
                      <a:pt x="147030" y="250503"/>
                      <a:pt x="149990" y="251309"/>
                    </a:cubicBezTo>
                    <a:close/>
                    <a:moveTo>
                      <a:pt x="297388" y="245691"/>
                    </a:moveTo>
                    <a:cubicBezTo>
                      <a:pt x="282867" y="246497"/>
                      <a:pt x="272649" y="252673"/>
                      <a:pt x="260818" y="260461"/>
                    </a:cubicBezTo>
                    <a:cubicBezTo>
                      <a:pt x="247642" y="278454"/>
                      <a:pt x="242532" y="304503"/>
                      <a:pt x="253826" y="323838"/>
                    </a:cubicBezTo>
                    <a:cubicBezTo>
                      <a:pt x="269153" y="350156"/>
                      <a:pt x="306799" y="361166"/>
                      <a:pt x="332345" y="342636"/>
                    </a:cubicBezTo>
                    <a:cubicBezTo>
                      <a:pt x="357352" y="324375"/>
                      <a:pt x="364344" y="283825"/>
                      <a:pt x="340143" y="261267"/>
                    </a:cubicBezTo>
                    <a:cubicBezTo>
                      <a:pt x="329118" y="250793"/>
                      <a:pt x="312715" y="244885"/>
                      <a:pt x="297388" y="245691"/>
                    </a:cubicBezTo>
                    <a:close/>
                    <a:moveTo>
                      <a:pt x="302195" y="236493"/>
                    </a:moveTo>
                    <a:cubicBezTo>
                      <a:pt x="320043" y="237366"/>
                      <a:pt x="338126" y="245423"/>
                      <a:pt x="349285" y="258313"/>
                    </a:cubicBezTo>
                    <a:cubicBezTo>
                      <a:pt x="371335" y="283825"/>
                      <a:pt x="366495" y="326792"/>
                      <a:pt x="339874" y="346933"/>
                    </a:cubicBezTo>
                    <a:cubicBezTo>
                      <a:pt x="311640" y="368417"/>
                      <a:pt x="262969" y="362778"/>
                      <a:pt x="246297" y="328403"/>
                    </a:cubicBezTo>
                    <a:cubicBezTo>
                      <a:pt x="235003" y="304771"/>
                      <a:pt x="238768" y="275500"/>
                      <a:pt x="256515" y="257776"/>
                    </a:cubicBezTo>
                    <a:cubicBezTo>
                      <a:pt x="266734" y="241932"/>
                      <a:pt x="284346" y="235621"/>
                      <a:pt x="302195" y="236493"/>
                    </a:cubicBezTo>
                    <a:close/>
                    <a:moveTo>
                      <a:pt x="162129" y="222884"/>
                    </a:moveTo>
                    <a:cubicBezTo>
                      <a:pt x="179339" y="228254"/>
                      <a:pt x="197893" y="236846"/>
                      <a:pt x="212145" y="248124"/>
                    </a:cubicBezTo>
                    <a:cubicBezTo>
                      <a:pt x="215103" y="250272"/>
                      <a:pt x="211607" y="254031"/>
                      <a:pt x="208649" y="252688"/>
                    </a:cubicBezTo>
                    <a:cubicBezTo>
                      <a:pt x="192515" y="245170"/>
                      <a:pt x="175843" y="235235"/>
                      <a:pt x="161053" y="225301"/>
                    </a:cubicBezTo>
                    <a:cubicBezTo>
                      <a:pt x="159709" y="224495"/>
                      <a:pt x="160515" y="222347"/>
                      <a:pt x="162129" y="222884"/>
                    </a:cubicBezTo>
                    <a:close/>
                    <a:moveTo>
                      <a:pt x="437992" y="220163"/>
                    </a:moveTo>
                    <a:cubicBezTo>
                      <a:pt x="441218" y="218819"/>
                      <a:pt x="443100" y="223927"/>
                      <a:pt x="440143" y="225540"/>
                    </a:cubicBezTo>
                    <a:cubicBezTo>
                      <a:pt x="425088" y="235219"/>
                      <a:pt x="407613" y="243553"/>
                      <a:pt x="391214" y="250812"/>
                    </a:cubicBezTo>
                    <a:cubicBezTo>
                      <a:pt x="389870" y="251350"/>
                      <a:pt x="387988" y="249468"/>
                      <a:pt x="389332" y="248393"/>
                    </a:cubicBezTo>
                    <a:cubicBezTo>
                      <a:pt x="403312" y="237101"/>
                      <a:pt x="420787" y="226078"/>
                      <a:pt x="437992" y="220163"/>
                    </a:cubicBezTo>
                    <a:close/>
                    <a:moveTo>
                      <a:pt x="421344" y="197115"/>
                    </a:moveTo>
                    <a:cubicBezTo>
                      <a:pt x="422689" y="196309"/>
                      <a:pt x="423765" y="198189"/>
                      <a:pt x="422958" y="199531"/>
                    </a:cubicBezTo>
                    <a:cubicBezTo>
                      <a:pt x="411657" y="212957"/>
                      <a:pt x="396319" y="227188"/>
                      <a:pt x="380982" y="235780"/>
                    </a:cubicBezTo>
                    <a:cubicBezTo>
                      <a:pt x="378022" y="237660"/>
                      <a:pt x="374793" y="233632"/>
                      <a:pt x="377215" y="231216"/>
                    </a:cubicBezTo>
                    <a:cubicBezTo>
                      <a:pt x="383942" y="225040"/>
                      <a:pt x="391745" y="220207"/>
                      <a:pt x="398472" y="214299"/>
                    </a:cubicBezTo>
                    <a:cubicBezTo>
                      <a:pt x="406006" y="208392"/>
                      <a:pt x="413271" y="202485"/>
                      <a:pt x="421344" y="197115"/>
                    </a:cubicBezTo>
                    <a:close/>
                    <a:moveTo>
                      <a:pt x="180379" y="196550"/>
                    </a:moveTo>
                    <a:cubicBezTo>
                      <a:pt x="195439" y="205148"/>
                      <a:pt x="212651" y="217239"/>
                      <a:pt x="223946" y="230943"/>
                    </a:cubicBezTo>
                    <a:cubicBezTo>
                      <a:pt x="225829" y="233361"/>
                      <a:pt x="223139" y="237660"/>
                      <a:pt x="220181" y="235510"/>
                    </a:cubicBezTo>
                    <a:cubicBezTo>
                      <a:pt x="213458" y="230674"/>
                      <a:pt x="207541" y="224494"/>
                      <a:pt x="201356" y="219120"/>
                    </a:cubicBezTo>
                    <a:cubicBezTo>
                      <a:pt x="193557" y="212403"/>
                      <a:pt x="185758" y="205954"/>
                      <a:pt x="178496" y="198700"/>
                    </a:cubicBezTo>
                    <a:cubicBezTo>
                      <a:pt x="177421" y="197356"/>
                      <a:pt x="178765" y="195744"/>
                      <a:pt x="180379" y="196550"/>
                    </a:cubicBezTo>
                    <a:close/>
                    <a:moveTo>
                      <a:pt x="403970" y="175990"/>
                    </a:moveTo>
                    <a:cubicBezTo>
                      <a:pt x="405147" y="176762"/>
                      <a:pt x="405753" y="178172"/>
                      <a:pt x="404676" y="179649"/>
                    </a:cubicBezTo>
                    <a:cubicBezTo>
                      <a:pt x="399561" y="186363"/>
                      <a:pt x="393369" y="192271"/>
                      <a:pt x="387984" y="198716"/>
                    </a:cubicBezTo>
                    <a:cubicBezTo>
                      <a:pt x="381523" y="206503"/>
                      <a:pt x="374792" y="214022"/>
                      <a:pt x="367523" y="221273"/>
                    </a:cubicBezTo>
                    <a:cubicBezTo>
                      <a:pt x="366446" y="222347"/>
                      <a:pt x="364561" y="221004"/>
                      <a:pt x="365369" y="219662"/>
                    </a:cubicBezTo>
                    <a:cubicBezTo>
                      <a:pt x="373984" y="204355"/>
                      <a:pt x="386369" y="187437"/>
                      <a:pt x="399830" y="176158"/>
                    </a:cubicBezTo>
                    <a:cubicBezTo>
                      <a:pt x="401042" y="175084"/>
                      <a:pt x="402792" y="175218"/>
                      <a:pt x="403970" y="175990"/>
                    </a:cubicBezTo>
                    <a:close/>
                    <a:moveTo>
                      <a:pt x="199062" y="174386"/>
                    </a:moveTo>
                    <a:cubicBezTo>
                      <a:pt x="200170" y="173514"/>
                      <a:pt x="201781" y="173313"/>
                      <a:pt x="202989" y="174520"/>
                    </a:cubicBezTo>
                    <a:cubicBezTo>
                      <a:pt x="209165" y="181230"/>
                      <a:pt x="213998" y="189013"/>
                      <a:pt x="219637" y="195991"/>
                    </a:cubicBezTo>
                    <a:cubicBezTo>
                      <a:pt x="225813" y="203237"/>
                      <a:pt x="231451" y="210752"/>
                      <a:pt x="236822" y="218535"/>
                    </a:cubicBezTo>
                    <a:cubicBezTo>
                      <a:pt x="237896" y="219877"/>
                      <a:pt x="235748" y="221219"/>
                      <a:pt x="234674" y="220145"/>
                    </a:cubicBezTo>
                    <a:cubicBezTo>
                      <a:pt x="221248" y="208873"/>
                      <a:pt x="206748" y="193844"/>
                      <a:pt x="198156" y="178278"/>
                    </a:cubicBezTo>
                    <a:cubicBezTo>
                      <a:pt x="197350" y="176802"/>
                      <a:pt x="197954" y="175259"/>
                      <a:pt x="199062" y="174386"/>
                    </a:cubicBezTo>
                    <a:close/>
                    <a:moveTo>
                      <a:pt x="225276" y="159757"/>
                    </a:moveTo>
                    <a:cubicBezTo>
                      <a:pt x="236588" y="173715"/>
                      <a:pt x="247900" y="191163"/>
                      <a:pt x="253825" y="208074"/>
                    </a:cubicBezTo>
                    <a:cubicBezTo>
                      <a:pt x="254902" y="211563"/>
                      <a:pt x="250054" y="213174"/>
                      <a:pt x="248169" y="210490"/>
                    </a:cubicBezTo>
                    <a:cubicBezTo>
                      <a:pt x="238743" y="195189"/>
                      <a:pt x="230124" y="177742"/>
                      <a:pt x="223121" y="161368"/>
                    </a:cubicBezTo>
                    <a:cubicBezTo>
                      <a:pt x="222583" y="160026"/>
                      <a:pt x="224199" y="158415"/>
                      <a:pt x="225276" y="159757"/>
                    </a:cubicBezTo>
                    <a:close/>
                    <a:moveTo>
                      <a:pt x="377206" y="157788"/>
                    </a:moveTo>
                    <a:cubicBezTo>
                      <a:pt x="378316" y="158728"/>
                      <a:pt x="378989" y="160406"/>
                      <a:pt x="378316" y="161883"/>
                    </a:cubicBezTo>
                    <a:cubicBezTo>
                      <a:pt x="370778" y="177996"/>
                      <a:pt x="360548" y="194379"/>
                      <a:pt x="350587" y="209418"/>
                    </a:cubicBezTo>
                    <a:cubicBezTo>
                      <a:pt x="349779" y="210492"/>
                      <a:pt x="347625" y="209686"/>
                      <a:pt x="348164" y="208344"/>
                    </a:cubicBezTo>
                    <a:cubicBezTo>
                      <a:pt x="353548" y="191156"/>
                      <a:pt x="362432" y="172357"/>
                      <a:pt x="373470" y="158123"/>
                    </a:cubicBezTo>
                    <a:cubicBezTo>
                      <a:pt x="374547" y="156646"/>
                      <a:pt x="376095" y="156848"/>
                      <a:pt x="377206" y="157788"/>
                    </a:cubicBezTo>
                    <a:close/>
                    <a:moveTo>
                      <a:pt x="255048" y="144888"/>
                    </a:moveTo>
                    <a:cubicBezTo>
                      <a:pt x="256464" y="144754"/>
                      <a:pt x="258081" y="145425"/>
                      <a:pt x="258620" y="146901"/>
                    </a:cubicBezTo>
                    <a:cubicBezTo>
                      <a:pt x="264551" y="163806"/>
                      <a:pt x="269404" y="182322"/>
                      <a:pt x="272909" y="200033"/>
                    </a:cubicBezTo>
                    <a:cubicBezTo>
                      <a:pt x="273178" y="201375"/>
                      <a:pt x="271022" y="202448"/>
                      <a:pt x="270213" y="201106"/>
                    </a:cubicBezTo>
                    <a:cubicBezTo>
                      <a:pt x="262125" y="185006"/>
                      <a:pt x="255116" y="165685"/>
                      <a:pt x="252689" y="147706"/>
                    </a:cubicBezTo>
                    <a:cubicBezTo>
                      <a:pt x="252420" y="145962"/>
                      <a:pt x="253633" y="145022"/>
                      <a:pt x="255048" y="144888"/>
                    </a:cubicBezTo>
                    <a:close/>
                    <a:moveTo>
                      <a:pt x="345777" y="144699"/>
                    </a:moveTo>
                    <a:cubicBezTo>
                      <a:pt x="347057" y="145236"/>
                      <a:pt x="348067" y="146579"/>
                      <a:pt x="347663" y="148189"/>
                    </a:cubicBezTo>
                    <a:cubicBezTo>
                      <a:pt x="343622" y="165640"/>
                      <a:pt x="337425" y="183896"/>
                      <a:pt x="330689" y="200541"/>
                    </a:cubicBezTo>
                    <a:cubicBezTo>
                      <a:pt x="330150" y="201883"/>
                      <a:pt x="327725" y="201883"/>
                      <a:pt x="327995" y="200272"/>
                    </a:cubicBezTo>
                    <a:cubicBezTo>
                      <a:pt x="329881" y="182285"/>
                      <a:pt x="334461" y="162418"/>
                      <a:pt x="342274" y="146042"/>
                    </a:cubicBezTo>
                    <a:cubicBezTo>
                      <a:pt x="342948" y="144431"/>
                      <a:pt x="344497" y="144163"/>
                      <a:pt x="345777" y="144699"/>
                    </a:cubicBezTo>
                    <a:close/>
                    <a:moveTo>
                      <a:pt x="316573" y="139130"/>
                    </a:moveTo>
                    <a:cubicBezTo>
                      <a:pt x="317986" y="139298"/>
                      <a:pt x="319265" y="140305"/>
                      <a:pt x="319130" y="142050"/>
                    </a:cubicBezTo>
                    <a:cubicBezTo>
                      <a:pt x="318323" y="160041"/>
                      <a:pt x="315631" y="179374"/>
                      <a:pt x="312132" y="197097"/>
                    </a:cubicBezTo>
                    <a:cubicBezTo>
                      <a:pt x="311863" y="198708"/>
                      <a:pt x="309441" y="198171"/>
                      <a:pt x="309441" y="196828"/>
                    </a:cubicBezTo>
                    <a:cubicBezTo>
                      <a:pt x="307826" y="178837"/>
                      <a:pt x="308634" y="158430"/>
                      <a:pt x="313209" y="141244"/>
                    </a:cubicBezTo>
                    <a:cubicBezTo>
                      <a:pt x="313613" y="139633"/>
                      <a:pt x="315160" y="138962"/>
                      <a:pt x="316573" y="139130"/>
                    </a:cubicBezTo>
                    <a:close/>
                    <a:moveTo>
                      <a:pt x="286930" y="138833"/>
                    </a:moveTo>
                    <a:cubicBezTo>
                      <a:pt x="288336" y="138599"/>
                      <a:pt x="289809" y="139203"/>
                      <a:pt x="290077" y="140949"/>
                    </a:cubicBezTo>
                    <a:cubicBezTo>
                      <a:pt x="292487" y="158944"/>
                      <a:pt x="293290" y="178282"/>
                      <a:pt x="293290" y="196546"/>
                    </a:cubicBezTo>
                    <a:cubicBezTo>
                      <a:pt x="293290" y="198157"/>
                      <a:pt x="290880" y="198426"/>
                      <a:pt x="290612" y="196814"/>
                    </a:cubicBezTo>
                    <a:cubicBezTo>
                      <a:pt x="285792" y="179894"/>
                      <a:pt x="282846" y="159481"/>
                      <a:pt x="284185" y="141754"/>
                    </a:cubicBezTo>
                    <a:cubicBezTo>
                      <a:pt x="284185" y="140143"/>
                      <a:pt x="285524" y="139068"/>
                      <a:pt x="286930" y="138833"/>
                    </a:cubicBezTo>
                    <a:close/>
                    <a:moveTo>
                      <a:pt x="281511" y="111944"/>
                    </a:moveTo>
                    <a:cubicBezTo>
                      <a:pt x="233377" y="115166"/>
                      <a:pt x="193579" y="136649"/>
                      <a:pt x="159159" y="169409"/>
                    </a:cubicBezTo>
                    <a:cubicBezTo>
                      <a:pt x="121512" y="215864"/>
                      <a:pt x="105378" y="281116"/>
                      <a:pt x="116941" y="338581"/>
                    </a:cubicBezTo>
                    <a:cubicBezTo>
                      <a:pt x="133882" y="423167"/>
                      <a:pt x="214284" y="485197"/>
                      <a:pt x="300335" y="486003"/>
                    </a:cubicBezTo>
                    <a:cubicBezTo>
                      <a:pt x="382351" y="486540"/>
                      <a:pt x="460872" y="432834"/>
                      <a:pt x="482384" y="352276"/>
                    </a:cubicBezTo>
                    <a:cubicBezTo>
                      <a:pt x="503359" y="274672"/>
                      <a:pt x="474855" y="179613"/>
                      <a:pt x="401712" y="139065"/>
                    </a:cubicBezTo>
                    <a:cubicBezTo>
                      <a:pt x="366217" y="119463"/>
                      <a:pt x="322116" y="108990"/>
                      <a:pt x="281511" y="111944"/>
                    </a:cubicBezTo>
                    <a:close/>
                    <a:moveTo>
                      <a:pt x="298453" y="1311"/>
                    </a:moveTo>
                    <a:cubicBezTo>
                      <a:pt x="298453" y="-569"/>
                      <a:pt x="300873" y="-300"/>
                      <a:pt x="301142" y="1311"/>
                    </a:cubicBezTo>
                    <a:cubicBezTo>
                      <a:pt x="304906" y="34340"/>
                      <a:pt x="306520" y="69785"/>
                      <a:pt x="303024" y="102814"/>
                    </a:cubicBezTo>
                    <a:cubicBezTo>
                      <a:pt x="313780" y="103351"/>
                      <a:pt x="324805" y="104425"/>
                      <a:pt x="335562" y="106305"/>
                    </a:cubicBezTo>
                    <a:cubicBezTo>
                      <a:pt x="337982" y="72739"/>
                      <a:pt x="343091" y="37562"/>
                      <a:pt x="353040" y="5607"/>
                    </a:cubicBezTo>
                    <a:cubicBezTo>
                      <a:pt x="354116" y="1848"/>
                      <a:pt x="359494" y="3459"/>
                      <a:pt x="358688" y="7218"/>
                    </a:cubicBezTo>
                    <a:cubicBezTo>
                      <a:pt x="352772" y="40516"/>
                      <a:pt x="345780" y="73813"/>
                      <a:pt x="338520" y="106842"/>
                    </a:cubicBezTo>
                    <a:cubicBezTo>
                      <a:pt x="350083" y="109259"/>
                      <a:pt x="361645" y="112213"/>
                      <a:pt x="372940" y="116509"/>
                    </a:cubicBezTo>
                    <a:cubicBezTo>
                      <a:pt x="386116" y="85360"/>
                      <a:pt x="399830" y="54211"/>
                      <a:pt x="413813" y="23598"/>
                    </a:cubicBezTo>
                    <a:cubicBezTo>
                      <a:pt x="414620" y="21987"/>
                      <a:pt x="416771" y="23061"/>
                      <a:pt x="416502" y="24673"/>
                    </a:cubicBezTo>
                    <a:cubicBezTo>
                      <a:pt x="407091" y="56359"/>
                      <a:pt x="394990" y="89388"/>
                      <a:pt x="378855" y="118657"/>
                    </a:cubicBezTo>
                    <a:cubicBezTo>
                      <a:pt x="389612" y="122685"/>
                      <a:pt x="399561" y="127787"/>
                      <a:pt x="408973" y="133695"/>
                    </a:cubicBezTo>
                    <a:cubicBezTo>
                      <a:pt x="427527" y="106305"/>
                      <a:pt x="447158" y="78915"/>
                      <a:pt x="466788" y="52062"/>
                    </a:cubicBezTo>
                    <a:cubicBezTo>
                      <a:pt x="467863" y="50720"/>
                      <a:pt x="470015" y="52062"/>
                      <a:pt x="469208" y="53674"/>
                    </a:cubicBezTo>
                    <a:cubicBezTo>
                      <a:pt x="453880" y="82675"/>
                      <a:pt x="435595" y="112213"/>
                      <a:pt x="414351" y="137186"/>
                    </a:cubicBezTo>
                    <a:cubicBezTo>
                      <a:pt x="423225" y="143362"/>
                      <a:pt x="431830" y="150343"/>
                      <a:pt x="439628" y="157862"/>
                    </a:cubicBezTo>
                    <a:cubicBezTo>
                      <a:pt x="460065" y="132352"/>
                      <a:pt x="483460" y="106842"/>
                      <a:pt x="509275" y="86702"/>
                    </a:cubicBezTo>
                    <a:cubicBezTo>
                      <a:pt x="512233" y="84286"/>
                      <a:pt x="516266" y="88045"/>
                      <a:pt x="513577" y="90999"/>
                    </a:cubicBezTo>
                    <a:cubicBezTo>
                      <a:pt x="490451" y="114629"/>
                      <a:pt x="465981" y="137454"/>
                      <a:pt x="442048" y="160279"/>
                    </a:cubicBezTo>
                    <a:cubicBezTo>
                      <a:pt x="449309" y="167529"/>
                      <a:pt x="455763" y="175317"/>
                      <a:pt x="461679" y="183641"/>
                    </a:cubicBezTo>
                    <a:cubicBezTo>
                      <a:pt x="488838" y="164844"/>
                      <a:pt x="517073" y="146584"/>
                      <a:pt x="544770" y="128861"/>
                    </a:cubicBezTo>
                    <a:cubicBezTo>
                      <a:pt x="546115" y="128056"/>
                      <a:pt x="547728" y="129935"/>
                      <a:pt x="546653" y="131009"/>
                    </a:cubicBezTo>
                    <a:cubicBezTo>
                      <a:pt x="521913" y="152492"/>
                      <a:pt x="494216" y="173437"/>
                      <a:pt x="465443" y="189011"/>
                    </a:cubicBezTo>
                    <a:cubicBezTo>
                      <a:pt x="472435" y="199484"/>
                      <a:pt x="478082" y="210762"/>
                      <a:pt x="482922" y="222846"/>
                    </a:cubicBezTo>
                    <a:cubicBezTo>
                      <a:pt x="511964" y="207003"/>
                      <a:pt x="543695" y="192502"/>
                      <a:pt x="575426" y="183909"/>
                    </a:cubicBezTo>
                    <a:cubicBezTo>
                      <a:pt x="579190" y="182835"/>
                      <a:pt x="580535" y="188206"/>
                      <a:pt x="577039" y="189548"/>
                    </a:cubicBezTo>
                    <a:cubicBezTo>
                      <a:pt x="546384" y="202169"/>
                      <a:pt x="515191" y="214253"/>
                      <a:pt x="484267" y="225800"/>
                    </a:cubicBezTo>
                    <a:cubicBezTo>
                      <a:pt x="488569" y="237078"/>
                      <a:pt x="491796" y="248893"/>
                      <a:pt x="494216" y="260977"/>
                    </a:cubicBezTo>
                    <a:cubicBezTo>
                      <a:pt x="525947" y="251578"/>
                      <a:pt x="560098" y="243791"/>
                      <a:pt x="593174" y="241374"/>
                    </a:cubicBezTo>
                    <a:cubicBezTo>
                      <a:pt x="596400" y="241106"/>
                      <a:pt x="597207" y="246745"/>
                      <a:pt x="593980" y="247282"/>
                    </a:cubicBezTo>
                    <a:cubicBezTo>
                      <a:pt x="561174" y="253727"/>
                      <a:pt x="527829" y="259097"/>
                      <a:pt x="494754" y="264468"/>
                    </a:cubicBezTo>
                    <a:cubicBezTo>
                      <a:pt x="495830" y="271718"/>
                      <a:pt x="496905" y="279237"/>
                      <a:pt x="497174" y="287024"/>
                    </a:cubicBezTo>
                    <a:cubicBezTo>
                      <a:pt x="497174" y="289441"/>
                      <a:pt x="497443" y="292126"/>
                      <a:pt x="497443" y="294811"/>
                    </a:cubicBezTo>
                    <a:cubicBezTo>
                      <a:pt x="530787" y="294811"/>
                      <a:pt x="564670" y="295348"/>
                      <a:pt x="598014" y="296422"/>
                    </a:cubicBezTo>
                    <a:cubicBezTo>
                      <a:pt x="599896" y="296422"/>
                      <a:pt x="599896" y="299108"/>
                      <a:pt x="598014" y="299108"/>
                    </a:cubicBezTo>
                    <a:cubicBezTo>
                      <a:pt x="565207" y="303136"/>
                      <a:pt x="530518" y="304478"/>
                      <a:pt x="497443" y="301256"/>
                    </a:cubicBezTo>
                    <a:cubicBezTo>
                      <a:pt x="497174" y="311997"/>
                      <a:pt x="496099" y="323007"/>
                      <a:pt x="494216" y="333479"/>
                    </a:cubicBezTo>
                    <a:cubicBezTo>
                      <a:pt x="527292" y="336165"/>
                      <a:pt x="561980" y="340998"/>
                      <a:pt x="593442" y="350934"/>
                    </a:cubicBezTo>
                    <a:cubicBezTo>
                      <a:pt x="597207" y="352008"/>
                      <a:pt x="595863" y="357378"/>
                      <a:pt x="591829" y="356573"/>
                    </a:cubicBezTo>
                    <a:cubicBezTo>
                      <a:pt x="559291" y="350665"/>
                      <a:pt x="526216" y="343952"/>
                      <a:pt x="493678" y="336702"/>
                    </a:cubicBezTo>
                    <a:cubicBezTo>
                      <a:pt x="491258" y="348517"/>
                      <a:pt x="488031" y="360063"/>
                      <a:pt x="483729" y="371342"/>
                    </a:cubicBezTo>
                    <a:cubicBezTo>
                      <a:pt x="514653" y="384231"/>
                      <a:pt x="545308" y="397926"/>
                      <a:pt x="575695" y="411621"/>
                    </a:cubicBezTo>
                    <a:cubicBezTo>
                      <a:pt x="577308" y="412426"/>
                      <a:pt x="576232" y="414575"/>
                      <a:pt x="574619" y="414306"/>
                    </a:cubicBezTo>
                    <a:cubicBezTo>
                      <a:pt x="543157" y="405176"/>
                      <a:pt x="510351" y="393092"/>
                      <a:pt x="481309" y="377249"/>
                    </a:cubicBezTo>
                    <a:cubicBezTo>
                      <a:pt x="477006" y="387453"/>
                      <a:pt x="471628" y="397389"/>
                      <a:pt x="465443" y="407056"/>
                    </a:cubicBezTo>
                    <a:cubicBezTo>
                      <a:pt x="493141" y="425584"/>
                      <a:pt x="520300" y="445187"/>
                      <a:pt x="546922" y="464521"/>
                    </a:cubicBezTo>
                    <a:cubicBezTo>
                      <a:pt x="548535" y="465595"/>
                      <a:pt x="547191" y="467743"/>
                      <a:pt x="545577" y="466937"/>
                    </a:cubicBezTo>
                    <a:cubicBezTo>
                      <a:pt x="516535" y="451900"/>
                      <a:pt x="487225" y="433640"/>
                      <a:pt x="461947" y="412158"/>
                    </a:cubicBezTo>
                    <a:cubicBezTo>
                      <a:pt x="456300" y="420482"/>
                      <a:pt x="449847" y="428269"/>
                      <a:pt x="442855" y="435520"/>
                    </a:cubicBezTo>
                    <a:cubicBezTo>
                      <a:pt x="466519" y="458613"/>
                      <a:pt x="489645" y="483049"/>
                      <a:pt x="512233" y="507217"/>
                    </a:cubicBezTo>
                    <a:cubicBezTo>
                      <a:pt x="513577" y="508559"/>
                      <a:pt x="511695" y="510170"/>
                      <a:pt x="510351" y="509096"/>
                    </a:cubicBezTo>
                    <a:cubicBezTo>
                      <a:pt x="484804" y="488957"/>
                      <a:pt x="458989" y="465595"/>
                      <a:pt x="438284" y="440085"/>
                    </a:cubicBezTo>
                    <a:cubicBezTo>
                      <a:pt x="431292" y="447066"/>
                      <a:pt x="423494" y="453511"/>
                      <a:pt x="415158" y="459150"/>
                    </a:cubicBezTo>
                    <a:cubicBezTo>
                      <a:pt x="433981" y="486540"/>
                      <a:pt x="452267" y="514735"/>
                      <a:pt x="470284" y="542662"/>
                    </a:cubicBezTo>
                    <a:cubicBezTo>
                      <a:pt x="471090" y="544005"/>
                      <a:pt x="468939" y="545347"/>
                      <a:pt x="468132" y="544273"/>
                    </a:cubicBezTo>
                    <a:cubicBezTo>
                      <a:pt x="446351" y="519569"/>
                      <a:pt x="425376" y="491910"/>
                      <a:pt x="409780" y="462909"/>
                    </a:cubicBezTo>
                    <a:cubicBezTo>
                      <a:pt x="408704" y="463447"/>
                      <a:pt x="407360" y="464252"/>
                      <a:pt x="406284" y="465058"/>
                    </a:cubicBezTo>
                    <a:cubicBezTo>
                      <a:pt x="397410" y="470428"/>
                      <a:pt x="387998" y="475262"/>
                      <a:pt x="378318" y="479021"/>
                    </a:cubicBezTo>
                    <a:cubicBezTo>
                      <a:pt x="391225" y="510170"/>
                      <a:pt x="403326" y="541588"/>
                      <a:pt x="414889" y="573006"/>
                    </a:cubicBezTo>
                    <a:cubicBezTo>
                      <a:pt x="415427" y="574348"/>
                      <a:pt x="413275" y="575423"/>
                      <a:pt x="412469" y="574080"/>
                    </a:cubicBezTo>
                    <a:cubicBezTo>
                      <a:pt x="396603" y="545079"/>
                      <a:pt x="381813" y="513393"/>
                      <a:pt x="372402" y="481438"/>
                    </a:cubicBezTo>
                    <a:cubicBezTo>
                      <a:pt x="361914" y="485466"/>
                      <a:pt x="351158" y="488420"/>
                      <a:pt x="340133" y="490299"/>
                    </a:cubicBezTo>
                    <a:cubicBezTo>
                      <a:pt x="346318" y="523328"/>
                      <a:pt x="351965" y="556894"/>
                      <a:pt x="357074" y="590192"/>
                    </a:cubicBezTo>
                    <a:cubicBezTo>
                      <a:pt x="357343" y="591803"/>
                      <a:pt x="354923" y="592608"/>
                      <a:pt x="354385" y="590729"/>
                    </a:cubicBezTo>
                    <a:cubicBezTo>
                      <a:pt x="344704" y="559042"/>
                      <a:pt x="336637" y="524939"/>
                      <a:pt x="333948" y="491373"/>
                    </a:cubicBezTo>
                    <a:cubicBezTo>
                      <a:pt x="323192" y="493253"/>
                      <a:pt x="312167" y="493790"/>
                      <a:pt x="301411" y="493790"/>
                    </a:cubicBezTo>
                    <a:cubicBezTo>
                      <a:pt x="305175" y="527088"/>
                      <a:pt x="306520" y="562533"/>
                      <a:pt x="302755" y="595562"/>
                    </a:cubicBezTo>
                    <a:cubicBezTo>
                      <a:pt x="302486" y="599321"/>
                      <a:pt x="296839" y="599590"/>
                      <a:pt x="296839" y="595562"/>
                    </a:cubicBezTo>
                    <a:cubicBezTo>
                      <a:pt x="296570" y="561728"/>
                      <a:pt x="297377" y="527625"/>
                      <a:pt x="298453" y="493790"/>
                    </a:cubicBezTo>
                    <a:cubicBezTo>
                      <a:pt x="288234" y="493522"/>
                      <a:pt x="278016" y="492448"/>
                      <a:pt x="268066" y="490568"/>
                    </a:cubicBezTo>
                    <a:cubicBezTo>
                      <a:pt x="261881" y="524134"/>
                      <a:pt x="254890" y="557700"/>
                      <a:pt x="247629" y="590997"/>
                    </a:cubicBezTo>
                    <a:cubicBezTo>
                      <a:pt x="247092" y="592608"/>
                      <a:pt x="244671" y="592071"/>
                      <a:pt x="244671" y="590729"/>
                    </a:cubicBezTo>
                    <a:cubicBezTo>
                      <a:pt x="247092" y="556894"/>
                      <a:pt x="252201" y="521717"/>
                      <a:pt x="261881" y="489494"/>
                    </a:cubicBezTo>
                    <a:cubicBezTo>
                      <a:pt x="249781" y="486808"/>
                      <a:pt x="237680" y="483049"/>
                      <a:pt x="225847" y="478216"/>
                    </a:cubicBezTo>
                    <a:cubicBezTo>
                      <a:pt x="216436" y="510707"/>
                      <a:pt x="203797" y="544273"/>
                      <a:pt x="187125" y="573811"/>
                    </a:cubicBezTo>
                    <a:cubicBezTo>
                      <a:pt x="185512" y="576765"/>
                      <a:pt x="180402" y="574617"/>
                      <a:pt x="181747" y="571395"/>
                    </a:cubicBezTo>
                    <a:cubicBezTo>
                      <a:pt x="194923" y="539708"/>
                      <a:pt x="208906" y="508291"/>
                      <a:pt x="223158" y="477141"/>
                    </a:cubicBezTo>
                    <a:cubicBezTo>
                      <a:pt x="212671" y="472577"/>
                      <a:pt x="202453" y="467206"/>
                      <a:pt x="192503" y="460761"/>
                    </a:cubicBezTo>
                    <a:cubicBezTo>
                      <a:pt x="191965" y="460493"/>
                      <a:pt x="191427" y="459956"/>
                      <a:pt x="190890" y="459687"/>
                    </a:cubicBezTo>
                    <a:cubicBezTo>
                      <a:pt x="175024" y="489494"/>
                      <a:pt x="156201" y="519837"/>
                      <a:pt x="133882" y="545347"/>
                    </a:cubicBezTo>
                    <a:cubicBezTo>
                      <a:pt x="131461" y="548033"/>
                      <a:pt x="127159" y="544542"/>
                      <a:pt x="129041" y="541857"/>
                    </a:cubicBezTo>
                    <a:cubicBezTo>
                      <a:pt x="148134" y="513393"/>
                      <a:pt x="168302" y="485466"/>
                      <a:pt x="188470" y="458076"/>
                    </a:cubicBezTo>
                    <a:cubicBezTo>
                      <a:pt x="180133" y="452168"/>
                      <a:pt x="172066" y="445992"/>
                      <a:pt x="164806" y="439279"/>
                    </a:cubicBezTo>
                    <a:cubicBezTo>
                      <a:pt x="141142" y="463447"/>
                      <a:pt x="116134" y="486808"/>
                      <a:pt x="91394" y="510170"/>
                    </a:cubicBezTo>
                    <a:cubicBezTo>
                      <a:pt x="90050" y="511513"/>
                      <a:pt x="88436" y="509633"/>
                      <a:pt x="89512" y="508022"/>
                    </a:cubicBezTo>
                    <a:cubicBezTo>
                      <a:pt x="110218" y="481975"/>
                      <a:pt x="134150" y="455659"/>
                      <a:pt x="160234" y="434983"/>
                    </a:cubicBezTo>
                    <a:cubicBezTo>
                      <a:pt x="152436" y="427195"/>
                      <a:pt x="145176" y="418871"/>
                      <a:pt x="138991" y="410010"/>
                    </a:cubicBezTo>
                    <a:cubicBezTo>
                      <a:pt x="113714" y="431760"/>
                      <a:pt x="85478" y="452705"/>
                      <a:pt x="55899" y="468280"/>
                    </a:cubicBezTo>
                    <a:cubicBezTo>
                      <a:pt x="52403" y="470160"/>
                      <a:pt x="49714" y="465326"/>
                      <a:pt x="52941" y="463178"/>
                    </a:cubicBezTo>
                    <a:cubicBezTo>
                      <a:pt x="80369" y="443844"/>
                      <a:pt x="108873" y="425584"/>
                      <a:pt x="137108" y="407324"/>
                    </a:cubicBezTo>
                    <a:cubicBezTo>
                      <a:pt x="130117" y="397657"/>
                      <a:pt x="124470" y="387185"/>
                      <a:pt x="119630" y="376175"/>
                    </a:cubicBezTo>
                    <a:cubicBezTo>
                      <a:pt x="88705" y="389064"/>
                      <a:pt x="56974" y="401148"/>
                      <a:pt x="25512" y="412963"/>
                    </a:cubicBezTo>
                    <a:cubicBezTo>
                      <a:pt x="24168" y="413500"/>
                      <a:pt x="23092" y="411084"/>
                      <a:pt x="24437" y="410278"/>
                    </a:cubicBezTo>
                    <a:cubicBezTo>
                      <a:pt x="53479" y="394435"/>
                      <a:pt x="85478" y="379666"/>
                      <a:pt x="117209" y="370267"/>
                    </a:cubicBezTo>
                    <a:cubicBezTo>
                      <a:pt x="113176" y="360063"/>
                      <a:pt x="110218" y="349322"/>
                      <a:pt x="108067" y="338044"/>
                    </a:cubicBezTo>
                    <a:cubicBezTo>
                      <a:pt x="74991" y="344489"/>
                      <a:pt x="41647" y="349859"/>
                      <a:pt x="8302" y="354961"/>
                    </a:cubicBezTo>
                    <a:cubicBezTo>
                      <a:pt x="6689" y="355230"/>
                      <a:pt x="5882" y="352813"/>
                      <a:pt x="7496" y="352276"/>
                    </a:cubicBezTo>
                    <a:cubicBezTo>
                      <a:pt x="39496" y="342609"/>
                      <a:pt x="73647" y="334553"/>
                      <a:pt x="106991" y="331868"/>
                    </a:cubicBezTo>
                    <a:cubicBezTo>
                      <a:pt x="105378" y="321395"/>
                      <a:pt x="104571" y="310386"/>
                      <a:pt x="104840" y="299376"/>
                    </a:cubicBezTo>
                    <a:cubicBezTo>
                      <a:pt x="71495" y="303136"/>
                      <a:pt x="36269" y="304747"/>
                      <a:pt x="2924" y="300719"/>
                    </a:cubicBezTo>
                    <a:cubicBezTo>
                      <a:pt x="-840" y="300450"/>
                      <a:pt x="-1109" y="294811"/>
                      <a:pt x="2924" y="294811"/>
                    </a:cubicBezTo>
                    <a:cubicBezTo>
                      <a:pt x="36807" y="294543"/>
                      <a:pt x="71226" y="295348"/>
                      <a:pt x="105109" y="296422"/>
                    </a:cubicBezTo>
                    <a:cubicBezTo>
                      <a:pt x="105109" y="292663"/>
                      <a:pt x="105378" y="288904"/>
                      <a:pt x="105915" y="284876"/>
                    </a:cubicBezTo>
                    <a:cubicBezTo>
                      <a:pt x="106453" y="278700"/>
                      <a:pt x="107529" y="272523"/>
                      <a:pt x="108604" y="266347"/>
                    </a:cubicBezTo>
                    <a:cubicBezTo>
                      <a:pt x="74722" y="260171"/>
                      <a:pt x="40840" y="252921"/>
                      <a:pt x="7227" y="245671"/>
                    </a:cubicBezTo>
                    <a:cubicBezTo>
                      <a:pt x="5882" y="245402"/>
                      <a:pt x="6151" y="242717"/>
                      <a:pt x="7765" y="242985"/>
                    </a:cubicBezTo>
                    <a:cubicBezTo>
                      <a:pt x="41647" y="245402"/>
                      <a:pt x="77142" y="250236"/>
                      <a:pt x="109680" y="260171"/>
                    </a:cubicBezTo>
                    <a:cubicBezTo>
                      <a:pt x="112369" y="247819"/>
                      <a:pt x="115865" y="235735"/>
                      <a:pt x="120436" y="223920"/>
                    </a:cubicBezTo>
                    <a:cubicBezTo>
                      <a:pt x="88168" y="214522"/>
                      <a:pt x="54285" y="201901"/>
                      <a:pt x="24706" y="185521"/>
                    </a:cubicBezTo>
                    <a:cubicBezTo>
                      <a:pt x="22017" y="183909"/>
                      <a:pt x="23899" y="178539"/>
                      <a:pt x="27126" y="179881"/>
                    </a:cubicBezTo>
                    <a:cubicBezTo>
                      <a:pt x="58857" y="193039"/>
                      <a:pt x="90319" y="207003"/>
                      <a:pt x="121512" y="221235"/>
                    </a:cubicBezTo>
                    <a:cubicBezTo>
                      <a:pt x="126352" y="209957"/>
                      <a:pt x="131999" y="198947"/>
                      <a:pt x="138453" y="188743"/>
                    </a:cubicBezTo>
                    <a:cubicBezTo>
                      <a:pt x="108873" y="173168"/>
                      <a:pt x="78487" y="154371"/>
                      <a:pt x="53210" y="132084"/>
                    </a:cubicBezTo>
                    <a:cubicBezTo>
                      <a:pt x="50521" y="129935"/>
                      <a:pt x="54016" y="125370"/>
                      <a:pt x="56706" y="127250"/>
                    </a:cubicBezTo>
                    <a:cubicBezTo>
                      <a:pt x="84941" y="146316"/>
                      <a:pt x="112638" y="166455"/>
                      <a:pt x="140066" y="186326"/>
                    </a:cubicBezTo>
                    <a:cubicBezTo>
                      <a:pt x="145713" y="178002"/>
                      <a:pt x="151898" y="170215"/>
                      <a:pt x="158890" y="162964"/>
                    </a:cubicBezTo>
                    <a:cubicBezTo>
                      <a:pt x="159428" y="162159"/>
                      <a:pt x="160234" y="161353"/>
                      <a:pt x="160772" y="160548"/>
                    </a:cubicBezTo>
                    <a:cubicBezTo>
                      <a:pt x="134957" y="139871"/>
                      <a:pt x="108604" y="116240"/>
                      <a:pt x="88436" y="89925"/>
                    </a:cubicBezTo>
                    <a:cubicBezTo>
                      <a:pt x="86016" y="86971"/>
                      <a:pt x="89781" y="82943"/>
                      <a:pt x="92470" y="85628"/>
                    </a:cubicBezTo>
                    <a:cubicBezTo>
                      <a:pt x="116672" y="108990"/>
                      <a:pt x="140066" y="133963"/>
                      <a:pt x="162923" y="158131"/>
                    </a:cubicBezTo>
                    <a:cubicBezTo>
                      <a:pt x="170722" y="149806"/>
                      <a:pt x="179058" y="142556"/>
                      <a:pt x="187932" y="136111"/>
                    </a:cubicBezTo>
                    <a:cubicBezTo>
                      <a:pt x="166419" y="111138"/>
                      <a:pt x="145445" y="83480"/>
                      <a:pt x="130117" y="54211"/>
                    </a:cubicBezTo>
                    <a:cubicBezTo>
                      <a:pt x="128503" y="50720"/>
                      <a:pt x="133344" y="48034"/>
                      <a:pt x="135495" y="51257"/>
                    </a:cubicBezTo>
                    <a:cubicBezTo>
                      <a:pt x="154318" y="78378"/>
                      <a:pt x="172604" y="106573"/>
                      <a:pt x="190621" y="134232"/>
                    </a:cubicBezTo>
                    <a:cubicBezTo>
                      <a:pt x="201377" y="126982"/>
                      <a:pt x="212671" y="120805"/>
                      <a:pt x="224503" y="116240"/>
                    </a:cubicBezTo>
                    <a:cubicBezTo>
                      <a:pt x="208906" y="87239"/>
                      <a:pt x="194385" y="55553"/>
                      <a:pt x="185512" y="23867"/>
                    </a:cubicBezTo>
                    <a:cubicBezTo>
                      <a:pt x="184436" y="20108"/>
                      <a:pt x="190083" y="18765"/>
                      <a:pt x="191427" y="22256"/>
                    </a:cubicBezTo>
                    <a:cubicBezTo>
                      <a:pt x="204066" y="52868"/>
                      <a:pt x="216167" y="84017"/>
                      <a:pt x="227730" y="114898"/>
                    </a:cubicBezTo>
                    <a:cubicBezTo>
                      <a:pt x="239024" y="110601"/>
                      <a:pt x="251125" y="107648"/>
                      <a:pt x="263226" y="105499"/>
                    </a:cubicBezTo>
                    <a:cubicBezTo>
                      <a:pt x="253545" y="73545"/>
                      <a:pt x="245747" y="39442"/>
                      <a:pt x="243327" y="6144"/>
                    </a:cubicBezTo>
                    <a:cubicBezTo>
                      <a:pt x="243058" y="2922"/>
                      <a:pt x="248705" y="2116"/>
                      <a:pt x="249243" y="5339"/>
                    </a:cubicBezTo>
                    <a:cubicBezTo>
                      <a:pt x="255697" y="38367"/>
                      <a:pt x="261075" y="71933"/>
                      <a:pt x="266453" y="104962"/>
                    </a:cubicBezTo>
                    <a:cubicBezTo>
                      <a:pt x="276402" y="103620"/>
                      <a:pt x="286621" y="102814"/>
                      <a:pt x="296839" y="102814"/>
                    </a:cubicBezTo>
                    <a:cubicBezTo>
                      <a:pt x="296570" y="69248"/>
                      <a:pt x="297377" y="35145"/>
                      <a:pt x="298453" y="1311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72" name="任意多边形: 形状 71">
              <a:extLst>
                <a:ext uri="{FF2B5EF4-FFF2-40B4-BE49-F238E27FC236}">
                  <a16:creationId xmlns:a16="http://schemas.microsoft.com/office/drawing/2014/main" id="{A84DC5D5-E124-EB53-D6B0-DAB87D911BF2}"/>
                </a:ext>
              </a:extLst>
            </p:cNvPr>
            <p:cNvSpPr/>
            <p:nvPr/>
          </p:nvSpPr>
          <p:spPr>
            <a:xfrm rot="16200000">
              <a:off x="1876959" y="5388126"/>
              <a:ext cx="311966" cy="523220"/>
            </a:xfrm>
            <a:custGeom>
              <a:avLst/>
              <a:gdLst>
                <a:gd name="T0" fmla="*/ 2898 w 4591"/>
                <a:gd name="T1" fmla="*/ 4369 h 4369"/>
                <a:gd name="T2" fmla="*/ 2898 w 4591"/>
                <a:gd name="T3" fmla="*/ 3093 h 4369"/>
                <a:gd name="T4" fmla="*/ 4591 w 4591"/>
                <a:gd name="T5" fmla="*/ 4369 h 4369"/>
                <a:gd name="T6" fmla="*/ 4591 w 4591"/>
                <a:gd name="T7" fmla="*/ 0 h 4369"/>
                <a:gd name="T8" fmla="*/ 2898 w 4591"/>
                <a:gd name="T9" fmla="*/ 1276 h 4369"/>
                <a:gd name="T10" fmla="*/ 2898 w 4591"/>
                <a:gd name="T11" fmla="*/ 0 h 4369"/>
                <a:gd name="T12" fmla="*/ 0 w 4591"/>
                <a:gd name="T13" fmla="*/ 2185 h 4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91" h="4369">
                  <a:moveTo>
                    <a:pt x="2898" y="4369"/>
                  </a:moveTo>
                  <a:lnTo>
                    <a:pt x="2898" y="3093"/>
                  </a:lnTo>
                  <a:lnTo>
                    <a:pt x="4591" y="4369"/>
                  </a:lnTo>
                  <a:lnTo>
                    <a:pt x="4591" y="0"/>
                  </a:lnTo>
                  <a:lnTo>
                    <a:pt x="2898" y="1276"/>
                  </a:lnTo>
                  <a:lnTo>
                    <a:pt x="2898" y="0"/>
                  </a:lnTo>
                  <a:lnTo>
                    <a:pt x="0" y="2185"/>
                  </a:lnTo>
                </a:path>
              </a:pathLst>
            </a:custGeom>
            <a:gradFill>
              <a:gsLst>
                <a:gs pos="52900">
                  <a:schemeClr val="bg1"/>
                </a:gs>
                <a:gs pos="0">
                  <a:srgbClr val="FFC000"/>
                </a:gs>
                <a:gs pos="100000">
                  <a:schemeClr val="accent4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文本框 73">
              <a:extLst>
                <a:ext uri="{FF2B5EF4-FFF2-40B4-BE49-F238E27FC236}">
                  <a16:creationId xmlns:a16="http://schemas.microsoft.com/office/drawing/2014/main" id="{AE0EEE21-09FF-F16A-1B6A-3C4384BA268B}"/>
                </a:ext>
              </a:extLst>
            </p:cNvPr>
            <p:cNvSpPr txBox="1"/>
            <p:nvPr/>
          </p:nvSpPr>
          <p:spPr>
            <a:xfrm>
              <a:off x="968579" y="5934589"/>
              <a:ext cx="2128440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b="1">
                  <a:solidFill>
                    <a:srgbClr val="FFC00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专业防晒</a:t>
              </a:r>
              <a:endParaRPr lang="zh-CN" altLang="en-US" sz="2800"/>
            </a:p>
          </p:txBody>
        </p:sp>
        <p:sp>
          <p:nvSpPr>
            <p:cNvPr id="76" name="任意多边形: 形状 75">
              <a:extLst>
                <a:ext uri="{FF2B5EF4-FFF2-40B4-BE49-F238E27FC236}">
                  <a16:creationId xmlns:a16="http://schemas.microsoft.com/office/drawing/2014/main" id="{F9131489-DC68-2D75-5495-9216FA16732D}"/>
                </a:ext>
              </a:extLst>
            </p:cNvPr>
            <p:cNvSpPr/>
            <p:nvPr/>
          </p:nvSpPr>
          <p:spPr>
            <a:xfrm rot="16200000">
              <a:off x="4673803" y="5393212"/>
              <a:ext cx="311966" cy="523220"/>
            </a:xfrm>
            <a:custGeom>
              <a:avLst/>
              <a:gdLst>
                <a:gd name="T0" fmla="*/ 2898 w 4591"/>
                <a:gd name="T1" fmla="*/ 4369 h 4369"/>
                <a:gd name="T2" fmla="*/ 2898 w 4591"/>
                <a:gd name="T3" fmla="*/ 3093 h 4369"/>
                <a:gd name="T4" fmla="*/ 4591 w 4591"/>
                <a:gd name="T5" fmla="*/ 4369 h 4369"/>
                <a:gd name="T6" fmla="*/ 4591 w 4591"/>
                <a:gd name="T7" fmla="*/ 0 h 4369"/>
                <a:gd name="T8" fmla="*/ 2898 w 4591"/>
                <a:gd name="T9" fmla="*/ 1276 h 4369"/>
                <a:gd name="T10" fmla="*/ 2898 w 4591"/>
                <a:gd name="T11" fmla="*/ 0 h 4369"/>
                <a:gd name="T12" fmla="*/ 0 w 4591"/>
                <a:gd name="T13" fmla="*/ 2185 h 4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91" h="4369">
                  <a:moveTo>
                    <a:pt x="2898" y="4369"/>
                  </a:moveTo>
                  <a:lnTo>
                    <a:pt x="2898" y="3093"/>
                  </a:lnTo>
                  <a:lnTo>
                    <a:pt x="4591" y="4369"/>
                  </a:lnTo>
                  <a:lnTo>
                    <a:pt x="4591" y="0"/>
                  </a:lnTo>
                  <a:lnTo>
                    <a:pt x="2898" y="1276"/>
                  </a:lnTo>
                  <a:lnTo>
                    <a:pt x="2898" y="0"/>
                  </a:lnTo>
                  <a:lnTo>
                    <a:pt x="0" y="2185"/>
                  </a:lnTo>
                </a:path>
              </a:pathLst>
            </a:custGeom>
            <a:gradFill>
              <a:gsLst>
                <a:gs pos="52900">
                  <a:schemeClr val="bg1"/>
                </a:gs>
                <a:gs pos="0">
                  <a:srgbClr val="00B050"/>
                </a:gs>
                <a:gs pos="100000">
                  <a:srgbClr val="00B050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文本框 76">
              <a:extLst>
                <a:ext uri="{FF2B5EF4-FFF2-40B4-BE49-F238E27FC236}">
                  <a16:creationId xmlns:a16="http://schemas.microsoft.com/office/drawing/2014/main" id="{B66A1B95-BABB-0BD6-5CEA-FFAA1E935BE0}"/>
                </a:ext>
              </a:extLst>
            </p:cNvPr>
            <p:cNvSpPr txBox="1"/>
            <p:nvPr/>
          </p:nvSpPr>
          <p:spPr>
            <a:xfrm>
              <a:off x="3765423" y="5939675"/>
              <a:ext cx="2128440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b="1">
                  <a:solidFill>
                    <a:srgbClr val="00B05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养肤型防晒</a:t>
              </a:r>
              <a:endParaRPr lang="zh-CN" altLang="en-US" sz="2800">
                <a:solidFill>
                  <a:srgbClr val="00B050"/>
                </a:solidFill>
              </a:endParaRPr>
            </a:p>
          </p:txBody>
        </p:sp>
        <p:sp>
          <p:nvSpPr>
            <p:cNvPr id="79" name="任意多边形: 形状 78">
              <a:extLst>
                <a:ext uri="{FF2B5EF4-FFF2-40B4-BE49-F238E27FC236}">
                  <a16:creationId xmlns:a16="http://schemas.microsoft.com/office/drawing/2014/main" id="{F0AC347B-BECA-9509-3E65-776E8AEC592C}"/>
                </a:ext>
              </a:extLst>
            </p:cNvPr>
            <p:cNvSpPr/>
            <p:nvPr/>
          </p:nvSpPr>
          <p:spPr>
            <a:xfrm rot="16200000">
              <a:off x="7472709" y="5388126"/>
              <a:ext cx="311966" cy="523220"/>
            </a:xfrm>
            <a:custGeom>
              <a:avLst/>
              <a:gdLst>
                <a:gd name="T0" fmla="*/ 2898 w 4591"/>
                <a:gd name="T1" fmla="*/ 4369 h 4369"/>
                <a:gd name="T2" fmla="*/ 2898 w 4591"/>
                <a:gd name="T3" fmla="*/ 3093 h 4369"/>
                <a:gd name="T4" fmla="*/ 4591 w 4591"/>
                <a:gd name="T5" fmla="*/ 4369 h 4369"/>
                <a:gd name="T6" fmla="*/ 4591 w 4591"/>
                <a:gd name="T7" fmla="*/ 0 h 4369"/>
                <a:gd name="T8" fmla="*/ 2898 w 4591"/>
                <a:gd name="T9" fmla="*/ 1276 h 4369"/>
                <a:gd name="T10" fmla="*/ 2898 w 4591"/>
                <a:gd name="T11" fmla="*/ 0 h 4369"/>
                <a:gd name="T12" fmla="*/ 0 w 4591"/>
                <a:gd name="T13" fmla="*/ 2185 h 4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91" h="4369">
                  <a:moveTo>
                    <a:pt x="2898" y="4369"/>
                  </a:moveTo>
                  <a:lnTo>
                    <a:pt x="2898" y="3093"/>
                  </a:lnTo>
                  <a:lnTo>
                    <a:pt x="4591" y="4369"/>
                  </a:lnTo>
                  <a:lnTo>
                    <a:pt x="4591" y="0"/>
                  </a:lnTo>
                  <a:lnTo>
                    <a:pt x="2898" y="1276"/>
                  </a:lnTo>
                  <a:lnTo>
                    <a:pt x="2898" y="0"/>
                  </a:lnTo>
                  <a:lnTo>
                    <a:pt x="0" y="2185"/>
                  </a:lnTo>
                </a:path>
              </a:pathLst>
            </a:custGeom>
            <a:gradFill>
              <a:gsLst>
                <a:gs pos="52900">
                  <a:schemeClr val="bg1"/>
                </a:gs>
                <a:gs pos="0">
                  <a:srgbClr val="0070C0"/>
                </a:gs>
                <a:gs pos="100000">
                  <a:schemeClr val="accent6">
                    <a:lumMod val="7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文本框 79">
              <a:extLst>
                <a:ext uri="{FF2B5EF4-FFF2-40B4-BE49-F238E27FC236}">
                  <a16:creationId xmlns:a16="http://schemas.microsoft.com/office/drawing/2014/main" id="{35E649D2-FA86-7436-80A5-6B0CA5CF7759}"/>
                </a:ext>
              </a:extLst>
            </p:cNvPr>
            <p:cNvSpPr txBox="1"/>
            <p:nvPr/>
          </p:nvSpPr>
          <p:spPr>
            <a:xfrm>
              <a:off x="6564329" y="5934589"/>
              <a:ext cx="2128440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b="1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彩妆</a:t>
              </a:r>
              <a:r>
                <a:rPr lang="en-US" altLang="zh-CN" sz="2800" b="1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+</a:t>
              </a:r>
              <a:r>
                <a:rPr lang="zh-CN" altLang="en-US" sz="2800" b="1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防晒</a:t>
              </a:r>
              <a:endParaRPr lang="zh-CN" altLang="en-US" sz="280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  <p:sp>
          <p:nvSpPr>
            <p:cNvPr id="82" name="任意多边形: 形状 81">
              <a:extLst>
                <a:ext uri="{FF2B5EF4-FFF2-40B4-BE49-F238E27FC236}">
                  <a16:creationId xmlns:a16="http://schemas.microsoft.com/office/drawing/2014/main" id="{20AD993F-C504-475F-3D2D-227A8873FAC6}"/>
                </a:ext>
              </a:extLst>
            </p:cNvPr>
            <p:cNvSpPr/>
            <p:nvPr/>
          </p:nvSpPr>
          <p:spPr>
            <a:xfrm rot="16200000">
              <a:off x="10277452" y="5393212"/>
              <a:ext cx="311966" cy="523220"/>
            </a:xfrm>
            <a:custGeom>
              <a:avLst/>
              <a:gdLst>
                <a:gd name="T0" fmla="*/ 2898 w 4591"/>
                <a:gd name="T1" fmla="*/ 4369 h 4369"/>
                <a:gd name="T2" fmla="*/ 2898 w 4591"/>
                <a:gd name="T3" fmla="*/ 3093 h 4369"/>
                <a:gd name="T4" fmla="*/ 4591 w 4591"/>
                <a:gd name="T5" fmla="*/ 4369 h 4369"/>
                <a:gd name="T6" fmla="*/ 4591 w 4591"/>
                <a:gd name="T7" fmla="*/ 0 h 4369"/>
                <a:gd name="T8" fmla="*/ 2898 w 4591"/>
                <a:gd name="T9" fmla="*/ 1276 h 4369"/>
                <a:gd name="T10" fmla="*/ 2898 w 4591"/>
                <a:gd name="T11" fmla="*/ 0 h 4369"/>
                <a:gd name="T12" fmla="*/ 0 w 4591"/>
                <a:gd name="T13" fmla="*/ 2185 h 4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91" h="4369">
                  <a:moveTo>
                    <a:pt x="2898" y="4369"/>
                  </a:moveTo>
                  <a:lnTo>
                    <a:pt x="2898" y="3093"/>
                  </a:lnTo>
                  <a:lnTo>
                    <a:pt x="4591" y="4369"/>
                  </a:lnTo>
                  <a:lnTo>
                    <a:pt x="4591" y="0"/>
                  </a:lnTo>
                  <a:lnTo>
                    <a:pt x="2898" y="1276"/>
                  </a:lnTo>
                  <a:lnTo>
                    <a:pt x="2898" y="0"/>
                  </a:lnTo>
                  <a:lnTo>
                    <a:pt x="0" y="2185"/>
                  </a:lnTo>
                </a:path>
              </a:pathLst>
            </a:custGeom>
            <a:gradFill>
              <a:gsLst>
                <a:gs pos="52900">
                  <a:schemeClr val="bg1"/>
                </a:gs>
                <a:gs pos="0">
                  <a:schemeClr val="accent4">
                    <a:lumMod val="50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文本框 82">
              <a:extLst>
                <a:ext uri="{FF2B5EF4-FFF2-40B4-BE49-F238E27FC236}">
                  <a16:creationId xmlns:a16="http://schemas.microsoft.com/office/drawing/2014/main" id="{6AA66EEE-7209-8CAC-D1C7-BF00812022BE}"/>
                </a:ext>
              </a:extLst>
            </p:cNvPr>
            <p:cNvSpPr txBox="1"/>
            <p:nvPr/>
          </p:nvSpPr>
          <p:spPr>
            <a:xfrm>
              <a:off x="9369072" y="5939675"/>
              <a:ext cx="2128440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b="1">
                  <a:solidFill>
                    <a:srgbClr val="FFC00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促销活动</a:t>
              </a:r>
              <a:endParaRPr lang="zh-CN" altLang="en-US" sz="2800"/>
            </a:p>
          </p:txBody>
        </p:sp>
        <p:grpSp>
          <p:nvGrpSpPr>
            <p:cNvPr id="94" name="组合 93">
              <a:extLst>
                <a:ext uri="{FF2B5EF4-FFF2-40B4-BE49-F238E27FC236}">
                  <a16:creationId xmlns:a16="http://schemas.microsoft.com/office/drawing/2014/main" id="{4A51415F-CCD9-D8AA-65E0-AB68B7FDDC47}"/>
                </a:ext>
              </a:extLst>
            </p:cNvPr>
            <p:cNvGrpSpPr/>
            <p:nvPr/>
          </p:nvGrpSpPr>
          <p:grpSpPr>
            <a:xfrm>
              <a:off x="3929894" y="2469064"/>
              <a:ext cx="1958318" cy="2847529"/>
              <a:chOff x="4150705" y="2734309"/>
              <a:chExt cx="1958318" cy="2847529"/>
            </a:xfrm>
          </p:grpSpPr>
          <p:grpSp>
            <p:nvGrpSpPr>
              <p:cNvPr id="6" name="组合 5">
                <a:extLst>
                  <a:ext uri="{FF2B5EF4-FFF2-40B4-BE49-F238E27FC236}">
                    <a16:creationId xmlns:a16="http://schemas.microsoft.com/office/drawing/2014/main" id="{99911D27-659D-9BA7-11FC-5E8289E2E977}"/>
                  </a:ext>
                </a:extLst>
              </p:cNvPr>
              <p:cNvGrpSpPr/>
              <p:nvPr/>
            </p:nvGrpSpPr>
            <p:grpSpPr>
              <a:xfrm>
                <a:off x="5100569" y="2734309"/>
                <a:ext cx="746876" cy="732916"/>
                <a:chOff x="3717172" y="2745365"/>
                <a:chExt cx="746876" cy="732916"/>
              </a:xfrm>
            </p:grpSpPr>
            <p:grpSp>
              <p:nvGrpSpPr>
                <p:cNvPr id="36" name="组合 35">
                  <a:extLst>
                    <a:ext uri="{FF2B5EF4-FFF2-40B4-BE49-F238E27FC236}">
                      <a16:creationId xmlns:a16="http://schemas.microsoft.com/office/drawing/2014/main" id="{D5F9BC68-00FD-D15B-1528-EA3060E4A6D6}"/>
                    </a:ext>
                  </a:extLst>
                </p:cNvPr>
                <p:cNvGrpSpPr/>
                <p:nvPr/>
              </p:nvGrpSpPr>
              <p:grpSpPr>
                <a:xfrm>
                  <a:off x="3717172" y="2745365"/>
                  <a:ext cx="746876" cy="732916"/>
                  <a:chOff x="1305289" y="2924684"/>
                  <a:chExt cx="746876" cy="732916"/>
                </a:xfrm>
              </p:grpSpPr>
              <p:sp>
                <p:nvSpPr>
                  <p:cNvPr id="37" name="椭圆 36">
                    <a:extLst>
                      <a:ext uri="{FF2B5EF4-FFF2-40B4-BE49-F238E27FC236}">
                        <a16:creationId xmlns:a16="http://schemas.microsoft.com/office/drawing/2014/main" id="{37219A52-6C8C-A22C-0BBD-43A1238C4965}"/>
                      </a:ext>
                    </a:extLst>
                  </p:cNvPr>
                  <p:cNvSpPr/>
                  <p:nvPr/>
                </p:nvSpPr>
                <p:spPr>
                  <a:xfrm>
                    <a:off x="1305289" y="2924684"/>
                    <a:ext cx="746876" cy="732916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100000">
                        <a:srgbClr val="92D050"/>
                      </a:gs>
                    </a:gsLst>
                    <a:path path="rect">
                      <a:fillToRect r="100000" b="100000"/>
                    </a:path>
                    <a:tileRect l="-100000" t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38" name="文本框 37">
                    <a:extLst>
                      <a:ext uri="{FF2B5EF4-FFF2-40B4-BE49-F238E27FC236}">
                        <a16:creationId xmlns:a16="http://schemas.microsoft.com/office/drawing/2014/main" id="{D937CA9C-5F17-C326-048F-31AFFE920678}"/>
                      </a:ext>
                    </a:extLst>
                  </p:cNvPr>
                  <p:cNvSpPr txBox="1"/>
                  <p:nvPr/>
                </p:nvSpPr>
                <p:spPr>
                  <a:xfrm>
                    <a:off x="1405628" y="3320293"/>
                    <a:ext cx="546197" cy="261610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 algn="ctr"/>
                    <a:r>
                      <a:rPr lang="zh-CN" altLang="en-US" sz="1100" b="1"/>
                      <a:t>美白</a:t>
                    </a:r>
                  </a:p>
                </p:txBody>
              </p:sp>
            </p:grpSp>
            <p:sp>
              <p:nvSpPr>
                <p:cNvPr id="87" name="任意多边形: 形状 86">
                  <a:extLst>
                    <a:ext uri="{FF2B5EF4-FFF2-40B4-BE49-F238E27FC236}">
                      <a16:creationId xmlns:a16="http://schemas.microsoft.com/office/drawing/2014/main" id="{6D4D28E7-E1EA-C6C9-8281-97BEE64DA042}"/>
                    </a:ext>
                  </a:extLst>
                </p:cNvPr>
                <p:cNvSpPr/>
                <p:nvPr/>
              </p:nvSpPr>
              <p:spPr>
                <a:xfrm>
                  <a:off x="4010088" y="2873021"/>
                  <a:ext cx="161026" cy="261610"/>
                </a:xfrm>
                <a:custGeom>
                  <a:avLst/>
                  <a:gdLst>
                    <a:gd name="connsiteX0" fmla="*/ 73813 w 307720"/>
                    <a:gd name="connsiteY0" fmla="*/ 507534 h 607568"/>
                    <a:gd name="connsiteX1" fmla="*/ 73813 w 307720"/>
                    <a:gd name="connsiteY1" fmla="*/ 544203 h 607568"/>
                    <a:gd name="connsiteX2" fmla="*/ 96859 w 307720"/>
                    <a:gd name="connsiteY2" fmla="*/ 567063 h 607568"/>
                    <a:gd name="connsiteX3" fmla="*/ 210861 w 307720"/>
                    <a:gd name="connsiteY3" fmla="*/ 567063 h 607568"/>
                    <a:gd name="connsiteX4" fmla="*/ 233907 w 307720"/>
                    <a:gd name="connsiteY4" fmla="*/ 544203 h 607568"/>
                    <a:gd name="connsiteX5" fmla="*/ 233907 w 307720"/>
                    <a:gd name="connsiteY5" fmla="*/ 507534 h 607568"/>
                    <a:gd name="connsiteX6" fmla="*/ 120533 w 307720"/>
                    <a:gd name="connsiteY6" fmla="*/ 337655 h 607568"/>
                    <a:gd name="connsiteX7" fmla="*/ 187188 w 307720"/>
                    <a:gd name="connsiteY7" fmla="*/ 337655 h 607568"/>
                    <a:gd name="connsiteX8" fmla="*/ 203468 w 307720"/>
                    <a:gd name="connsiteY8" fmla="*/ 353773 h 607568"/>
                    <a:gd name="connsiteX9" fmla="*/ 187188 w 307720"/>
                    <a:gd name="connsiteY9" fmla="*/ 370045 h 607568"/>
                    <a:gd name="connsiteX10" fmla="*/ 120533 w 307720"/>
                    <a:gd name="connsiteY10" fmla="*/ 370045 h 607568"/>
                    <a:gd name="connsiteX11" fmla="*/ 104253 w 307720"/>
                    <a:gd name="connsiteY11" fmla="*/ 353773 h 607568"/>
                    <a:gd name="connsiteX12" fmla="*/ 120533 w 307720"/>
                    <a:gd name="connsiteY12" fmla="*/ 337655 h 607568"/>
                    <a:gd name="connsiteX13" fmla="*/ 153536 w 307720"/>
                    <a:gd name="connsiteY13" fmla="*/ 157873 h 607568"/>
                    <a:gd name="connsiteX14" fmla="*/ 124187 w 307720"/>
                    <a:gd name="connsiteY14" fmla="*/ 187169 h 607568"/>
                    <a:gd name="connsiteX15" fmla="*/ 153536 w 307720"/>
                    <a:gd name="connsiteY15" fmla="*/ 216465 h 607568"/>
                    <a:gd name="connsiteX16" fmla="*/ 182884 w 307720"/>
                    <a:gd name="connsiteY16" fmla="*/ 187169 h 607568"/>
                    <a:gd name="connsiteX17" fmla="*/ 153536 w 307720"/>
                    <a:gd name="connsiteY17" fmla="*/ 157873 h 607568"/>
                    <a:gd name="connsiteX18" fmla="*/ 153536 w 307720"/>
                    <a:gd name="connsiteY18" fmla="*/ 108177 h 607568"/>
                    <a:gd name="connsiteX19" fmla="*/ 165674 w 307720"/>
                    <a:gd name="connsiteY19" fmla="*/ 120294 h 607568"/>
                    <a:gd name="connsiteX20" fmla="*/ 165674 w 307720"/>
                    <a:gd name="connsiteY20" fmla="*/ 127810 h 607568"/>
                    <a:gd name="connsiteX21" fmla="*/ 165674 w 307720"/>
                    <a:gd name="connsiteY21" fmla="*/ 135019 h 607568"/>
                    <a:gd name="connsiteX22" fmla="*/ 181962 w 307720"/>
                    <a:gd name="connsiteY22" fmla="*/ 141768 h 607568"/>
                    <a:gd name="connsiteX23" fmla="*/ 192411 w 307720"/>
                    <a:gd name="connsiteY23" fmla="*/ 131338 h 607568"/>
                    <a:gd name="connsiteX24" fmla="*/ 209620 w 307720"/>
                    <a:gd name="connsiteY24" fmla="*/ 131338 h 607568"/>
                    <a:gd name="connsiteX25" fmla="*/ 209620 w 307720"/>
                    <a:gd name="connsiteY25" fmla="*/ 148517 h 607568"/>
                    <a:gd name="connsiteX26" fmla="*/ 199171 w 307720"/>
                    <a:gd name="connsiteY26" fmla="*/ 158946 h 607568"/>
                    <a:gd name="connsiteX27" fmla="*/ 205932 w 307720"/>
                    <a:gd name="connsiteY27" fmla="*/ 175205 h 607568"/>
                    <a:gd name="connsiteX28" fmla="*/ 220683 w 307720"/>
                    <a:gd name="connsiteY28" fmla="*/ 175205 h 607568"/>
                    <a:gd name="connsiteX29" fmla="*/ 232822 w 307720"/>
                    <a:gd name="connsiteY29" fmla="*/ 187322 h 607568"/>
                    <a:gd name="connsiteX30" fmla="*/ 220683 w 307720"/>
                    <a:gd name="connsiteY30" fmla="*/ 199439 h 607568"/>
                    <a:gd name="connsiteX31" fmla="*/ 205779 w 307720"/>
                    <a:gd name="connsiteY31" fmla="*/ 199439 h 607568"/>
                    <a:gd name="connsiteX32" fmla="*/ 199171 w 307720"/>
                    <a:gd name="connsiteY32" fmla="*/ 215545 h 607568"/>
                    <a:gd name="connsiteX33" fmla="*/ 209620 w 307720"/>
                    <a:gd name="connsiteY33" fmla="*/ 225974 h 607568"/>
                    <a:gd name="connsiteX34" fmla="*/ 209620 w 307720"/>
                    <a:gd name="connsiteY34" fmla="*/ 243153 h 607568"/>
                    <a:gd name="connsiteX35" fmla="*/ 201015 w 307720"/>
                    <a:gd name="connsiteY35" fmla="*/ 246681 h 607568"/>
                    <a:gd name="connsiteX36" fmla="*/ 192411 w 307720"/>
                    <a:gd name="connsiteY36" fmla="*/ 243153 h 607568"/>
                    <a:gd name="connsiteX37" fmla="*/ 181962 w 307720"/>
                    <a:gd name="connsiteY37" fmla="*/ 232723 h 607568"/>
                    <a:gd name="connsiteX38" fmla="*/ 165674 w 307720"/>
                    <a:gd name="connsiteY38" fmla="*/ 239319 h 607568"/>
                    <a:gd name="connsiteX39" fmla="*/ 165674 w 307720"/>
                    <a:gd name="connsiteY39" fmla="*/ 254197 h 607568"/>
                    <a:gd name="connsiteX40" fmla="*/ 153536 w 307720"/>
                    <a:gd name="connsiteY40" fmla="*/ 266314 h 607568"/>
                    <a:gd name="connsiteX41" fmla="*/ 141397 w 307720"/>
                    <a:gd name="connsiteY41" fmla="*/ 254197 h 607568"/>
                    <a:gd name="connsiteX42" fmla="*/ 141397 w 307720"/>
                    <a:gd name="connsiteY42" fmla="*/ 239319 h 607568"/>
                    <a:gd name="connsiteX43" fmla="*/ 125263 w 307720"/>
                    <a:gd name="connsiteY43" fmla="*/ 232723 h 607568"/>
                    <a:gd name="connsiteX44" fmla="*/ 114814 w 307720"/>
                    <a:gd name="connsiteY44" fmla="*/ 243153 h 607568"/>
                    <a:gd name="connsiteX45" fmla="*/ 106210 w 307720"/>
                    <a:gd name="connsiteY45" fmla="*/ 246681 h 607568"/>
                    <a:gd name="connsiteX46" fmla="*/ 97605 w 307720"/>
                    <a:gd name="connsiteY46" fmla="*/ 243153 h 607568"/>
                    <a:gd name="connsiteX47" fmla="*/ 97605 w 307720"/>
                    <a:gd name="connsiteY47" fmla="*/ 225974 h 607568"/>
                    <a:gd name="connsiteX48" fmla="*/ 108054 w 307720"/>
                    <a:gd name="connsiteY48" fmla="*/ 215545 h 607568"/>
                    <a:gd name="connsiteX49" fmla="*/ 101293 w 307720"/>
                    <a:gd name="connsiteY49" fmla="*/ 199439 h 607568"/>
                    <a:gd name="connsiteX50" fmla="*/ 86542 w 307720"/>
                    <a:gd name="connsiteY50" fmla="*/ 199439 h 607568"/>
                    <a:gd name="connsiteX51" fmla="*/ 74403 w 307720"/>
                    <a:gd name="connsiteY51" fmla="*/ 187322 h 607568"/>
                    <a:gd name="connsiteX52" fmla="*/ 86542 w 307720"/>
                    <a:gd name="connsiteY52" fmla="*/ 175205 h 607568"/>
                    <a:gd name="connsiteX53" fmla="*/ 101293 w 307720"/>
                    <a:gd name="connsiteY53" fmla="*/ 175205 h 607568"/>
                    <a:gd name="connsiteX54" fmla="*/ 108054 w 307720"/>
                    <a:gd name="connsiteY54" fmla="*/ 158946 h 607568"/>
                    <a:gd name="connsiteX55" fmla="*/ 97605 w 307720"/>
                    <a:gd name="connsiteY55" fmla="*/ 148517 h 607568"/>
                    <a:gd name="connsiteX56" fmla="*/ 97605 w 307720"/>
                    <a:gd name="connsiteY56" fmla="*/ 131338 h 607568"/>
                    <a:gd name="connsiteX57" fmla="*/ 114814 w 307720"/>
                    <a:gd name="connsiteY57" fmla="*/ 131338 h 607568"/>
                    <a:gd name="connsiteX58" fmla="*/ 125263 w 307720"/>
                    <a:gd name="connsiteY58" fmla="*/ 141768 h 607568"/>
                    <a:gd name="connsiteX59" fmla="*/ 141397 w 307720"/>
                    <a:gd name="connsiteY59" fmla="*/ 135019 h 607568"/>
                    <a:gd name="connsiteX60" fmla="*/ 141397 w 307720"/>
                    <a:gd name="connsiteY60" fmla="*/ 127810 h 607568"/>
                    <a:gd name="connsiteX61" fmla="*/ 141397 w 307720"/>
                    <a:gd name="connsiteY61" fmla="*/ 120294 h 607568"/>
                    <a:gd name="connsiteX62" fmla="*/ 153536 w 307720"/>
                    <a:gd name="connsiteY62" fmla="*/ 108177 h 607568"/>
                    <a:gd name="connsiteX63" fmla="*/ 42009 w 307720"/>
                    <a:gd name="connsiteY63" fmla="*/ 40505 h 607568"/>
                    <a:gd name="connsiteX64" fmla="*/ 72430 w 307720"/>
                    <a:gd name="connsiteY64" fmla="*/ 467030 h 607568"/>
                    <a:gd name="connsiteX65" fmla="*/ 235290 w 307720"/>
                    <a:gd name="connsiteY65" fmla="*/ 467030 h 607568"/>
                    <a:gd name="connsiteX66" fmla="*/ 265711 w 307720"/>
                    <a:gd name="connsiteY66" fmla="*/ 40505 h 607568"/>
                    <a:gd name="connsiteX67" fmla="*/ 20192 w 307720"/>
                    <a:gd name="connsiteY67" fmla="*/ 0 h 607568"/>
                    <a:gd name="connsiteX68" fmla="*/ 287528 w 307720"/>
                    <a:gd name="connsiteY68" fmla="*/ 0 h 607568"/>
                    <a:gd name="connsiteX69" fmla="*/ 302278 w 307720"/>
                    <a:gd name="connsiteY69" fmla="*/ 6444 h 607568"/>
                    <a:gd name="connsiteX70" fmla="*/ 307655 w 307720"/>
                    <a:gd name="connsiteY70" fmla="*/ 21633 h 607568"/>
                    <a:gd name="connsiteX71" fmla="*/ 274315 w 307720"/>
                    <a:gd name="connsiteY71" fmla="*/ 488049 h 607568"/>
                    <a:gd name="connsiteX72" fmla="*/ 274315 w 307720"/>
                    <a:gd name="connsiteY72" fmla="*/ 544203 h 607568"/>
                    <a:gd name="connsiteX73" fmla="*/ 210861 w 307720"/>
                    <a:gd name="connsiteY73" fmla="*/ 607568 h 607568"/>
                    <a:gd name="connsiteX74" fmla="*/ 96859 w 307720"/>
                    <a:gd name="connsiteY74" fmla="*/ 607568 h 607568"/>
                    <a:gd name="connsiteX75" fmla="*/ 33405 w 307720"/>
                    <a:gd name="connsiteY75" fmla="*/ 544203 h 607568"/>
                    <a:gd name="connsiteX76" fmla="*/ 33405 w 307720"/>
                    <a:gd name="connsiteY76" fmla="*/ 488049 h 607568"/>
                    <a:gd name="connsiteX77" fmla="*/ 65 w 307720"/>
                    <a:gd name="connsiteY77" fmla="*/ 21633 h 607568"/>
                    <a:gd name="connsiteX78" fmla="*/ 5442 w 307720"/>
                    <a:gd name="connsiteY78" fmla="*/ 6444 h 607568"/>
                    <a:gd name="connsiteX79" fmla="*/ 20192 w 307720"/>
                    <a:gd name="connsiteY79" fmla="*/ 0 h 6075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</a:cxnLst>
                  <a:rect l="l" t="t" r="r" b="b"/>
                  <a:pathLst>
                    <a:path w="307720" h="607568">
                      <a:moveTo>
                        <a:pt x="73813" y="507534"/>
                      </a:moveTo>
                      <a:lnTo>
                        <a:pt x="73813" y="544203"/>
                      </a:lnTo>
                      <a:cubicBezTo>
                        <a:pt x="73813" y="556784"/>
                        <a:pt x="84107" y="567063"/>
                        <a:pt x="96859" y="567063"/>
                      </a:cubicBezTo>
                      <a:lnTo>
                        <a:pt x="210861" y="567063"/>
                      </a:lnTo>
                      <a:cubicBezTo>
                        <a:pt x="223613" y="567063"/>
                        <a:pt x="233907" y="556784"/>
                        <a:pt x="233907" y="544203"/>
                      </a:cubicBezTo>
                      <a:lnTo>
                        <a:pt x="233907" y="507534"/>
                      </a:lnTo>
                      <a:close/>
                      <a:moveTo>
                        <a:pt x="120533" y="337655"/>
                      </a:moveTo>
                      <a:lnTo>
                        <a:pt x="187188" y="337655"/>
                      </a:lnTo>
                      <a:cubicBezTo>
                        <a:pt x="196250" y="337655"/>
                        <a:pt x="203468" y="344870"/>
                        <a:pt x="203468" y="353773"/>
                      </a:cubicBezTo>
                      <a:cubicBezTo>
                        <a:pt x="203468" y="362677"/>
                        <a:pt x="196250" y="370045"/>
                        <a:pt x="187188" y="370045"/>
                      </a:cubicBezTo>
                      <a:lnTo>
                        <a:pt x="120533" y="370045"/>
                      </a:lnTo>
                      <a:cubicBezTo>
                        <a:pt x="111471" y="370045"/>
                        <a:pt x="104253" y="362677"/>
                        <a:pt x="104253" y="353773"/>
                      </a:cubicBezTo>
                      <a:cubicBezTo>
                        <a:pt x="104253" y="344870"/>
                        <a:pt x="111471" y="337655"/>
                        <a:pt x="120533" y="337655"/>
                      </a:cubicBezTo>
                      <a:close/>
                      <a:moveTo>
                        <a:pt x="153536" y="157873"/>
                      </a:moveTo>
                      <a:cubicBezTo>
                        <a:pt x="137402" y="157873"/>
                        <a:pt x="124187" y="171064"/>
                        <a:pt x="124187" y="187169"/>
                      </a:cubicBezTo>
                      <a:cubicBezTo>
                        <a:pt x="124187" y="203427"/>
                        <a:pt x="137402" y="216465"/>
                        <a:pt x="153536" y="216465"/>
                      </a:cubicBezTo>
                      <a:cubicBezTo>
                        <a:pt x="169823" y="216465"/>
                        <a:pt x="182884" y="203427"/>
                        <a:pt x="182884" y="187169"/>
                      </a:cubicBezTo>
                      <a:cubicBezTo>
                        <a:pt x="182884" y="171064"/>
                        <a:pt x="169823" y="157873"/>
                        <a:pt x="153536" y="157873"/>
                      </a:cubicBezTo>
                      <a:close/>
                      <a:moveTo>
                        <a:pt x="153536" y="108177"/>
                      </a:moveTo>
                      <a:cubicBezTo>
                        <a:pt x="160297" y="108177"/>
                        <a:pt x="165674" y="113545"/>
                        <a:pt x="165674" y="120294"/>
                      </a:cubicBezTo>
                      <a:lnTo>
                        <a:pt x="165674" y="127810"/>
                      </a:lnTo>
                      <a:lnTo>
                        <a:pt x="165674" y="135019"/>
                      </a:lnTo>
                      <a:cubicBezTo>
                        <a:pt x="171513" y="136399"/>
                        <a:pt x="177045" y="138700"/>
                        <a:pt x="181962" y="141768"/>
                      </a:cubicBezTo>
                      <a:lnTo>
                        <a:pt x="192411" y="131338"/>
                      </a:lnTo>
                      <a:cubicBezTo>
                        <a:pt x="197174" y="126583"/>
                        <a:pt x="204857" y="126583"/>
                        <a:pt x="209620" y="131338"/>
                      </a:cubicBezTo>
                      <a:cubicBezTo>
                        <a:pt x="214383" y="136093"/>
                        <a:pt x="214383" y="143762"/>
                        <a:pt x="209620" y="148517"/>
                      </a:cubicBezTo>
                      <a:lnTo>
                        <a:pt x="199171" y="158946"/>
                      </a:lnTo>
                      <a:cubicBezTo>
                        <a:pt x="202245" y="163855"/>
                        <a:pt x="204549" y="169376"/>
                        <a:pt x="205932" y="175205"/>
                      </a:cubicBezTo>
                      <a:lnTo>
                        <a:pt x="220683" y="175205"/>
                      </a:lnTo>
                      <a:cubicBezTo>
                        <a:pt x="227444" y="175205"/>
                        <a:pt x="232822" y="180573"/>
                        <a:pt x="232822" y="187322"/>
                      </a:cubicBezTo>
                      <a:cubicBezTo>
                        <a:pt x="232822" y="193918"/>
                        <a:pt x="227444" y="199439"/>
                        <a:pt x="220683" y="199439"/>
                      </a:cubicBezTo>
                      <a:lnTo>
                        <a:pt x="205779" y="199439"/>
                      </a:lnTo>
                      <a:cubicBezTo>
                        <a:pt x="204549" y="205268"/>
                        <a:pt x="202245" y="210636"/>
                        <a:pt x="199171" y="215545"/>
                      </a:cubicBezTo>
                      <a:lnTo>
                        <a:pt x="209620" y="225974"/>
                      </a:lnTo>
                      <a:cubicBezTo>
                        <a:pt x="214383" y="230729"/>
                        <a:pt x="214383" y="238398"/>
                        <a:pt x="209620" y="243153"/>
                      </a:cubicBezTo>
                      <a:cubicBezTo>
                        <a:pt x="207162" y="245607"/>
                        <a:pt x="204088" y="246681"/>
                        <a:pt x="201015" y="246681"/>
                      </a:cubicBezTo>
                      <a:cubicBezTo>
                        <a:pt x="197942" y="246681"/>
                        <a:pt x="194869" y="245607"/>
                        <a:pt x="192411" y="243153"/>
                      </a:cubicBezTo>
                      <a:lnTo>
                        <a:pt x="181962" y="232723"/>
                      </a:lnTo>
                      <a:cubicBezTo>
                        <a:pt x="177045" y="235791"/>
                        <a:pt x="171513" y="238092"/>
                        <a:pt x="165674" y="239319"/>
                      </a:cubicBezTo>
                      <a:lnTo>
                        <a:pt x="165674" y="254197"/>
                      </a:lnTo>
                      <a:cubicBezTo>
                        <a:pt x="165674" y="260946"/>
                        <a:pt x="160297" y="266314"/>
                        <a:pt x="153536" y="266314"/>
                      </a:cubicBezTo>
                      <a:cubicBezTo>
                        <a:pt x="146928" y="266314"/>
                        <a:pt x="141397" y="260946"/>
                        <a:pt x="141397" y="254197"/>
                      </a:cubicBezTo>
                      <a:lnTo>
                        <a:pt x="141397" y="239319"/>
                      </a:lnTo>
                      <a:cubicBezTo>
                        <a:pt x="135712" y="238092"/>
                        <a:pt x="130180" y="235791"/>
                        <a:pt x="125263" y="232723"/>
                      </a:cubicBezTo>
                      <a:lnTo>
                        <a:pt x="114814" y="243153"/>
                      </a:lnTo>
                      <a:cubicBezTo>
                        <a:pt x="112356" y="245607"/>
                        <a:pt x="109283" y="246681"/>
                        <a:pt x="106210" y="246681"/>
                      </a:cubicBezTo>
                      <a:cubicBezTo>
                        <a:pt x="102983" y="246681"/>
                        <a:pt x="99910" y="245607"/>
                        <a:pt x="97605" y="243153"/>
                      </a:cubicBezTo>
                      <a:cubicBezTo>
                        <a:pt x="92842" y="238398"/>
                        <a:pt x="92842" y="230729"/>
                        <a:pt x="97605" y="225974"/>
                      </a:cubicBezTo>
                      <a:lnTo>
                        <a:pt x="108054" y="215545"/>
                      </a:lnTo>
                      <a:cubicBezTo>
                        <a:pt x="104980" y="210636"/>
                        <a:pt x="102676" y="205115"/>
                        <a:pt x="101293" y="199439"/>
                      </a:cubicBezTo>
                      <a:lnTo>
                        <a:pt x="86542" y="199439"/>
                      </a:lnTo>
                      <a:cubicBezTo>
                        <a:pt x="79781" y="199439"/>
                        <a:pt x="74403" y="193918"/>
                        <a:pt x="74403" y="187322"/>
                      </a:cubicBezTo>
                      <a:cubicBezTo>
                        <a:pt x="74403" y="180573"/>
                        <a:pt x="79781" y="175205"/>
                        <a:pt x="86542" y="175205"/>
                      </a:cubicBezTo>
                      <a:lnTo>
                        <a:pt x="101293" y="175205"/>
                      </a:lnTo>
                      <a:cubicBezTo>
                        <a:pt x="102676" y="169376"/>
                        <a:pt x="104980" y="163855"/>
                        <a:pt x="108054" y="158946"/>
                      </a:cubicBezTo>
                      <a:lnTo>
                        <a:pt x="97605" y="148517"/>
                      </a:lnTo>
                      <a:cubicBezTo>
                        <a:pt x="92842" y="143762"/>
                        <a:pt x="92842" y="136093"/>
                        <a:pt x="97605" y="131338"/>
                      </a:cubicBezTo>
                      <a:cubicBezTo>
                        <a:pt x="102368" y="126583"/>
                        <a:pt x="110051" y="126583"/>
                        <a:pt x="114814" y="131338"/>
                      </a:cubicBezTo>
                      <a:lnTo>
                        <a:pt x="125263" y="141768"/>
                      </a:lnTo>
                      <a:cubicBezTo>
                        <a:pt x="130180" y="138700"/>
                        <a:pt x="135558" y="136399"/>
                        <a:pt x="141397" y="135019"/>
                      </a:cubicBezTo>
                      <a:lnTo>
                        <a:pt x="141397" y="127810"/>
                      </a:lnTo>
                      <a:lnTo>
                        <a:pt x="141397" y="120294"/>
                      </a:lnTo>
                      <a:cubicBezTo>
                        <a:pt x="141397" y="113545"/>
                        <a:pt x="146928" y="108177"/>
                        <a:pt x="153536" y="108177"/>
                      </a:cubicBezTo>
                      <a:close/>
                      <a:moveTo>
                        <a:pt x="42009" y="40505"/>
                      </a:moveTo>
                      <a:lnTo>
                        <a:pt x="72430" y="467030"/>
                      </a:lnTo>
                      <a:lnTo>
                        <a:pt x="235290" y="467030"/>
                      </a:lnTo>
                      <a:lnTo>
                        <a:pt x="265711" y="40505"/>
                      </a:lnTo>
                      <a:close/>
                      <a:moveTo>
                        <a:pt x="20192" y="0"/>
                      </a:moveTo>
                      <a:lnTo>
                        <a:pt x="287528" y="0"/>
                      </a:lnTo>
                      <a:cubicBezTo>
                        <a:pt x="293059" y="0"/>
                        <a:pt x="298437" y="2301"/>
                        <a:pt x="302278" y="6444"/>
                      </a:cubicBezTo>
                      <a:cubicBezTo>
                        <a:pt x="306119" y="10586"/>
                        <a:pt x="308116" y="16110"/>
                        <a:pt x="307655" y="21633"/>
                      </a:cubicBezTo>
                      <a:lnTo>
                        <a:pt x="274315" y="488049"/>
                      </a:lnTo>
                      <a:lnTo>
                        <a:pt x="274315" y="544203"/>
                      </a:lnTo>
                      <a:cubicBezTo>
                        <a:pt x="274315" y="579184"/>
                        <a:pt x="245891" y="607568"/>
                        <a:pt x="210861" y="607568"/>
                      </a:cubicBezTo>
                      <a:lnTo>
                        <a:pt x="96859" y="607568"/>
                      </a:lnTo>
                      <a:cubicBezTo>
                        <a:pt x="61829" y="607568"/>
                        <a:pt x="33405" y="579184"/>
                        <a:pt x="33405" y="544203"/>
                      </a:cubicBezTo>
                      <a:lnTo>
                        <a:pt x="33405" y="488049"/>
                      </a:lnTo>
                      <a:lnTo>
                        <a:pt x="65" y="21633"/>
                      </a:lnTo>
                      <a:cubicBezTo>
                        <a:pt x="-396" y="16110"/>
                        <a:pt x="1601" y="10586"/>
                        <a:pt x="5442" y="6444"/>
                      </a:cubicBezTo>
                      <a:cubicBezTo>
                        <a:pt x="9283" y="2301"/>
                        <a:pt x="14661" y="0"/>
                        <a:pt x="20192" y="0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8" name="组合 7">
                <a:extLst>
                  <a:ext uri="{FF2B5EF4-FFF2-40B4-BE49-F238E27FC236}">
                    <a16:creationId xmlns:a16="http://schemas.microsoft.com/office/drawing/2014/main" id="{B5FD43BF-B184-12F0-8F4E-1B2CB6ECB6B1}"/>
                  </a:ext>
                </a:extLst>
              </p:cNvPr>
              <p:cNvGrpSpPr/>
              <p:nvPr/>
            </p:nvGrpSpPr>
            <p:grpSpPr>
              <a:xfrm>
                <a:off x="5362147" y="3787137"/>
                <a:ext cx="746876" cy="732916"/>
                <a:chOff x="6475122" y="2865641"/>
                <a:chExt cx="746876" cy="732916"/>
              </a:xfrm>
            </p:grpSpPr>
            <p:grpSp>
              <p:nvGrpSpPr>
                <p:cNvPr id="42" name="组合 41">
                  <a:extLst>
                    <a:ext uri="{FF2B5EF4-FFF2-40B4-BE49-F238E27FC236}">
                      <a16:creationId xmlns:a16="http://schemas.microsoft.com/office/drawing/2014/main" id="{49ABE8A1-605E-4E3C-71DF-45F2E18F5CE4}"/>
                    </a:ext>
                  </a:extLst>
                </p:cNvPr>
                <p:cNvGrpSpPr/>
                <p:nvPr/>
              </p:nvGrpSpPr>
              <p:grpSpPr>
                <a:xfrm>
                  <a:off x="6475122" y="2865641"/>
                  <a:ext cx="746876" cy="732916"/>
                  <a:chOff x="1305289" y="2924684"/>
                  <a:chExt cx="746876" cy="732916"/>
                </a:xfrm>
              </p:grpSpPr>
              <p:sp>
                <p:nvSpPr>
                  <p:cNvPr id="43" name="椭圆 42">
                    <a:extLst>
                      <a:ext uri="{FF2B5EF4-FFF2-40B4-BE49-F238E27FC236}">
                        <a16:creationId xmlns:a16="http://schemas.microsoft.com/office/drawing/2014/main" id="{372590B5-0D9C-6D61-28C9-1C30E7771A31}"/>
                      </a:ext>
                    </a:extLst>
                  </p:cNvPr>
                  <p:cNvSpPr/>
                  <p:nvPr/>
                </p:nvSpPr>
                <p:spPr>
                  <a:xfrm>
                    <a:off x="1305289" y="2924684"/>
                    <a:ext cx="746876" cy="732916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100000">
                        <a:srgbClr val="92D050"/>
                      </a:gs>
                    </a:gsLst>
                    <a:path path="rect">
                      <a:fillToRect r="100000" b="100000"/>
                    </a:path>
                    <a:tileRect l="-100000" t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44" name="文本框 43">
                    <a:extLst>
                      <a:ext uri="{FF2B5EF4-FFF2-40B4-BE49-F238E27FC236}">
                        <a16:creationId xmlns:a16="http://schemas.microsoft.com/office/drawing/2014/main" id="{18C18473-CFD3-E348-69BE-A31CAD8B585B}"/>
                      </a:ext>
                    </a:extLst>
                  </p:cNvPr>
                  <p:cNvSpPr txBox="1"/>
                  <p:nvPr/>
                </p:nvSpPr>
                <p:spPr>
                  <a:xfrm>
                    <a:off x="1405628" y="3320293"/>
                    <a:ext cx="546197" cy="261610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 algn="ctr"/>
                    <a:r>
                      <a:rPr lang="zh-CN" altLang="en-US" sz="1100" b="1"/>
                      <a:t>修复</a:t>
                    </a:r>
                  </a:p>
                </p:txBody>
              </p:sp>
            </p:grpSp>
            <p:sp>
              <p:nvSpPr>
                <p:cNvPr id="88" name="任意多边形: 形状 87">
                  <a:extLst>
                    <a:ext uri="{FF2B5EF4-FFF2-40B4-BE49-F238E27FC236}">
                      <a16:creationId xmlns:a16="http://schemas.microsoft.com/office/drawing/2014/main" id="{1796EF80-3CD1-C873-DB91-A7124FE27427}"/>
                    </a:ext>
                  </a:extLst>
                </p:cNvPr>
                <p:cNvSpPr/>
                <p:nvPr/>
              </p:nvSpPr>
              <p:spPr>
                <a:xfrm>
                  <a:off x="6715415" y="2980686"/>
                  <a:ext cx="266287" cy="255455"/>
                </a:xfrm>
                <a:custGeom>
                  <a:avLst/>
                  <a:gdLst>
                    <a:gd name="T0" fmla="*/ 88862 h 440259"/>
                    <a:gd name="T1" fmla="*/ 88862 h 440259"/>
                    <a:gd name="T2" fmla="*/ 278945 h 440259"/>
                    <a:gd name="T3" fmla="*/ 278945 h 440259"/>
                    <a:gd name="T4" fmla="*/ 278945 h 440259"/>
                    <a:gd name="T5" fmla="*/ 278945 h 440259"/>
                    <a:gd name="T6" fmla="*/ 278945 h 440259"/>
                    <a:gd name="T7" fmla="*/ 278945 h 440259"/>
                    <a:gd name="T8" fmla="*/ 278945 h 440259"/>
                    <a:gd name="T9" fmla="*/ 278945 h 440259"/>
                    <a:gd name="T10" fmla="*/ 278945 h 440259"/>
                    <a:gd name="T11" fmla="*/ 278945 h 440259"/>
                    <a:gd name="T12" fmla="*/ 278945 h 440259"/>
                    <a:gd name="T13" fmla="*/ 278945 h 440259"/>
                    <a:gd name="T14" fmla="*/ 278945 h 440259"/>
                    <a:gd name="T15" fmla="*/ 278945 h 440259"/>
                    <a:gd name="T16" fmla="*/ 278945 h 440259"/>
                    <a:gd name="T17" fmla="*/ 278945 h 440259"/>
                    <a:gd name="T18" fmla="*/ 278945 h 440259"/>
                    <a:gd name="T19" fmla="*/ 278945 h 440259"/>
                    <a:gd name="T20" fmla="*/ 278945 h 440259"/>
                    <a:gd name="T21" fmla="*/ 278945 h 440259"/>
                    <a:gd name="T22" fmla="*/ 278945 h 440259"/>
                    <a:gd name="T23" fmla="*/ 278945 h 440259"/>
                    <a:gd name="T24" fmla="*/ 278945 h 440259"/>
                    <a:gd name="T25" fmla="*/ 278945 h 440259"/>
                    <a:gd name="T26" fmla="*/ 278945 h 440259"/>
                    <a:gd name="T27" fmla="*/ 278945 h 440259"/>
                    <a:gd name="T28" fmla="*/ 278945 h 440259"/>
                    <a:gd name="T29" fmla="*/ 278945 h 440259"/>
                    <a:gd name="T30" fmla="*/ 278945 h 440259"/>
                    <a:gd name="T31" fmla="*/ 278945 h 440259"/>
                    <a:gd name="T32" fmla="*/ 88862 h 440259"/>
                    <a:gd name="T33" fmla="*/ 88862 h 440259"/>
                    <a:gd name="T34" fmla="*/ 278945 h 440259"/>
                    <a:gd name="T35" fmla="*/ 278945 h 440259"/>
                    <a:gd name="T36" fmla="*/ 278945 h 440259"/>
                    <a:gd name="T37" fmla="*/ 278945 h 440259"/>
                    <a:gd name="T38" fmla="*/ 278945 h 440259"/>
                    <a:gd name="T39" fmla="*/ 278945 h 440259"/>
                    <a:gd name="T40" fmla="*/ 278945 h 440259"/>
                    <a:gd name="T41" fmla="*/ 278945 h 440259"/>
                    <a:gd name="T42" fmla="*/ 278945 h 440259"/>
                    <a:gd name="T43" fmla="*/ 278945 h 440259"/>
                    <a:gd name="T44" fmla="*/ 88862 h 440259"/>
                    <a:gd name="T45" fmla="*/ 88862 h 440259"/>
                    <a:gd name="T46" fmla="*/ 278945 h 440259"/>
                    <a:gd name="T47" fmla="*/ 278945 h 440259"/>
                    <a:gd name="T48" fmla="*/ 278945 h 440259"/>
                    <a:gd name="T49" fmla="*/ 278945 h 440259"/>
                    <a:gd name="T50" fmla="*/ 278945 h 440259"/>
                    <a:gd name="T51" fmla="*/ 278945 h 440259"/>
                    <a:gd name="T52" fmla="*/ 278945 h 440259"/>
                    <a:gd name="T53" fmla="*/ 278945 h 440259"/>
                    <a:gd name="T54" fmla="*/ 278945 h 440259"/>
                    <a:gd name="T55" fmla="*/ 278945 h 440259"/>
                    <a:gd name="T56" fmla="*/ 88862 h 440259"/>
                    <a:gd name="T57" fmla="*/ 88862 h 440259"/>
                    <a:gd name="T58" fmla="*/ 278945 h 440259"/>
                    <a:gd name="T59" fmla="*/ 278945 h 440259"/>
                    <a:gd name="T60" fmla="*/ 278945 h 440259"/>
                    <a:gd name="T61" fmla="*/ 278945 h 440259"/>
                    <a:gd name="T62" fmla="*/ 278945 h 440259"/>
                    <a:gd name="T63" fmla="*/ 278945 h 440259"/>
                    <a:gd name="T64" fmla="*/ 278945 h 440259"/>
                    <a:gd name="T65" fmla="*/ 278945 h 440259"/>
                    <a:gd name="T66" fmla="*/ 278945 h 440259"/>
                    <a:gd name="T67" fmla="*/ 278945 h 440259"/>
                    <a:gd name="T68" fmla="*/ 278945 h 440259"/>
                    <a:gd name="T69" fmla="*/ 278945 h 440259"/>
                    <a:gd name="T70" fmla="*/ 278945 h 440259"/>
                    <a:gd name="T71" fmla="*/ 278945 h 440259"/>
                    <a:gd name="T72" fmla="*/ 278945 h 440259"/>
                    <a:gd name="T73" fmla="*/ 278945 h 440259"/>
                    <a:gd name="T74" fmla="*/ 278945 h 440259"/>
                    <a:gd name="T75" fmla="*/ 278945 h 440259"/>
                    <a:gd name="T76" fmla="*/ 278945 h 440259"/>
                    <a:gd name="T77" fmla="*/ 278945 h 440259"/>
                    <a:gd name="T78" fmla="*/ 278945 h 440259"/>
                    <a:gd name="T79" fmla="*/ 278945 h 440259"/>
                    <a:gd name="T80" fmla="*/ 278945 h 440259"/>
                    <a:gd name="T81" fmla="*/ 278945 h 440259"/>
                    <a:gd name="T82" fmla="*/ 278945 h 440259"/>
                    <a:gd name="T83" fmla="*/ 278945 h 440259"/>
                    <a:gd name="T84" fmla="*/ 278945 h 440259"/>
                    <a:gd name="T85" fmla="*/ 278945 h 440259"/>
                    <a:gd name="T86" fmla="*/ 278945 h 440259"/>
                    <a:gd name="T87" fmla="*/ 278945 h 440259"/>
                    <a:gd name="T88" fmla="*/ 278945 h 440259"/>
                    <a:gd name="T89" fmla="*/ 278945 h 440259"/>
                    <a:gd name="T90" fmla="*/ 278945 h 440259"/>
                    <a:gd name="T91" fmla="*/ 278945 h 440259"/>
                    <a:gd name="T92" fmla="*/ 278945 h 440259"/>
                    <a:gd name="T93" fmla="*/ 278945 h 440259"/>
                    <a:gd name="T94" fmla="*/ 278945 h 440259"/>
                    <a:gd name="T95" fmla="*/ 278945 h 440259"/>
                    <a:gd name="T96" fmla="*/ 278945 h 440259"/>
                    <a:gd name="T97" fmla="*/ 278945 h 440259"/>
                    <a:gd name="T98" fmla="*/ 278945 h 440259"/>
                    <a:gd name="T99" fmla="*/ 278945 h 440259"/>
                    <a:gd name="T100" fmla="*/ 278945 h 440259"/>
                    <a:gd name="T101" fmla="*/ 278945 h 440259"/>
                    <a:gd name="T102" fmla="*/ 278945 h 440259"/>
                    <a:gd name="T103" fmla="*/ 278945 h 440259"/>
                    <a:gd name="T104" fmla="*/ 278945 h 440259"/>
                    <a:gd name="T105" fmla="*/ 278945 h 4402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4153" h="4762">
                      <a:moveTo>
                        <a:pt x="4153" y="1256"/>
                      </a:moveTo>
                      <a:cubicBezTo>
                        <a:pt x="4153" y="1012"/>
                        <a:pt x="3914" y="701"/>
                        <a:pt x="3529" y="444"/>
                      </a:cubicBezTo>
                      <a:cubicBezTo>
                        <a:pt x="3281" y="278"/>
                        <a:pt x="2762" y="0"/>
                        <a:pt x="2076" y="0"/>
                      </a:cubicBezTo>
                      <a:cubicBezTo>
                        <a:pt x="1391" y="0"/>
                        <a:pt x="872" y="278"/>
                        <a:pt x="623" y="444"/>
                      </a:cubicBezTo>
                      <a:cubicBezTo>
                        <a:pt x="238" y="701"/>
                        <a:pt x="0" y="1012"/>
                        <a:pt x="0" y="1256"/>
                      </a:cubicBezTo>
                      <a:cubicBezTo>
                        <a:pt x="0" y="1267"/>
                        <a:pt x="2" y="1279"/>
                        <a:pt x="5" y="1289"/>
                      </a:cubicBezTo>
                      <a:cubicBezTo>
                        <a:pt x="4" y="1307"/>
                        <a:pt x="7" y="1327"/>
                        <a:pt x="16" y="1344"/>
                      </a:cubicBezTo>
                      <a:lnTo>
                        <a:pt x="862" y="2994"/>
                      </a:lnTo>
                      <a:lnTo>
                        <a:pt x="862" y="4662"/>
                      </a:lnTo>
                      <a:cubicBezTo>
                        <a:pt x="862" y="4718"/>
                        <a:pt x="907" y="4762"/>
                        <a:pt x="962" y="4762"/>
                      </a:cubicBezTo>
                      <a:lnTo>
                        <a:pt x="3190" y="4762"/>
                      </a:lnTo>
                      <a:cubicBezTo>
                        <a:pt x="3246" y="4762"/>
                        <a:pt x="3290" y="4718"/>
                        <a:pt x="3290" y="4662"/>
                      </a:cubicBezTo>
                      <a:lnTo>
                        <a:pt x="3290" y="2994"/>
                      </a:lnTo>
                      <a:lnTo>
                        <a:pt x="4137" y="1344"/>
                      </a:lnTo>
                      <a:cubicBezTo>
                        <a:pt x="4146" y="1327"/>
                        <a:pt x="4149" y="1307"/>
                        <a:pt x="4147" y="1289"/>
                      </a:cubicBezTo>
                      <a:cubicBezTo>
                        <a:pt x="4151" y="1279"/>
                        <a:pt x="4153" y="1267"/>
                        <a:pt x="4153" y="1256"/>
                      </a:cubicBezTo>
                      <a:close/>
                      <a:moveTo>
                        <a:pt x="1062" y="4562"/>
                      </a:moveTo>
                      <a:lnTo>
                        <a:pt x="1062" y="3091"/>
                      </a:lnTo>
                      <a:lnTo>
                        <a:pt x="2353" y="3091"/>
                      </a:lnTo>
                      <a:lnTo>
                        <a:pt x="2353" y="4561"/>
                      </a:lnTo>
                      <a:cubicBezTo>
                        <a:pt x="2353" y="4562"/>
                        <a:pt x="2353" y="4562"/>
                        <a:pt x="2353" y="4562"/>
                      </a:cubicBezTo>
                      <a:lnTo>
                        <a:pt x="1062" y="4562"/>
                      </a:lnTo>
                      <a:close/>
                      <a:moveTo>
                        <a:pt x="3090" y="4562"/>
                      </a:moveTo>
                      <a:lnTo>
                        <a:pt x="2553" y="4562"/>
                      </a:lnTo>
                      <a:cubicBezTo>
                        <a:pt x="2553" y="4562"/>
                        <a:pt x="2553" y="4562"/>
                        <a:pt x="2553" y="4561"/>
                      </a:cubicBezTo>
                      <a:lnTo>
                        <a:pt x="2553" y="3091"/>
                      </a:lnTo>
                      <a:lnTo>
                        <a:pt x="3090" y="3091"/>
                      </a:lnTo>
                      <a:lnTo>
                        <a:pt x="3090" y="4562"/>
                      </a:lnTo>
                      <a:close/>
                      <a:moveTo>
                        <a:pt x="3129" y="2870"/>
                      </a:moveTo>
                      <a:lnTo>
                        <a:pt x="2731" y="2870"/>
                      </a:lnTo>
                      <a:lnTo>
                        <a:pt x="3094" y="1517"/>
                      </a:lnTo>
                      <a:cubicBezTo>
                        <a:pt x="3109" y="1464"/>
                        <a:pt x="3077" y="1409"/>
                        <a:pt x="3024" y="1395"/>
                      </a:cubicBezTo>
                      <a:cubicBezTo>
                        <a:pt x="2970" y="1380"/>
                        <a:pt x="2915" y="1412"/>
                        <a:pt x="2901" y="1465"/>
                      </a:cubicBezTo>
                      <a:lnTo>
                        <a:pt x="2524" y="2870"/>
                      </a:lnTo>
                      <a:lnTo>
                        <a:pt x="2176" y="2870"/>
                      </a:lnTo>
                      <a:lnTo>
                        <a:pt x="2176" y="1063"/>
                      </a:lnTo>
                      <a:cubicBezTo>
                        <a:pt x="2176" y="1008"/>
                        <a:pt x="2131" y="963"/>
                        <a:pt x="2076" y="963"/>
                      </a:cubicBezTo>
                      <a:cubicBezTo>
                        <a:pt x="2021" y="963"/>
                        <a:pt x="1976" y="1008"/>
                        <a:pt x="1976" y="1063"/>
                      </a:cubicBezTo>
                      <a:lnTo>
                        <a:pt x="1976" y="2870"/>
                      </a:lnTo>
                      <a:lnTo>
                        <a:pt x="1650" y="2870"/>
                      </a:lnTo>
                      <a:lnTo>
                        <a:pt x="1273" y="1465"/>
                      </a:lnTo>
                      <a:cubicBezTo>
                        <a:pt x="1259" y="1412"/>
                        <a:pt x="1204" y="1380"/>
                        <a:pt x="1150" y="1395"/>
                      </a:cubicBezTo>
                      <a:cubicBezTo>
                        <a:pt x="1097" y="1409"/>
                        <a:pt x="1065" y="1464"/>
                        <a:pt x="1080" y="1517"/>
                      </a:cubicBezTo>
                      <a:lnTo>
                        <a:pt x="1443" y="2870"/>
                      </a:lnTo>
                      <a:lnTo>
                        <a:pt x="1023" y="2870"/>
                      </a:lnTo>
                      <a:lnTo>
                        <a:pt x="199" y="1263"/>
                      </a:lnTo>
                      <a:cubicBezTo>
                        <a:pt x="199" y="1261"/>
                        <a:pt x="200" y="1258"/>
                        <a:pt x="200" y="1256"/>
                      </a:cubicBezTo>
                      <a:cubicBezTo>
                        <a:pt x="200" y="1117"/>
                        <a:pt x="367" y="855"/>
                        <a:pt x="734" y="610"/>
                      </a:cubicBezTo>
                      <a:cubicBezTo>
                        <a:pt x="964" y="457"/>
                        <a:pt x="1444" y="200"/>
                        <a:pt x="2076" y="200"/>
                      </a:cubicBezTo>
                      <a:cubicBezTo>
                        <a:pt x="2709" y="200"/>
                        <a:pt x="3189" y="457"/>
                        <a:pt x="3418" y="610"/>
                      </a:cubicBezTo>
                      <a:cubicBezTo>
                        <a:pt x="3786" y="855"/>
                        <a:pt x="3953" y="1117"/>
                        <a:pt x="3953" y="1256"/>
                      </a:cubicBezTo>
                      <a:cubicBezTo>
                        <a:pt x="3953" y="1258"/>
                        <a:pt x="3953" y="1261"/>
                        <a:pt x="3953" y="1263"/>
                      </a:cubicBezTo>
                      <a:lnTo>
                        <a:pt x="3129" y="2870"/>
                      </a:ln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" name="组合 6">
                <a:extLst>
                  <a:ext uri="{FF2B5EF4-FFF2-40B4-BE49-F238E27FC236}">
                    <a16:creationId xmlns:a16="http://schemas.microsoft.com/office/drawing/2014/main" id="{0276607E-8965-0A7F-63B9-29B80E293D67}"/>
                  </a:ext>
                </a:extLst>
              </p:cNvPr>
              <p:cNvGrpSpPr/>
              <p:nvPr/>
            </p:nvGrpSpPr>
            <p:grpSpPr>
              <a:xfrm>
                <a:off x="4150705" y="4097662"/>
                <a:ext cx="746876" cy="732916"/>
                <a:chOff x="5096147" y="2574880"/>
                <a:chExt cx="746876" cy="732916"/>
              </a:xfrm>
            </p:grpSpPr>
            <p:grpSp>
              <p:nvGrpSpPr>
                <p:cNvPr id="28" name="组合 27">
                  <a:extLst>
                    <a:ext uri="{FF2B5EF4-FFF2-40B4-BE49-F238E27FC236}">
                      <a16:creationId xmlns:a16="http://schemas.microsoft.com/office/drawing/2014/main" id="{A2AB1BF9-BEFD-0DDA-14E2-40A776D475CB}"/>
                    </a:ext>
                  </a:extLst>
                </p:cNvPr>
                <p:cNvGrpSpPr/>
                <p:nvPr/>
              </p:nvGrpSpPr>
              <p:grpSpPr>
                <a:xfrm>
                  <a:off x="5096147" y="2574880"/>
                  <a:ext cx="746876" cy="732916"/>
                  <a:chOff x="1305289" y="2924684"/>
                  <a:chExt cx="746876" cy="732916"/>
                </a:xfrm>
              </p:grpSpPr>
              <p:sp>
                <p:nvSpPr>
                  <p:cNvPr id="30" name="椭圆 29">
                    <a:extLst>
                      <a:ext uri="{FF2B5EF4-FFF2-40B4-BE49-F238E27FC236}">
                        <a16:creationId xmlns:a16="http://schemas.microsoft.com/office/drawing/2014/main" id="{CCBB0437-0789-70FF-809D-CA0F6F8F4F87}"/>
                      </a:ext>
                    </a:extLst>
                  </p:cNvPr>
                  <p:cNvSpPr/>
                  <p:nvPr/>
                </p:nvSpPr>
                <p:spPr>
                  <a:xfrm>
                    <a:off x="1305289" y="2924684"/>
                    <a:ext cx="746876" cy="732916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100000">
                        <a:srgbClr val="92D050"/>
                      </a:gs>
                    </a:gsLst>
                    <a:path path="rect">
                      <a:fillToRect r="100000" b="100000"/>
                    </a:path>
                    <a:tileRect l="-100000" t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31" name="文本框 30">
                    <a:extLst>
                      <a:ext uri="{FF2B5EF4-FFF2-40B4-BE49-F238E27FC236}">
                        <a16:creationId xmlns:a16="http://schemas.microsoft.com/office/drawing/2014/main" id="{18898484-0698-4EFE-D695-99FA205167F6}"/>
                      </a:ext>
                    </a:extLst>
                  </p:cNvPr>
                  <p:cNvSpPr txBox="1"/>
                  <p:nvPr/>
                </p:nvSpPr>
                <p:spPr>
                  <a:xfrm>
                    <a:off x="1405628" y="3320293"/>
                    <a:ext cx="546197" cy="261610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 algn="ctr"/>
                    <a:r>
                      <a:rPr lang="zh-CN" altLang="en-US" sz="1100" b="1"/>
                      <a:t>淡斑</a:t>
                    </a:r>
                  </a:p>
                </p:txBody>
              </p:sp>
            </p:grpSp>
            <p:sp>
              <p:nvSpPr>
                <p:cNvPr id="123" name="任意多边形: 形状 122">
                  <a:extLst>
                    <a:ext uri="{FF2B5EF4-FFF2-40B4-BE49-F238E27FC236}">
                      <a16:creationId xmlns:a16="http://schemas.microsoft.com/office/drawing/2014/main" id="{FDFB8C8B-05B7-A318-B877-6032738402A0}"/>
                    </a:ext>
                  </a:extLst>
                </p:cNvPr>
                <p:cNvSpPr/>
                <p:nvPr/>
              </p:nvSpPr>
              <p:spPr>
                <a:xfrm>
                  <a:off x="5350155" y="2700498"/>
                  <a:ext cx="238985" cy="197658"/>
                </a:xfrm>
                <a:custGeom>
                  <a:avLst/>
                  <a:gdLst>
                    <a:gd name="connsiteX0" fmla="*/ 29501 w 609614"/>
                    <a:gd name="connsiteY0" fmla="*/ 471273 h 608697"/>
                    <a:gd name="connsiteX1" fmla="*/ 19637 w 609614"/>
                    <a:gd name="connsiteY1" fmla="*/ 481122 h 608697"/>
                    <a:gd name="connsiteX2" fmla="*/ 19637 w 609614"/>
                    <a:gd name="connsiteY2" fmla="*/ 579243 h 608697"/>
                    <a:gd name="connsiteX3" fmla="*/ 29501 w 609614"/>
                    <a:gd name="connsiteY3" fmla="*/ 589091 h 608697"/>
                    <a:gd name="connsiteX4" fmla="*/ 68867 w 609614"/>
                    <a:gd name="connsiteY4" fmla="*/ 589091 h 608697"/>
                    <a:gd name="connsiteX5" fmla="*/ 78639 w 609614"/>
                    <a:gd name="connsiteY5" fmla="*/ 579243 h 608697"/>
                    <a:gd name="connsiteX6" fmla="*/ 78639 w 609614"/>
                    <a:gd name="connsiteY6" fmla="*/ 481122 h 608697"/>
                    <a:gd name="connsiteX7" fmla="*/ 68867 w 609614"/>
                    <a:gd name="connsiteY7" fmla="*/ 471273 h 608697"/>
                    <a:gd name="connsiteX8" fmla="*/ 29501 w 609614"/>
                    <a:gd name="connsiteY8" fmla="*/ 431970 h 608697"/>
                    <a:gd name="connsiteX9" fmla="*/ 29501 w 609614"/>
                    <a:gd name="connsiteY9" fmla="*/ 451667 h 608697"/>
                    <a:gd name="connsiteX10" fmla="*/ 68867 w 609614"/>
                    <a:gd name="connsiteY10" fmla="*/ 451667 h 608697"/>
                    <a:gd name="connsiteX11" fmla="*/ 68867 w 609614"/>
                    <a:gd name="connsiteY11" fmla="*/ 431970 h 608697"/>
                    <a:gd name="connsiteX12" fmla="*/ 137621 w 609614"/>
                    <a:gd name="connsiteY12" fmla="*/ 402515 h 608697"/>
                    <a:gd name="connsiteX13" fmla="*/ 137621 w 609614"/>
                    <a:gd name="connsiteY13" fmla="*/ 589091 h 608697"/>
                    <a:gd name="connsiteX14" fmla="*/ 196712 w 609614"/>
                    <a:gd name="connsiteY14" fmla="*/ 589091 h 608697"/>
                    <a:gd name="connsiteX15" fmla="*/ 196620 w 609614"/>
                    <a:gd name="connsiteY15" fmla="*/ 402515 h 608697"/>
                    <a:gd name="connsiteX16" fmla="*/ 147485 w 609614"/>
                    <a:gd name="connsiteY16" fmla="*/ 363304 h 608697"/>
                    <a:gd name="connsiteX17" fmla="*/ 147485 w 609614"/>
                    <a:gd name="connsiteY17" fmla="*/ 382909 h 608697"/>
                    <a:gd name="connsiteX18" fmla="*/ 186848 w 609614"/>
                    <a:gd name="connsiteY18" fmla="*/ 382909 h 608697"/>
                    <a:gd name="connsiteX19" fmla="*/ 186848 w 609614"/>
                    <a:gd name="connsiteY19" fmla="*/ 363304 h 608697"/>
                    <a:gd name="connsiteX20" fmla="*/ 157349 w 609614"/>
                    <a:gd name="connsiteY20" fmla="*/ 216031 h 608697"/>
                    <a:gd name="connsiteX21" fmla="*/ 157349 w 609614"/>
                    <a:gd name="connsiteY21" fmla="*/ 343606 h 608697"/>
                    <a:gd name="connsiteX22" fmla="*/ 176984 w 609614"/>
                    <a:gd name="connsiteY22" fmla="*/ 343606 h 608697"/>
                    <a:gd name="connsiteX23" fmla="*/ 176984 w 609614"/>
                    <a:gd name="connsiteY23" fmla="*/ 245486 h 608697"/>
                    <a:gd name="connsiteX24" fmla="*/ 455762 w 609614"/>
                    <a:gd name="connsiteY24" fmla="*/ 159407 h 608697"/>
                    <a:gd name="connsiteX25" fmla="*/ 468484 w 609614"/>
                    <a:gd name="connsiteY25" fmla="*/ 174413 h 608697"/>
                    <a:gd name="connsiteX26" fmla="*/ 340710 w 609614"/>
                    <a:gd name="connsiteY26" fmla="*/ 282402 h 608697"/>
                    <a:gd name="connsiteX27" fmla="*/ 327988 w 609614"/>
                    <a:gd name="connsiteY27" fmla="*/ 267488 h 608697"/>
                    <a:gd name="connsiteX28" fmla="*/ 397135 w 609614"/>
                    <a:gd name="connsiteY28" fmla="*/ 119961 h 608697"/>
                    <a:gd name="connsiteX29" fmla="*/ 409209 w 609614"/>
                    <a:gd name="connsiteY29" fmla="*/ 135418 h 608697"/>
                    <a:gd name="connsiteX30" fmla="*/ 320727 w 609614"/>
                    <a:gd name="connsiteY30" fmla="*/ 204146 h 608697"/>
                    <a:gd name="connsiteX31" fmla="*/ 308653 w 609614"/>
                    <a:gd name="connsiteY31" fmla="*/ 188597 h 608697"/>
                    <a:gd name="connsiteX32" fmla="*/ 393342 w 609614"/>
                    <a:gd name="connsiteY32" fmla="*/ 68741 h 608697"/>
                    <a:gd name="connsiteX33" fmla="*/ 245822 w 609614"/>
                    <a:gd name="connsiteY33" fmla="*/ 216012 h 608697"/>
                    <a:gd name="connsiteX34" fmla="*/ 393342 w 609614"/>
                    <a:gd name="connsiteY34" fmla="*/ 363283 h 608697"/>
                    <a:gd name="connsiteX35" fmla="*/ 540861 w 609614"/>
                    <a:gd name="connsiteY35" fmla="*/ 216012 h 608697"/>
                    <a:gd name="connsiteX36" fmla="*/ 393342 w 609614"/>
                    <a:gd name="connsiteY36" fmla="*/ 68741 h 608697"/>
                    <a:gd name="connsiteX37" fmla="*/ 393342 w 609614"/>
                    <a:gd name="connsiteY37" fmla="*/ 49043 h 608697"/>
                    <a:gd name="connsiteX38" fmla="*/ 560500 w 609614"/>
                    <a:gd name="connsiteY38" fmla="*/ 216012 h 608697"/>
                    <a:gd name="connsiteX39" fmla="*/ 393342 w 609614"/>
                    <a:gd name="connsiteY39" fmla="*/ 382888 h 608697"/>
                    <a:gd name="connsiteX40" fmla="*/ 226091 w 609614"/>
                    <a:gd name="connsiteY40" fmla="*/ 216012 h 608697"/>
                    <a:gd name="connsiteX41" fmla="*/ 393342 w 609614"/>
                    <a:gd name="connsiteY41" fmla="*/ 49043 h 608697"/>
                    <a:gd name="connsiteX42" fmla="*/ 393345 w 609614"/>
                    <a:gd name="connsiteY42" fmla="*/ 19606 h 608697"/>
                    <a:gd name="connsiteX43" fmla="*/ 196620 w 609614"/>
                    <a:gd name="connsiteY43" fmla="*/ 216031 h 608697"/>
                    <a:gd name="connsiteX44" fmla="*/ 393345 w 609614"/>
                    <a:gd name="connsiteY44" fmla="*/ 412364 h 608697"/>
                    <a:gd name="connsiteX45" fmla="*/ 589978 w 609614"/>
                    <a:gd name="connsiteY45" fmla="*/ 216031 h 608697"/>
                    <a:gd name="connsiteX46" fmla="*/ 393345 w 609614"/>
                    <a:gd name="connsiteY46" fmla="*/ 19606 h 608697"/>
                    <a:gd name="connsiteX47" fmla="*/ 393345 w 609614"/>
                    <a:gd name="connsiteY47" fmla="*/ 0 h 608697"/>
                    <a:gd name="connsiteX48" fmla="*/ 609614 w 609614"/>
                    <a:gd name="connsiteY48" fmla="*/ 216031 h 608697"/>
                    <a:gd name="connsiteX49" fmla="*/ 403117 w 609614"/>
                    <a:gd name="connsiteY49" fmla="*/ 431786 h 608697"/>
                    <a:gd name="connsiteX50" fmla="*/ 403117 w 609614"/>
                    <a:gd name="connsiteY50" fmla="*/ 589091 h 608697"/>
                    <a:gd name="connsiteX51" fmla="*/ 540843 w 609614"/>
                    <a:gd name="connsiteY51" fmla="*/ 589091 h 608697"/>
                    <a:gd name="connsiteX52" fmla="*/ 540843 w 609614"/>
                    <a:gd name="connsiteY52" fmla="*/ 608697 h 608697"/>
                    <a:gd name="connsiteX53" fmla="*/ 393345 w 609614"/>
                    <a:gd name="connsiteY53" fmla="*/ 608697 h 608697"/>
                    <a:gd name="connsiteX54" fmla="*/ 245847 w 609614"/>
                    <a:gd name="connsiteY54" fmla="*/ 608697 h 608697"/>
                    <a:gd name="connsiteX55" fmla="*/ 245847 w 609614"/>
                    <a:gd name="connsiteY55" fmla="*/ 589091 h 608697"/>
                    <a:gd name="connsiteX56" fmla="*/ 383481 w 609614"/>
                    <a:gd name="connsiteY56" fmla="*/ 589091 h 608697"/>
                    <a:gd name="connsiteX57" fmla="*/ 383481 w 609614"/>
                    <a:gd name="connsiteY57" fmla="*/ 431786 h 608697"/>
                    <a:gd name="connsiteX58" fmla="*/ 196620 w 609614"/>
                    <a:gd name="connsiteY58" fmla="*/ 305775 h 608697"/>
                    <a:gd name="connsiteX59" fmla="*/ 196620 w 609614"/>
                    <a:gd name="connsiteY59" fmla="*/ 346367 h 608697"/>
                    <a:gd name="connsiteX60" fmla="*/ 206484 w 609614"/>
                    <a:gd name="connsiteY60" fmla="*/ 363304 h 608697"/>
                    <a:gd name="connsiteX61" fmla="*/ 206484 w 609614"/>
                    <a:gd name="connsiteY61" fmla="*/ 385671 h 608697"/>
                    <a:gd name="connsiteX62" fmla="*/ 216348 w 609614"/>
                    <a:gd name="connsiteY62" fmla="*/ 402515 h 608697"/>
                    <a:gd name="connsiteX63" fmla="*/ 216348 w 609614"/>
                    <a:gd name="connsiteY63" fmla="*/ 589091 h 608697"/>
                    <a:gd name="connsiteX64" fmla="*/ 196620 w 609614"/>
                    <a:gd name="connsiteY64" fmla="*/ 608697 h 608697"/>
                    <a:gd name="connsiteX65" fmla="*/ 137621 w 609614"/>
                    <a:gd name="connsiteY65" fmla="*/ 608697 h 608697"/>
                    <a:gd name="connsiteX66" fmla="*/ 117985 w 609614"/>
                    <a:gd name="connsiteY66" fmla="*/ 589091 h 608697"/>
                    <a:gd name="connsiteX67" fmla="*/ 117985 w 609614"/>
                    <a:gd name="connsiteY67" fmla="*/ 402515 h 608697"/>
                    <a:gd name="connsiteX68" fmla="*/ 127849 w 609614"/>
                    <a:gd name="connsiteY68" fmla="*/ 385671 h 608697"/>
                    <a:gd name="connsiteX69" fmla="*/ 127849 w 609614"/>
                    <a:gd name="connsiteY69" fmla="*/ 363304 h 608697"/>
                    <a:gd name="connsiteX70" fmla="*/ 137621 w 609614"/>
                    <a:gd name="connsiteY70" fmla="*/ 346367 h 608697"/>
                    <a:gd name="connsiteX71" fmla="*/ 137621 w 609614"/>
                    <a:gd name="connsiteY71" fmla="*/ 216031 h 608697"/>
                    <a:gd name="connsiteX72" fmla="*/ 151633 w 609614"/>
                    <a:gd name="connsiteY72" fmla="*/ 197254 h 608697"/>
                    <a:gd name="connsiteX73" fmla="*/ 173665 w 609614"/>
                    <a:gd name="connsiteY73" fmla="*/ 205170 h 608697"/>
                    <a:gd name="connsiteX74" fmla="*/ 177169 w 609614"/>
                    <a:gd name="connsiteY74" fmla="*/ 210324 h 608697"/>
                    <a:gd name="connsiteX75" fmla="*/ 393345 w 609614"/>
                    <a:gd name="connsiteY75" fmla="*/ 0 h 608697"/>
                    <a:gd name="connsiteX76" fmla="*/ 39366 w 609614"/>
                    <a:gd name="connsiteY76" fmla="*/ 0 h 608697"/>
                    <a:gd name="connsiteX77" fmla="*/ 59002 w 609614"/>
                    <a:gd name="connsiteY77" fmla="*/ 0 h 608697"/>
                    <a:gd name="connsiteX78" fmla="*/ 59002 w 609614"/>
                    <a:gd name="connsiteY78" fmla="*/ 29455 h 608697"/>
                    <a:gd name="connsiteX79" fmla="*/ 98368 w 609614"/>
                    <a:gd name="connsiteY79" fmla="*/ 29455 h 608697"/>
                    <a:gd name="connsiteX80" fmla="*/ 98368 w 609614"/>
                    <a:gd name="connsiteY80" fmla="*/ 49060 h 608697"/>
                    <a:gd name="connsiteX81" fmla="*/ 59002 w 609614"/>
                    <a:gd name="connsiteY81" fmla="*/ 49060 h 608697"/>
                    <a:gd name="connsiteX82" fmla="*/ 59002 w 609614"/>
                    <a:gd name="connsiteY82" fmla="*/ 68758 h 608697"/>
                    <a:gd name="connsiteX83" fmla="*/ 98368 w 609614"/>
                    <a:gd name="connsiteY83" fmla="*/ 68758 h 608697"/>
                    <a:gd name="connsiteX84" fmla="*/ 98368 w 609614"/>
                    <a:gd name="connsiteY84" fmla="*/ 88364 h 608697"/>
                    <a:gd name="connsiteX85" fmla="*/ 59002 w 609614"/>
                    <a:gd name="connsiteY85" fmla="*/ 88364 h 608697"/>
                    <a:gd name="connsiteX86" fmla="*/ 59002 w 609614"/>
                    <a:gd name="connsiteY86" fmla="*/ 107970 h 608697"/>
                    <a:gd name="connsiteX87" fmla="*/ 98368 w 609614"/>
                    <a:gd name="connsiteY87" fmla="*/ 107970 h 608697"/>
                    <a:gd name="connsiteX88" fmla="*/ 98368 w 609614"/>
                    <a:gd name="connsiteY88" fmla="*/ 127667 h 608697"/>
                    <a:gd name="connsiteX89" fmla="*/ 59002 w 609614"/>
                    <a:gd name="connsiteY89" fmla="*/ 127667 h 608697"/>
                    <a:gd name="connsiteX90" fmla="*/ 59002 w 609614"/>
                    <a:gd name="connsiteY90" fmla="*/ 147273 h 608697"/>
                    <a:gd name="connsiteX91" fmla="*/ 98368 w 609614"/>
                    <a:gd name="connsiteY91" fmla="*/ 147273 h 608697"/>
                    <a:gd name="connsiteX92" fmla="*/ 98368 w 609614"/>
                    <a:gd name="connsiteY92" fmla="*/ 166879 h 608697"/>
                    <a:gd name="connsiteX93" fmla="*/ 59002 w 609614"/>
                    <a:gd name="connsiteY93" fmla="*/ 166879 h 608697"/>
                    <a:gd name="connsiteX94" fmla="*/ 59002 w 609614"/>
                    <a:gd name="connsiteY94" fmla="*/ 186576 h 608697"/>
                    <a:gd name="connsiteX95" fmla="*/ 98368 w 609614"/>
                    <a:gd name="connsiteY95" fmla="*/ 186576 h 608697"/>
                    <a:gd name="connsiteX96" fmla="*/ 98368 w 609614"/>
                    <a:gd name="connsiteY96" fmla="*/ 206182 h 608697"/>
                    <a:gd name="connsiteX97" fmla="*/ 59002 w 609614"/>
                    <a:gd name="connsiteY97" fmla="*/ 206182 h 608697"/>
                    <a:gd name="connsiteX98" fmla="*/ 59002 w 609614"/>
                    <a:gd name="connsiteY98" fmla="*/ 412364 h 608697"/>
                    <a:gd name="connsiteX99" fmla="*/ 68867 w 609614"/>
                    <a:gd name="connsiteY99" fmla="*/ 412364 h 608697"/>
                    <a:gd name="connsiteX100" fmla="*/ 88504 w 609614"/>
                    <a:gd name="connsiteY100" fmla="*/ 431970 h 608697"/>
                    <a:gd name="connsiteX101" fmla="*/ 88504 w 609614"/>
                    <a:gd name="connsiteY101" fmla="*/ 459307 h 608697"/>
                    <a:gd name="connsiteX102" fmla="*/ 98368 w 609614"/>
                    <a:gd name="connsiteY102" fmla="*/ 481122 h 608697"/>
                    <a:gd name="connsiteX103" fmla="*/ 98368 w 609614"/>
                    <a:gd name="connsiteY103" fmla="*/ 579243 h 608697"/>
                    <a:gd name="connsiteX104" fmla="*/ 68867 w 609614"/>
                    <a:gd name="connsiteY104" fmla="*/ 608697 h 608697"/>
                    <a:gd name="connsiteX105" fmla="*/ 29501 w 609614"/>
                    <a:gd name="connsiteY105" fmla="*/ 608697 h 608697"/>
                    <a:gd name="connsiteX106" fmla="*/ 0 w 609614"/>
                    <a:gd name="connsiteY106" fmla="*/ 579243 h 608697"/>
                    <a:gd name="connsiteX107" fmla="*/ 0 w 609614"/>
                    <a:gd name="connsiteY107" fmla="*/ 481122 h 608697"/>
                    <a:gd name="connsiteX108" fmla="*/ 9864 w 609614"/>
                    <a:gd name="connsiteY108" fmla="*/ 459307 h 608697"/>
                    <a:gd name="connsiteX109" fmla="*/ 9864 w 609614"/>
                    <a:gd name="connsiteY109" fmla="*/ 431970 h 608697"/>
                    <a:gd name="connsiteX110" fmla="*/ 29501 w 609614"/>
                    <a:gd name="connsiteY110" fmla="*/ 412364 h 608697"/>
                    <a:gd name="connsiteX111" fmla="*/ 39366 w 609614"/>
                    <a:gd name="connsiteY111" fmla="*/ 412364 h 608697"/>
                    <a:gd name="connsiteX112" fmla="*/ 39366 w 609614"/>
                    <a:gd name="connsiteY112" fmla="*/ 206182 h 608697"/>
                    <a:gd name="connsiteX113" fmla="*/ 0 w 609614"/>
                    <a:gd name="connsiteY113" fmla="*/ 206182 h 608697"/>
                    <a:gd name="connsiteX114" fmla="*/ 0 w 609614"/>
                    <a:gd name="connsiteY114" fmla="*/ 186576 h 608697"/>
                    <a:gd name="connsiteX115" fmla="*/ 39366 w 609614"/>
                    <a:gd name="connsiteY115" fmla="*/ 186576 h 608697"/>
                    <a:gd name="connsiteX116" fmla="*/ 39366 w 609614"/>
                    <a:gd name="connsiteY116" fmla="*/ 166879 h 608697"/>
                    <a:gd name="connsiteX117" fmla="*/ 0 w 609614"/>
                    <a:gd name="connsiteY117" fmla="*/ 166879 h 608697"/>
                    <a:gd name="connsiteX118" fmla="*/ 0 w 609614"/>
                    <a:gd name="connsiteY118" fmla="*/ 147273 h 608697"/>
                    <a:gd name="connsiteX119" fmla="*/ 39366 w 609614"/>
                    <a:gd name="connsiteY119" fmla="*/ 147273 h 608697"/>
                    <a:gd name="connsiteX120" fmla="*/ 39366 w 609614"/>
                    <a:gd name="connsiteY120" fmla="*/ 127667 h 608697"/>
                    <a:gd name="connsiteX121" fmla="*/ 0 w 609614"/>
                    <a:gd name="connsiteY121" fmla="*/ 127667 h 608697"/>
                    <a:gd name="connsiteX122" fmla="*/ 0 w 609614"/>
                    <a:gd name="connsiteY122" fmla="*/ 107970 h 608697"/>
                    <a:gd name="connsiteX123" fmla="*/ 39366 w 609614"/>
                    <a:gd name="connsiteY123" fmla="*/ 107970 h 608697"/>
                    <a:gd name="connsiteX124" fmla="*/ 39366 w 609614"/>
                    <a:gd name="connsiteY124" fmla="*/ 88364 h 608697"/>
                    <a:gd name="connsiteX125" fmla="*/ 0 w 609614"/>
                    <a:gd name="connsiteY125" fmla="*/ 88364 h 608697"/>
                    <a:gd name="connsiteX126" fmla="*/ 0 w 609614"/>
                    <a:gd name="connsiteY126" fmla="*/ 68758 h 608697"/>
                    <a:gd name="connsiteX127" fmla="*/ 39366 w 609614"/>
                    <a:gd name="connsiteY127" fmla="*/ 68758 h 608697"/>
                    <a:gd name="connsiteX128" fmla="*/ 39366 w 609614"/>
                    <a:gd name="connsiteY128" fmla="*/ 49060 h 608697"/>
                    <a:gd name="connsiteX129" fmla="*/ 0 w 609614"/>
                    <a:gd name="connsiteY129" fmla="*/ 49060 h 608697"/>
                    <a:gd name="connsiteX130" fmla="*/ 0 w 609614"/>
                    <a:gd name="connsiteY130" fmla="*/ 29455 h 608697"/>
                    <a:gd name="connsiteX131" fmla="*/ 39366 w 609614"/>
                    <a:gd name="connsiteY131" fmla="*/ 29455 h 608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</a:cxnLst>
                  <a:rect l="l" t="t" r="r" b="b"/>
                  <a:pathLst>
                    <a:path w="609614" h="608697">
                      <a:moveTo>
                        <a:pt x="29501" y="471273"/>
                      </a:moveTo>
                      <a:cubicBezTo>
                        <a:pt x="24062" y="471273"/>
                        <a:pt x="19637" y="475691"/>
                        <a:pt x="19637" y="481122"/>
                      </a:cubicBezTo>
                      <a:lnTo>
                        <a:pt x="19637" y="579243"/>
                      </a:lnTo>
                      <a:cubicBezTo>
                        <a:pt x="19637" y="584673"/>
                        <a:pt x="24062" y="589091"/>
                        <a:pt x="29501" y="589091"/>
                      </a:cubicBezTo>
                      <a:lnTo>
                        <a:pt x="68867" y="589091"/>
                      </a:lnTo>
                      <a:cubicBezTo>
                        <a:pt x="74306" y="589091"/>
                        <a:pt x="78639" y="584673"/>
                        <a:pt x="78639" y="579243"/>
                      </a:cubicBezTo>
                      <a:lnTo>
                        <a:pt x="78639" y="481122"/>
                      </a:lnTo>
                      <a:cubicBezTo>
                        <a:pt x="78639" y="475691"/>
                        <a:pt x="74306" y="471273"/>
                        <a:pt x="68867" y="471273"/>
                      </a:cubicBezTo>
                      <a:close/>
                      <a:moveTo>
                        <a:pt x="29501" y="431970"/>
                      </a:moveTo>
                      <a:lnTo>
                        <a:pt x="29501" y="451667"/>
                      </a:lnTo>
                      <a:lnTo>
                        <a:pt x="68867" y="451667"/>
                      </a:lnTo>
                      <a:lnTo>
                        <a:pt x="68867" y="431970"/>
                      </a:lnTo>
                      <a:close/>
                      <a:moveTo>
                        <a:pt x="137621" y="402515"/>
                      </a:moveTo>
                      <a:lnTo>
                        <a:pt x="137621" y="589091"/>
                      </a:lnTo>
                      <a:lnTo>
                        <a:pt x="196712" y="589091"/>
                      </a:lnTo>
                      <a:lnTo>
                        <a:pt x="196620" y="402515"/>
                      </a:lnTo>
                      <a:close/>
                      <a:moveTo>
                        <a:pt x="147485" y="363304"/>
                      </a:moveTo>
                      <a:lnTo>
                        <a:pt x="147485" y="382909"/>
                      </a:lnTo>
                      <a:lnTo>
                        <a:pt x="186848" y="382909"/>
                      </a:lnTo>
                      <a:lnTo>
                        <a:pt x="186848" y="363304"/>
                      </a:lnTo>
                      <a:close/>
                      <a:moveTo>
                        <a:pt x="157349" y="216031"/>
                      </a:moveTo>
                      <a:lnTo>
                        <a:pt x="157349" y="343606"/>
                      </a:lnTo>
                      <a:lnTo>
                        <a:pt x="176984" y="343606"/>
                      </a:lnTo>
                      <a:lnTo>
                        <a:pt x="176984" y="245486"/>
                      </a:lnTo>
                      <a:close/>
                      <a:moveTo>
                        <a:pt x="455762" y="159407"/>
                      </a:moveTo>
                      <a:lnTo>
                        <a:pt x="468484" y="174413"/>
                      </a:lnTo>
                      <a:lnTo>
                        <a:pt x="340710" y="282402"/>
                      </a:lnTo>
                      <a:lnTo>
                        <a:pt x="327988" y="267488"/>
                      </a:lnTo>
                      <a:close/>
                      <a:moveTo>
                        <a:pt x="397135" y="119961"/>
                      </a:moveTo>
                      <a:lnTo>
                        <a:pt x="409209" y="135418"/>
                      </a:lnTo>
                      <a:lnTo>
                        <a:pt x="320727" y="204146"/>
                      </a:lnTo>
                      <a:lnTo>
                        <a:pt x="308653" y="188597"/>
                      </a:lnTo>
                      <a:close/>
                      <a:moveTo>
                        <a:pt x="393342" y="68741"/>
                      </a:moveTo>
                      <a:cubicBezTo>
                        <a:pt x="311929" y="68741"/>
                        <a:pt x="245822" y="134736"/>
                        <a:pt x="245822" y="216012"/>
                      </a:cubicBezTo>
                      <a:cubicBezTo>
                        <a:pt x="245822" y="297195"/>
                        <a:pt x="311929" y="363283"/>
                        <a:pt x="393342" y="363283"/>
                      </a:cubicBezTo>
                      <a:cubicBezTo>
                        <a:pt x="474662" y="363283"/>
                        <a:pt x="540861" y="297195"/>
                        <a:pt x="540861" y="216012"/>
                      </a:cubicBezTo>
                      <a:cubicBezTo>
                        <a:pt x="540861" y="134736"/>
                        <a:pt x="474662" y="68741"/>
                        <a:pt x="393342" y="68741"/>
                      </a:cubicBezTo>
                      <a:close/>
                      <a:moveTo>
                        <a:pt x="393342" y="49043"/>
                      </a:moveTo>
                      <a:cubicBezTo>
                        <a:pt x="485541" y="49043"/>
                        <a:pt x="560500" y="123967"/>
                        <a:pt x="560500" y="216012"/>
                      </a:cubicBezTo>
                      <a:cubicBezTo>
                        <a:pt x="560500" y="308056"/>
                        <a:pt x="485541" y="382888"/>
                        <a:pt x="393342" y="382888"/>
                      </a:cubicBezTo>
                      <a:cubicBezTo>
                        <a:pt x="301142" y="382888"/>
                        <a:pt x="226091" y="308056"/>
                        <a:pt x="226091" y="216012"/>
                      </a:cubicBezTo>
                      <a:cubicBezTo>
                        <a:pt x="226091" y="123967"/>
                        <a:pt x="301142" y="49043"/>
                        <a:pt x="393342" y="49043"/>
                      </a:cubicBezTo>
                      <a:close/>
                      <a:moveTo>
                        <a:pt x="393345" y="19606"/>
                      </a:moveTo>
                      <a:cubicBezTo>
                        <a:pt x="284842" y="19606"/>
                        <a:pt x="196620" y="107693"/>
                        <a:pt x="196620" y="216031"/>
                      </a:cubicBezTo>
                      <a:cubicBezTo>
                        <a:pt x="196620" y="324276"/>
                        <a:pt x="284842" y="412364"/>
                        <a:pt x="393345" y="412364"/>
                      </a:cubicBezTo>
                      <a:cubicBezTo>
                        <a:pt x="501756" y="412364"/>
                        <a:pt x="589978" y="324276"/>
                        <a:pt x="589978" y="216031"/>
                      </a:cubicBezTo>
                      <a:cubicBezTo>
                        <a:pt x="589978" y="107693"/>
                        <a:pt x="501756" y="19606"/>
                        <a:pt x="393345" y="19606"/>
                      </a:cubicBezTo>
                      <a:close/>
                      <a:moveTo>
                        <a:pt x="393345" y="0"/>
                      </a:moveTo>
                      <a:cubicBezTo>
                        <a:pt x="512634" y="0"/>
                        <a:pt x="609614" y="96924"/>
                        <a:pt x="609614" y="216031"/>
                      </a:cubicBezTo>
                      <a:cubicBezTo>
                        <a:pt x="609614" y="331824"/>
                        <a:pt x="517889" y="426631"/>
                        <a:pt x="403117" y="431786"/>
                      </a:cubicBezTo>
                      <a:lnTo>
                        <a:pt x="403117" y="589091"/>
                      </a:lnTo>
                      <a:lnTo>
                        <a:pt x="540843" y="589091"/>
                      </a:lnTo>
                      <a:lnTo>
                        <a:pt x="540843" y="608697"/>
                      </a:lnTo>
                      <a:lnTo>
                        <a:pt x="393345" y="608697"/>
                      </a:lnTo>
                      <a:lnTo>
                        <a:pt x="245847" y="608697"/>
                      </a:lnTo>
                      <a:lnTo>
                        <a:pt x="245847" y="589091"/>
                      </a:lnTo>
                      <a:lnTo>
                        <a:pt x="383481" y="589091"/>
                      </a:lnTo>
                      <a:lnTo>
                        <a:pt x="383481" y="431786"/>
                      </a:lnTo>
                      <a:cubicBezTo>
                        <a:pt x="300514" y="428012"/>
                        <a:pt x="229530" y="377387"/>
                        <a:pt x="196620" y="305775"/>
                      </a:cubicBezTo>
                      <a:lnTo>
                        <a:pt x="196620" y="346367"/>
                      </a:lnTo>
                      <a:cubicBezTo>
                        <a:pt x="202520" y="349773"/>
                        <a:pt x="206484" y="356032"/>
                        <a:pt x="206484" y="363304"/>
                      </a:cubicBezTo>
                      <a:lnTo>
                        <a:pt x="206484" y="385671"/>
                      </a:lnTo>
                      <a:cubicBezTo>
                        <a:pt x="212291" y="389077"/>
                        <a:pt x="216348" y="395336"/>
                        <a:pt x="216348" y="402515"/>
                      </a:cubicBezTo>
                      <a:lnTo>
                        <a:pt x="216348" y="589091"/>
                      </a:lnTo>
                      <a:cubicBezTo>
                        <a:pt x="216348" y="599953"/>
                        <a:pt x="207498" y="608697"/>
                        <a:pt x="196620" y="608697"/>
                      </a:cubicBezTo>
                      <a:lnTo>
                        <a:pt x="137621" y="608697"/>
                      </a:lnTo>
                      <a:cubicBezTo>
                        <a:pt x="126835" y="608697"/>
                        <a:pt x="117985" y="599953"/>
                        <a:pt x="117985" y="589091"/>
                      </a:cubicBezTo>
                      <a:lnTo>
                        <a:pt x="117985" y="402515"/>
                      </a:lnTo>
                      <a:cubicBezTo>
                        <a:pt x="117985" y="395336"/>
                        <a:pt x="121949" y="389077"/>
                        <a:pt x="127849" y="385671"/>
                      </a:cubicBezTo>
                      <a:lnTo>
                        <a:pt x="127849" y="363304"/>
                      </a:lnTo>
                      <a:cubicBezTo>
                        <a:pt x="127849" y="356032"/>
                        <a:pt x="131813" y="349773"/>
                        <a:pt x="137621" y="346367"/>
                      </a:cubicBezTo>
                      <a:lnTo>
                        <a:pt x="137621" y="216031"/>
                      </a:lnTo>
                      <a:cubicBezTo>
                        <a:pt x="137621" y="207287"/>
                        <a:pt x="143244" y="199739"/>
                        <a:pt x="151633" y="197254"/>
                      </a:cubicBezTo>
                      <a:cubicBezTo>
                        <a:pt x="159930" y="194676"/>
                        <a:pt x="168872" y="197898"/>
                        <a:pt x="173665" y="205170"/>
                      </a:cubicBezTo>
                      <a:lnTo>
                        <a:pt x="177169" y="210324"/>
                      </a:lnTo>
                      <a:cubicBezTo>
                        <a:pt x="180211" y="93795"/>
                        <a:pt x="275900" y="0"/>
                        <a:pt x="393345" y="0"/>
                      </a:cubicBezTo>
                      <a:close/>
                      <a:moveTo>
                        <a:pt x="39366" y="0"/>
                      </a:moveTo>
                      <a:lnTo>
                        <a:pt x="59002" y="0"/>
                      </a:lnTo>
                      <a:lnTo>
                        <a:pt x="59002" y="29455"/>
                      </a:lnTo>
                      <a:lnTo>
                        <a:pt x="98368" y="29455"/>
                      </a:lnTo>
                      <a:lnTo>
                        <a:pt x="98368" y="49060"/>
                      </a:lnTo>
                      <a:lnTo>
                        <a:pt x="59002" y="49060"/>
                      </a:lnTo>
                      <a:lnTo>
                        <a:pt x="59002" y="68758"/>
                      </a:lnTo>
                      <a:lnTo>
                        <a:pt x="98368" y="68758"/>
                      </a:lnTo>
                      <a:lnTo>
                        <a:pt x="98368" y="88364"/>
                      </a:lnTo>
                      <a:lnTo>
                        <a:pt x="59002" y="88364"/>
                      </a:lnTo>
                      <a:lnTo>
                        <a:pt x="59002" y="107970"/>
                      </a:lnTo>
                      <a:lnTo>
                        <a:pt x="98368" y="107970"/>
                      </a:lnTo>
                      <a:lnTo>
                        <a:pt x="98368" y="127667"/>
                      </a:lnTo>
                      <a:lnTo>
                        <a:pt x="59002" y="127667"/>
                      </a:lnTo>
                      <a:lnTo>
                        <a:pt x="59002" y="147273"/>
                      </a:lnTo>
                      <a:lnTo>
                        <a:pt x="98368" y="147273"/>
                      </a:lnTo>
                      <a:lnTo>
                        <a:pt x="98368" y="166879"/>
                      </a:lnTo>
                      <a:lnTo>
                        <a:pt x="59002" y="166879"/>
                      </a:lnTo>
                      <a:lnTo>
                        <a:pt x="59002" y="186576"/>
                      </a:lnTo>
                      <a:lnTo>
                        <a:pt x="98368" y="186576"/>
                      </a:lnTo>
                      <a:lnTo>
                        <a:pt x="98368" y="206182"/>
                      </a:lnTo>
                      <a:lnTo>
                        <a:pt x="59002" y="206182"/>
                      </a:lnTo>
                      <a:lnTo>
                        <a:pt x="59002" y="412364"/>
                      </a:lnTo>
                      <a:lnTo>
                        <a:pt x="68867" y="412364"/>
                      </a:lnTo>
                      <a:cubicBezTo>
                        <a:pt x="79653" y="412364"/>
                        <a:pt x="88504" y="421200"/>
                        <a:pt x="88504" y="431970"/>
                      </a:cubicBezTo>
                      <a:lnTo>
                        <a:pt x="88504" y="459307"/>
                      </a:lnTo>
                      <a:cubicBezTo>
                        <a:pt x="94496" y="464738"/>
                        <a:pt x="98368" y="472378"/>
                        <a:pt x="98368" y="481122"/>
                      </a:cubicBezTo>
                      <a:lnTo>
                        <a:pt x="98368" y="579243"/>
                      </a:lnTo>
                      <a:cubicBezTo>
                        <a:pt x="98368" y="595535"/>
                        <a:pt x="85092" y="608697"/>
                        <a:pt x="68867" y="608697"/>
                      </a:cubicBezTo>
                      <a:lnTo>
                        <a:pt x="29501" y="608697"/>
                      </a:lnTo>
                      <a:cubicBezTo>
                        <a:pt x="13276" y="608697"/>
                        <a:pt x="0" y="595535"/>
                        <a:pt x="0" y="579243"/>
                      </a:cubicBezTo>
                      <a:lnTo>
                        <a:pt x="0" y="481122"/>
                      </a:lnTo>
                      <a:cubicBezTo>
                        <a:pt x="0" y="472378"/>
                        <a:pt x="3872" y="464738"/>
                        <a:pt x="9864" y="459307"/>
                      </a:cubicBezTo>
                      <a:lnTo>
                        <a:pt x="9864" y="431970"/>
                      </a:lnTo>
                      <a:cubicBezTo>
                        <a:pt x="9864" y="421200"/>
                        <a:pt x="18623" y="412364"/>
                        <a:pt x="29501" y="412364"/>
                      </a:cubicBezTo>
                      <a:lnTo>
                        <a:pt x="39366" y="412364"/>
                      </a:lnTo>
                      <a:lnTo>
                        <a:pt x="39366" y="206182"/>
                      </a:lnTo>
                      <a:lnTo>
                        <a:pt x="0" y="206182"/>
                      </a:lnTo>
                      <a:lnTo>
                        <a:pt x="0" y="186576"/>
                      </a:lnTo>
                      <a:lnTo>
                        <a:pt x="39366" y="186576"/>
                      </a:lnTo>
                      <a:lnTo>
                        <a:pt x="39366" y="166879"/>
                      </a:lnTo>
                      <a:lnTo>
                        <a:pt x="0" y="166879"/>
                      </a:lnTo>
                      <a:lnTo>
                        <a:pt x="0" y="147273"/>
                      </a:lnTo>
                      <a:lnTo>
                        <a:pt x="39366" y="147273"/>
                      </a:lnTo>
                      <a:lnTo>
                        <a:pt x="39366" y="127667"/>
                      </a:lnTo>
                      <a:lnTo>
                        <a:pt x="0" y="127667"/>
                      </a:lnTo>
                      <a:lnTo>
                        <a:pt x="0" y="107970"/>
                      </a:lnTo>
                      <a:lnTo>
                        <a:pt x="39366" y="107970"/>
                      </a:lnTo>
                      <a:lnTo>
                        <a:pt x="39366" y="88364"/>
                      </a:lnTo>
                      <a:lnTo>
                        <a:pt x="0" y="88364"/>
                      </a:lnTo>
                      <a:lnTo>
                        <a:pt x="0" y="68758"/>
                      </a:lnTo>
                      <a:lnTo>
                        <a:pt x="39366" y="68758"/>
                      </a:lnTo>
                      <a:lnTo>
                        <a:pt x="39366" y="49060"/>
                      </a:lnTo>
                      <a:lnTo>
                        <a:pt x="0" y="49060"/>
                      </a:lnTo>
                      <a:lnTo>
                        <a:pt x="0" y="29455"/>
                      </a:lnTo>
                      <a:lnTo>
                        <a:pt x="39366" y="29455"/>
                      </a:ln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27" name="组合 26">
                <a:extLst>
                  <a:ext uri="{FF2B5EF4-FFF2-40B4-BE49-F238E27FC236}">
                    <a16:creationId xmlns:a16="http://schemas.microsoft.com/office/drawing/2014/main" id="{CBF6025A-124A-7E26-DCCC-2C114A6475D6}"/>
                  </a:ext>
                </a:extLst>
              </p:cNvPr>
              <p:cNvGrpSpPr/>
              <p:nvPr/>
            </p:nvGrpSpPr>
            <p:grpSpPr>
              <a:xfrm>
                <a:off x="4170406" y="3094253"/>
                <a:ext cx="746876" cy="732916"/>
                <a:chOff x="2837585" y="3526363"/>
                <a:chExt cx="746876" cy="732916"/>
              </a:xfrm>
            </p:grpSpPr>
            <p:grpSp>
              <p:nvGrpSpPr>
                <p:cNvPr id="45" name="组合 44">
                  <a:extLst>
                    <a:ext uri="{FF2B5EF4-FFF2-40B4-BE49-F238E27FC236}">
                      <a16:creationId xmlns:a16="http://schemas.microsoft.com/office/drawing/2014/main" id="{246C07B9-56ED-A68C-703C-9412AA2271D3}"/>
                    </a:ext>
                  </a:extLst>
                </p:cNvPr>
                <p:cNvGrpSpPr/>
                <p:nvPr/>
              </p:nvGrpSpPr>
              <p:grpSpPr>
                <a:xfrm>
                  <a:off x="2837585" y="3526363"/>
                  <a:ext cx="746876" cy="732916"/>
                  <a:chOff x="1305289" y="2924684"/>
                  <a:chExt cx="746876" cy="732916"/>
                </a:xfrm>
              </p:grpSpPr>
              <p:sp>
                <p:nvSpPr>
                  <p:cNvPr id="46" name="椭圆 45">
                    <a:extLst>
                      <a:ext uri="{FF2B5EF4-FFF2-40B4-BE49-F238E27FC236}">
                        <a16:creationId xmlns:a16="http://schemas.microsoft.com/office/drawing/2014/main" id="{BF3BDDF9-FE80-28FF-CA5A-296E316CED04}"/>
                      </a:ext>
                    </a:extLst>
                  </p:cNvPr>
                  <p:cNvSpPr/>
                  <p:nvPr/>
                </p:nvSpPr>
                <p:spPr>
                  <a:xfrm>
                    <a:off x="1305289" y="2924684"/>
                    <a:ext cx="746876" cy="732916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100000">
                        <a:srgbClr val="92D050"/>
                      </a:gs>
                    </a:gsLst>
                    <a:path path="rect">
                      <a:fillToRect r="100000" b="100000"/>
                    </a:path>
                    <a:tileRect l="-100000" t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47" name="文本框 46">
                    <a:extLst>
                      <a:ext uri="{FF2B5EF4-FFF2-40B4-BE49-F238E27FC236}">
                        <a16:creationId xmlns:a16="http://schemas.microsoft.com/office/drawing/2014/main" id="{B4B1E722-7F8F-A560-07AC-D389A7A3D557}"/>
                      </a:ext>
                    </a:extLst>
                  </p:cNvPr>
                  <p:cNvSpPr txBox="1"/>
                  <p:nvPr/>
                </p:nvSpPr>
                <p:spPr>
                  <a:xfrm>
                    <a:off x="1405628" y="3320293"/>
                    <a:ext cx="546197" cy="261610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 algn="ctr"/>
                    <a:r>
                      <a:rPr lang="zh-CN" altLang="en-US" sz="1100" b="1"/>
                      <a:t>抗老</a:t>
                    </a:r>
                  </a:p>
                </p:txBody>
              </p:sp>
            </p:grpSp>
            <p:sp>
              <p:nvSpPr>
                <p:cNvPr id="134" name="任意多边形: 形状 133">
                  <a:extLst>
                    <a:ext uri="{FF2B5EF4-FFF2-40B4-BE49-F238E27FC236}">
                      <a16:creationId xmlns:a16="http://schemas.microsoft.com/office/drawing/2014/main" id="{2A0AE75D-BFF3-4F14-E455-6D28CE83FCE8}"/>
                    </a:ext>
                  </a:extLst>
                </p:cNvPr>
                <p:cNvSpPr/>
                <p:nvPr/>
              </p:nvSpPr>
              <p:spPr>
                <a:xfrm>
                  <a:off x="3067873" y="3603934"/>
                  <a:ext cx="275759" cy="255455"/>
                </a:xfrm>
                <a:custGeom>
                  <a:avLst/>
                  <a:gdLst>
                    <a:gd name="connsiteX0" fmla="*/ 225393 w 550622"/>
                    <a:gd name="connsiteY0" fmla="*/ 492076 h 608697"/>
                    <a:gd name="connsiteX1" fmla="*/ 169529 w 550622"/>
                    <a:gd name="connsiteY1" fmla="*/ 516007 h 608697"/>
                    <a:gd name="connsiteX2" fmla="*/ 193865 w 550622"/>
                    <a:gd name="connsiteY2" fmla="*/ 589092 h 608697"/>
                    <a:gd name="connsiteX3" fmla="*/ 356757 w 550622"/>
                    <a:gd name="connsiteY3" fmla="*/ 589092 h 608697"/>
                    <a:gd name="connsiteX4" fmla="*/ 381186 w 550622"/>
                    <a:gd name="connsiteY4" fmla="*/ 516007 h 608697"/>
                    <a:gd name="connsiteX5" fmla="*/ 325229 w 550622"/>
                    <a:gd name="connsiteY5" fmla="*/ 492076 h 608697"/>
                    <a:gd name="connsiteX6" fmla="*/ 275357 w 550622"/>
                    <a:gd name="connsiteY6" fmla="*/ 521990 h 608697"/>
                    <a:gd name="connsiteX7" fmla="*/ 285155 w 550622"/>
                    <a:gd name="connsiteY7" fmla="*/ 441810 h 608697"/>
                    <a:gd name="connsiteX8" fmla="*/ 304843 w 550622"/>
                    <a:gd name="connsiteY8" fmla="*/ 441810 h 608697"/>
                    <a:gd name="connsiteX9" fmla="*/ 304843 w 550622"/>
                    <a:gd name="connsiteY9" fmla="*/ 461427 h 608697"/>
                    <a:gd name="connsiteX10" fmla="*/ 285155 w 550622"/>
                    <a:gd name="connsiteY10" fmla="*/ 461427 h 608697"/>
                    <a:gd name="connsiteX11" fmla="*/ 245850 w 550622"/>
                    <a:gd name="connsiteY11" fmla="*/ 441810 h 608697"/>
                    <a:gd name="connsiteX12" fmla="*/ 265467 w 550622"/>
                    <a:gd name="connsiteY12" fmla="*/ 441810 h 608697"/>
                    <a:gd name="connsiteX13" fmla="*/ 265467 w 550622"/>
                    <a:gd name="connsiteY13" fmla="*/ 461427 h 608697"/>
                    <a:gd name="connsiteX14" fmla="*/ 245850 w 550622"/>
                    <a:gd name="connsiteY14" fmla="*/ 461427 h 608697"/>
                    <a:gd name="connsiteX15" fmla="*/ 324460 w 550622"/>
                    <a:gd name="connsiteY15" fmla="*/ 422193 h 608697"/>
                    <a:gd name="connsiteX16" fmla="*/ 344148 w 550622"/>
                    <a:gd name="connsiteY16" fmla="*/ 422193 h 608697"/>
                    <a:gd name="connsiteX17" fmla="*/ 344148 w 550622"/>
                    <a:gd name="connsiteY17" fmla="*/ 441810 h 608697"/>
                    <a:gd name="connsiteX18" fmla="*/ 324460 w 550622"/>
                    <a:gd name="connsiteY18" fmla="*/ 441810 h 608697"/>
                    <a:gd name="connsiteX19" fmla="*/ 206474 w 550622"/>
                    <a:gd name="connsiteY19" fmla="*/ 422193 h 608697"/>
                    <a:gd name="connsiteX20" fmla="*/ 226091 w 550622"/>
                    <a:gd name="connsiteY20" fmla="*/ 422193 h 608697"/>
                    <a:gd name="connsiteX21" fmla="*/ 226091 w 550622"/>
                    <a:gd name="connsiteY21" fmla="*/ 441810 h 608697"/>
                    <a:gd name="connsiteX22" fmla="*/ 206474 w 550622"/>
                    <a:gd name="connsiteY22" fmla="*/ 441810 h 608697"/>
                    <a:gd name="connsiteX23" fmla="*/ 254494 w 550622"/>
                    <a:gd name="connsiteY23" fmla="*/ 300326 h 608697"/>
                    <a:gd name="connsiteX24" fmla="*/ 275517 w 550622"/>
                    <a:gd name="connsiteY24" fmla="*/ 314426 h 608697"/>
                    <a:gd name="connsiteX25" fmla="*/ 295803 w 550622"/>
                    <a:gd name="connsiteY25" fmla="*/ 300695 h 608697"/>
                    <a:gd name="connsiteX26" fmla="*/ 313875 w 550622"/>
                    <a:gd name="connsiteY26" fmla="*/ 308436 h 608697"/>
                    <a:gd name="connsiteX27" fmla="*/ 275517 w 550622"/>
                    <a:gd name="connsiteY27" fmla="*/ 334056 h 608697"/>
                    <a:gd name="connsiteX28" fmla="*/ 236606 w 550622"/>
                    <a:gd name="connsiteY28" fmla="*/ 308436 h 608697"/>
                    <a:gd name="connsiteX29" fmla="*/ 334335 w 550622"/>
                    <a:gd name="connsiteY29" fmla="*/ 235611 h 608697"/>
                    <a:gd name="connsiteX30" fmla="*/ 324473 w 550622"/>
                    <a:gd name="connsiteY30" fmla="*/ 245462 h 608697"/>
                    <a:gd name="connsiteX31" fmla="*/ 334335 w 550622"/>
                    <a:gd name="connsiteY31" fmla="*/ 255221 h 608697"/>
                    <a:gd name="connsiteX32" fmla="*/ 344104 w 550622"/>
                    <a:gd name="connsiteY32" fmla="*/ 245462 h 608697"/>
                    <a:gd name="connsiteX33" fmla="*/ 334335 w 550622"/>
                    <a:gd name="connsiteY33" fmla="*/ 235611 h 608697"/>
                    <a:gd name="connsiteX34" fmla="*/ 216367 w 550622"/>
                    <a:gd name="connsiteY34" fmla="*/ 235611 h 608697"/>
                    <a:gd name="connsiteX35" fmla="*/ 206509 w 550622"/>
                    <a:gd name="connsiteY35" fmla="*/ 245462 h 608697"/>
                    <a:gd name="connsiteX36" fmla="*/ 216367 w 550622"/>
                    <a:gd name="connsiteY36" fmla="*/ 255221 h 608697"/>
                    <a:gd name="connsiteX37" fmla="*/ 226133 w 550622"/>
                    <a:gd name="connsiteY37" fmla="*/ 245462 h 608697"/>
                    <a:gd name="connsiteX38" fmla="*/ 216367 w 550622"/>
                    <a:gd name="connsiteY38" fmla="*/ 235611 h 608697"/>
                    <a:gd name="connsiteX39" fmla="*/ 334335 w 550622"/>
                    <a:gd name="connsiteY39" fmla="*/ 216001 h 608697"/>
                    <a:gd name="connsiteX40" fmla="*/ 354702 w 550622"/>
                    <a:gd name="connsiteY40" fmla="*/ 224287 h 608697"/>
                    <a:gd name="connsiteX41" fmla="*/ 369264 w 550622"/>
                    <a:gd name="connsiteY41" fmla="*/ 217014 h 608697"/>
                    <a:gd name="connsiteX42" fmla="*/ 378019 w 550622"/>
                    <a:gd name="connsiteY42" fmla="*/ 234599 h 608697"/>
                    <a:gd name="connsiteX43" fmla="*/ 363458 w 550622"/>
                    <a:gd name="connsiteY43" fmla="*/ 241872 h 608697"/>
                    <a:gd name="connsiteX44" fmla="*/ 363826 w 550622"/>
                    <a:gd name="connsiteY44" fmla="*/ 245462 h 608697"/>
                    <a:gd name="connsiteX45" fmla="*/ 334335 w 550622"/>
                    <a:gd name="connsiteY45" fmla="*/ 274923 h 608697"/>
                    <a:gd name="connsiteX46" fmla="*/ 304843 w 550622"/>
                    <a:gd name="connsiteY46" fmla="*/ 245462 h 608697"/>
                    <a:gd name="connsiteX47" fmla="*/ 334335 w 550622"/>
                    <a:gd name="connsiteY47" fmla="*/ 216001 h 608697"/>
                    <a:gd name="connsiteX48" fmla="*/ 216367 w 550622"/>
                    <a:gd name="connsiteY48" fmla="*/ 216001 h 608697"/>
                    <a:gd name="connsiteX49" fmla="*/ 245850 w 550622"/>
                    <a:gd name="connsiteY49" fmla="*/ 245462 h 608697"/>
                    <a:gd name="connsiteX50" fmla="*/ 216367 w 550622"/>
                    <a:gd name="connsiteY50" fmla="*/ 274923 h 608697"/>
                    <a:gd name="connsiteX51" fmla="*/ 186884 w 550622"/>
                    <a:gd name="connsiteY51" fmla="*/ 245462 h 608697"/>
                    <a:gd name="connsiteX52" fmla="*/ 187252 w 550622"/>
                    <a:gd name="connsiteY52" fmla="*/ 241872 h 608697"/>
                    <a:gd name="connsiteX53" fmla="*/ 172603 w 550622"/>
                    <a:gd name="connsiteY53" fmla="*/ 234599 h 608697"/>
                    <a:gd name="connsiteX54" fmla="*/ 181448 w 550622"/>
                    <a:gd name="connsiteY54" fmla="*/ 217014 h 608697"/>
                    <a:gd name="connsiteX55" fmla="*/ 195913 w 550622"/>
                    <a:gd name="connsiteY55" fmla="*/ 224287 h 608697"/>
                    <a:gd name="connsiteX56" fmla="*/ 216367 w 550622"/>
                    <a:gd name="connsiteY56" fmla="*/ 216001 h 608697"/>
                    <a:gd name="connsiteX57" fmla="*/ 157360 w 550622"/>
                    <a:gd name="connsiteY57" fmla="*/ 155373 h 608697"/>
                    <a:gd name="connsiteX58" fmla="*/ 137632 w 550622"/>
                    <a:gd name="connsiteY58" fmla="*/ 225788 h 608697"/>
                    <a:gd name="connsiteX59" fmla="*/ 238667 w 550622"/>
                    <a:gd name="connsiteY59" fmla="*/ 358333 h 608697"/>
                    <a:gd name="connsiteX60" fmla="*/ 245858 w 550622"/>
                    <a:gd name="connsiteY60" fmla="*/ 360358 h 608697"/>
                    <a:gd name="connsiteX61" fmla="*/ 245766 w 550622"/>
                    <a:gd name="connsiteY61" fmla="*/ 402515 h 608697"/>
                    <a:gd name="connsiteX62" fmla="*/ 226130 w 550622"/>
                    <a:gd name="connsiteY62" fmla="*/ 402515 h 608697"/>
                    <a:gd name="connsiteX63" fmla="*/ 226130 w 550622"/>
                    <a:gd name="connsiteY63" fmla="*/ 412364 h 608697"/>
                    <a:gd name="connsiteX64" fmla="*/ 206495 w 550622"/>
                    <a:gd name="connsiteY64" fmla="*/ 412364 h 608697"/>
                    <a:gd name="connsiteX65" fmla="*/ 206495 w 550622"/>
                    <a:gd name="connsiteY65" fmla="*/ 403068 h 608697"/>
                    <a:gd name="connsiteX66" fmla="*/ 98362 w 550622"/>
                    <a:gd name="connsiteY66" fmla="*/ 530274 h 608697"/>
                    <a:gd name="connsiteX67" fmla="*/ 98362 w 550622"/>
                    <a:gd name="connsiteY67" fmla="*/ 589092 h 608697"/>
                    <a:gd name="connsiteX68" fmla="*/ 173216 w 550622"/>
                    <a:gd name="connsiteY68" fmla="*/ 589092 h 608697"/>
                    <a:gd name="connsiteX69" fmla="*/ 145099 w 550622"/>
                    <a:gd name="connsiteY69" fmla="*/ 505054 h 608697"/>
                    <a:gd name="connsiteX70" fmla="*/ 226868 w 550622"/>
                    <a:gd name="connsiteY70" fmla="*/ 470077 h 608697"/>
                    <a:gd name="connsiteX71" fmla="*/ 275357 w 550622"/>
                    <a:gd name="connsiteY71" fmla="*/ 499071 h 608697"/>
                    <a:gd name="connsiteX72" fmla="*/ 323754 w 550622"/>
                    <a:gd name="connsiteY72" fmla="*/ 470077 h 608697"/>
                    <a:gd name="connsiteX73" fmla="*/ 405523 w 550622"/>
                    <a:gd name="connsiteY73" fmla="*/ 505054 h 608697"/>
                    <a:gd name="connsiteX74" fmla="*/ 377498 w 550622"/>
                    <a:gd name="connsiteY74" fmla="*/ 589092 h 608697"/>
                    <a:gd name="connsiteX75" fmla="*/ 442489 w 550622"/>
                    <a:gd name="connsiteY75" fmla="*/ 589092 h 608697"/>
                    <a:gd name="connsiteX76" fmla="*/ 442489 w 550622"/>
                    <a:gd name="connsiteY76" fmla="*/ 530274 h 608697"/>
                    <a:gd name="connsiteX77" fmla="*/ 344127 w 550622"/>
                    <a:gd name="connsiteY77" fmla="*/ 404356 h 608697"/>
                    <a:gd name="connsiteX78" fmla="*/ 344127 w 550622"/>
                    <a:gd name="connsiteY78" fmla="*/ 412364 h 608697"/>
                    <a:gd name="connsiteX79" fmla="*/ 324492 w 550622"/>
                    <a:gd name="connsiteY79" fmla="*/ 412364 h 608697"/>
                    <a:gd name="connsiteX80" fmla="*/ 324492 w 550622"/>
                    <a:gd name="connsiteY80" fmla="*/ 402515 h 608697"/>
                    <a:gd name="connsiteX81" fmla="*/ 304856 w 550622"/>
                    <a:gd name="connsiteY81" fmla="*/ 402515 h 608697"/>
                    <a:gd name="connsiteX82" fmla="*/ 304856 w 550622"/>
                    <a:gd name="connsiteY82" fmla="*/ 360358 h 608697"/>
                    <a:gd name="connsiteX83" fmla="*/ 312047 w 550622"/>
                    <a:gd name="connsiteY83" fmla="*/ 358333 h 608697"/>
                    <a:gd name="connsiteX84" fmla="*/ 412990 w 550622"/>
                    <a:gd name="connsiteY84" fmla="*/ 225788 h 608697"/>
                    <a:gd name="connsiteX85" fmla="*/ 393354 w 550622"/>
                    <a:gd name="connsiteY85" fmla="*/ 155373 h 608697"/>
                    <a:gd name="connsiteX86" fmla="*/ 393354 w 550622"/>
                    <a:gd name="connsiteY86" fmla="*/ 166878 h 608697"/>
                    <a:gd name="connsiteX87" fmla="*/ 363855 w 550622"/>
                    <a:gd name="connsiteY87" fmla="*/ 196333 h 608697"/>
                    <a:gd name="connsiteX88" fmla="*/ 186859 w 550622"/>
                    <a:gd name="connsiteY88" fmla="*/ 196333 h 608697"/>
                    <a:gd name="connsiteX89" fmla="*/ 157360 w 550622"/>
                    <a:gd name="connsiteY89" fmla="*/ 166878 h 608697"/>
                    <a:gd name="connsiteX90" fmla="*/ 275357 w 550622"/>
                    <a:gd name="connsiteY90" fmla="*/ 88363 h 608697"/>
                    <a:gd name="connsiteX91" fmla="*/ 176996 w 550622"/>
                    <a:gd name="connsiteY91" fmla="*/ 129784 h 608697"/>
                    <a:gd name="connsiteX92" fmla="*/ 176996 w 550622"/>
                    <a:gd name="connsiteY92" fmla="*/ 166878 h 608697"/>
                    <a:gd name="connsiteX93" fmla="*/ 186859 w 550622"/>
                    <a:gd name="connsiteY93" fmla="*/ 176727 h 608697"/>
                    <a:gd name="connsiteX94" fmla="*/ 216359 w 550622"/>
                    <a:gd name="connsiteY94" fmla="*/ 176727 h 608697"/>
                    <a:gd name="connsiteX95" fmla="*/ 216359 w 550622"/>
                    <a:gd name="connsiteY95" fmla="*/ 137424 h 608697"/>
                    <a:gd name="connsiteX96" fmla="*/ 235994 w 550622"/>
                    <a:gd name="connsiteY96" fmla="*/ 137424 h 608697"/>
                    <a:gd name="connsiteX97" fmla="*/ 235994 w 550622"/>
                    <a:gd name="connsiteY97" fmla="*/ 176727 h 608697"/>
                    <a:gd name="connsiteX98" fmla="*/ 265493 w 550622"/>
                    <a:gd name="connsiteY98" fmla="*/ 176727 h 608697"/>
                    <a:gd name="connsiteX99" fmla="*/ 265493 w 550622"/>
                    <a:gd name="connsiteY99" fmla="*/ 137424 h 608697"/>
                    <a:gd name="connsiteX100" fmla="*/ 285129 w 550622"/>
                    <a:gd name="connsiteY100" fmla="*/ 137424 h 608697"/>
                    <a:gd name="connsiteX101" fmla="*/ 285129 w 550622"/>
                    <a:gd name="connsiteY101" fmla="*/ 176727 h 608697"/>
                    <a:gd name="connsiteX102" fmla="*/ 314628 w 550622"/>
                    <a:gd name="connsiteY102" fmla="*/ 176727 h 608697"/>
                    <a:gd name="connsiteX103" fmla="*/ 314628 w 550622"/>
                    <a:gd name="connsiteY103" fmla="*/ 137424 h 608697"/>
                    <a:gd name="connsiteX104" fmla="*/ 334356 w 550622"/>
                    <a:gd name="connsiteY104" fmla="*/ 137424 h 608697"/>
                    <a:gd name="connsiteX105" fmla="*/ 334356 w 550622"/>
                    <a:gd name="connsiteY105" fmla="*/ 176727 h 608697"/>
                    <a:gd name="connsiteX106" fmla="*/ 363855 w 550622"/>
                    <a:gd name="connsiteY106" fmla="*/ 176727 h 608697"/>
                    <a:gd name="connsiteX107" fmla="*/ 373626 w 550622"/>
                    <a:gd name="connsiteY107" fmla="*/ 166878 h 608697"/>
                    <a:gd name="connsiteX108" fmla="*/ 373626 w 550622"/>
                    <a:gd name="connsiteY108" fmla="*/ 129784 h 608697"/>
                    <a:gd name="connsiteX109" fmla="*/ 275357 w 550622"/>
                    <a:gd name="connsiteY109" fmla="*/ 88363 h 608697"/>
                    <a:gd name="connsiteX110" fmla="*/ 275357 w 550622"/>
                    <a:gd name="connsiteY110" fmla="*/ 19605 h 608697"/>
                    <a:gd name="connsiteX111" fmla="*/ 88498 w 550622"/>
                    <a:gd name="connsiteY111" fmla="*/ 196333 h 608697"/>
                    <a:gd name="connsiteX112" fmla="*/ 88498 w 550622"/>
                    <a:gd name="connsiteY112" fmla="*/ 363304 h 608697"/>
                    <a:gd name="connsiteX113" fmla="*/ 43880 w 550622"/>
                    <a:gd name="connsiteY113" fmla="*/ 445316 h 608697"/>
                    <a:gd name="connsiteX114" fmla="*/ 19635 w 550622"/>
                    <a:gd name="connsiteY114" fmla="*/ 481122 h 608697"/>
                    <a:gd name="connsiteX115" fmla="*/ 29499 w 550622"/>
                    <a:gd name="connsiteY115" fmla="*/ 490879 h 608697"/>
                    <a:gd name="connsiteX116" fmla="*/ 83428 w 550622"/>
                    <a:gd name="connsiteY116" fmla="*/ 490879 h 608697"/>
                    <a:gd name="connsiteX117" fmla="*/ 216359 w 550622"/>
                    <a:gd name="connsiteY117" fmla="*/ 382910 h 608697"/>
                    <a:gd name="connsiteX118" fmla="*/ 226222 w 550622"/>
                    <a:gd name="connsiteY118" fmla="*/ 382910 h 608697"/>
                    <a:gd name="connsiteX119" fmla="*/ 226222 w 550622"/>
                    <a:gd name="connsiteY119" fmla="*/ 375086 h 608697"/>
                    <a:gd name="connsiteX120" fmla="*/ 117997 w 550622"/>
                    <a:gd name="connsiteY120" fmla="*/ 225788 h 608697"/>
                    <a:gd name="connsiteX121" fmla="*/ 275357 w 550622"/>
                    <a:gd name="connsiteY121" fmla="*/ 68758 h 608697"/>
                    <a:gd name="connsiteX122" fmla="*/ 432625 w 550622"/>
                    <a:gd name="connsiteY122" fmla="*/ 225788 h 608697"/>
                    <a:gd name="connsiteX123" fmla="*/ 324492 w 550622"/>
                    <a:gd name="connsiteY123" fmla="*/ 375086 h 608697"/>
                    <a:gd name="connsiteX124" fmla="*/ 324492 w 550622"/>
                    <a:gd name="connsiteY124" fmla="*/ 382910 h 608697"/>
                    <a:gd name="connsiteX125" fmla="*/ 457423 w 550622"/>
                    <a:gd name="connsiteY125" fmla="*/ 490879 h 608697"/>
                    <a:gd name="connsiteX126" fmla="*/ 521123 w 550622"/>
                    <a:gd name="connsiteY126" fmla="*/ 490879 h 608697"/>
                    <a:gd name="connsiteX127" fmla="*/ 530987 w 550622"/>
                    <a:gd name="connsiteY127" fmla="*/ 481122 h 608697"/>
                    <a:gd name="connsiteX128" fmla="*/ 506742 w 550622"/>
                    <a:gd name="connsiteY128" fmla="*/ 445316 h 608697"/>
                    <a:gd name="connsiteX129" fmla="*/ 462124 w 550622"/>
                    <a:gd name="connsiteY129" fmla="*/ 363304 h 608697"/>
                    <a:gd name="connsiteX130" fmla="*/ 462124 w 550622"/>
                    <a:gd name="connsiteY130" fmla="*/ 196333 h 608697"/>
                    <a:gd name="connsiteX131" fmla="*/ 275357 w 550622"/>
                    <a:gd name="connsiteY131" fmla="*/ 19605 h 608697"/>
                    <a:gd name="connsiteX132" fmla="*/ 275357 w 550622"/>
                    <a:gd name="connsiteY132" fmla="*/ 0 h 608697"/>
                    <a:gd name="connsiteX133" fmla="*/ 481852 w 550622"/>
                    <a:gd name="connsiteY133" fmla="*/ 196333 h 608697"/>
                    <a:gd name="connsiteX134" fmla="*/ 481852 w 550622"/>
                    <a:gd name="connsiteY134" fmla="*/ 363304 h 608697"/>
                    <a:gd name="connsiteX135" fmla="*/ 522229 w 550622"/>
                    <a:gd name="connsiteY135" fmla="*/ 433166 h 608697"/>
                    <a:gd name="connsiteX136" fmla="*/ 550622 w 550622"/>
                    <a:gd name="connsiteY136" fmla="*/ 481122 h 608697"/>
                    <a:gd name="connsiteX137" fmla="*/ 521123 w 550622"/>
                    <a:gd name="connsiteY137" fmla="*/ 510577 h 608697"/>
                    <a:gd name="connsiteX138" fmla="*/ 460926 w 550622"/>
                    <a:gd name="connsiteY138" fmla="*/ 510577 h 608697"/>
                    <a:gd name="connsiteX139" fmla="*/ 462124 w 550622"/>
                    <a:gd name="connsiteY139" fmla="*/ 530274 h 608697"/>
                    <a:gd name="connsiteX140" fmla="*/ 462124 w 550622"/>
                    <a:gd name="connsiteY140" fmla="*/ 608697 h 608697"/>
                    <a:gd name="connsiteX141" fmla="*/ 78634 w 550622"/>
                    <a:gd name="connsiteY141" fmla="*/ 608697 h 608697"/>
                    <a:gd name="connsiteX142" fmla="*/ 78634 w 550622"/>
                    <a:gd name="connsiteY142" fmla="*/ 530274 h 608697"/>
                    <a:gd name="connsiteX143" fmla="*/ 79925 w 550622"/>
                    <a:gd name="connsiteY143" fmla="*/ 510577 h 608697"/>
                    <a:gd name="connsiteX144" fmla="*/ 29499 w 550622"/>
                    <a:gd name="connsiteY144" fmla="*/ 510577 h 608697"/>
                    <a:gd name="connsiteX145" fmla="*/ 0 w 550622"/>
                    <a:gd name="connsiteY145" fmla="*/ 481122 h 608697"/>
                    <a:gd name="connsiteX146" fmla="*/ 28393 w 550622"/>
                    <a:gd name="connsiteY146" fmla="*/ 433166 h 608697"/>
                    <a:gd name="connsiteX147" fmla="*/ 68862 w 550622"/>
                    <a:gd name="connsiteY147" fmla="*/ 363304 h 608697"/>
                    <a:gd name="connsiteX148" fmla="*/ 68862 w 550622"/>
                    <a:gd name="connsiteY148" fmla="*/ 196333 h 608697"/>
                    <a:gd name="connsiteX149" fmla="*/ 275357 w 550622"/>
                    <a:gd name="connsiteY149" fmla="*/ 0 h 6086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</a:cxnLst>
                  <a:rect l="l" t="t" r="r" b="b"/>
                  <a:pathLst>
                    <a:path w="550622" h="608697">
                      <a:moveTo>
                        <a:pt x="225393" y="492076"/>
                      </a:moveTo>
                      <a:lnTo>
                        <a:pt x="169529" y="516007"/>
                      </a:lnTo>
                      <a:lnTo>
                        <a:pt x="193865" y="589092"/>
                      </a:lnTo>
                      <a:lnTo>
                        <a:pt x="356757" y="589092"/>
                      </a:lnTo>
                      <a:lnTo>
                        <a:pt x="381186" y="516007"/>
                      </a:lnTo>
                      <a:lnTo>
                        <a:pt x="325229" y="492076"/>
                      </a:lnTo>
                      <a:lnTo>
                        <a:pt x="275357" y="521990"/>
                      </a:lnTo>
                      <a:close/>
                      <a:moveTo>
                        <a:pt x="285155" y="441810"/>
                      </a:moveTo>
                      <a:lnTo>
                        <a:pt x="304843" y="441810"/>
                      </a:lnTo>
                      <a:lnTo>
                        <a:pt x="304843" y="461427"/>
                      </a:lnTo>
                      <a:lnTo>
                        <a:pt x="285155" y="461427"/>
                      </a:lnTo>
                      <a:close/>
                      <a:moveTo>
                        <a:pt x="245850" y="441810"/>
                      </a:moveTo>
                      <a:lnTo>
                        <a:pt x="265467" y="441810"/>
                      </a:lnTo>
                      <a:lnTo>
                        <a:pt x="265467" y="461427"/>
                      </a:lnTo>
                      <a:lnTo>
                        <a:pt x="245850" y="461427"/>
                      </a:lnTo>
                      <a:close/>
                      <a:moveTo>
                        <a:pt x="324460" y="422193"/>
                      </a:moveTo>
                      <a:lnTo>
                        <a:pt x="344148" y="422193"/>
                      </a:lnTo>
                      <a:lnTo>
                        <a:pt x="344148" y="441810"/>
                      </a:lnTo>
                      <a:lnTo>
                        <a:pt x="324460" y="441810"/>
                      </a:lnTo>
                      <a:close/>
                      <a:moveTo>
                        <a:pt x="206474" y="422193"/>
                      </a:moveTo>
                      <a:lnTo>
                        <a:pt x="226091" y="422193"/>
                      </a:lnTo>
                      <a:lnTo>
                        <a:pt x="226091" y="441810"/>
                      </a:lnTo>
                      <a:lnTo>
                        <a:pt x="206474" y="441810"/>
                      </a:lnTo>
                      <a:close/>
                      <a:moveTo>
                        <a:pt x="254494" y="300326"/>
                      </a:moveTo>
                      <a:cubicBezTo>
                        <a:pt x="254771" y="300787"/>
                        <a:pt x="261410" y="314426"/>
                        <a:pt x="275517" y="314426"/>
                      </a:cubicBezTo>
                      <a:cubicBezTo>
                        <a:pt x="289809" y="314426"/>
                        <a:pt x="295710" y="300879"/>
                        <a:pt x="295803" y="300695"/>
                      </a:cubicBezTo>
                      <a:lnTo>
                        <a:pt x="313875" y="308436"/>
                      </a:lnTo>
                      <a:cubicBezTo>
                        <a:pt x="313414" y="309450"/>
                        <a:pt x="302626" y="334056"/>
                        <a:pt x="275517" y="334056"/>
                      </a:cubicBezTo>
                      <a:cubicBezTo>
                        <a:pt x="248593" y="334056"/>
                        <a:pt x="237067" y="309450"/>
                        <a:pt x="236606" y="308436"/>
                      </a:cubicBezTo>
                      <a:close/>
                      <a:moveTo>
                        <a:pt x="334335" y="235611"/>
                      </a:moveTo>
                      <a:cubicBezTo>
                        <a:pt x="328897" y="235611"/>
                        <a:pt x="324473" y="240030"/>
                        <a:pt x="324473" y="245462"/>
                      </a:cubicBezTo>
                      <a:cubicBezTo>
                        <a:pt x="324473" y="250894"/>
                        <a:pt x="328897" y="255221"/>
                        <a:pt x="334335" y="255221"/>
                      </a:cubicBezTo>
                      <a:cubicBezTo>
                        <a:pt x="339772" y="255221"/>
                        <a:pt x="344104" y="250894"/>
                        <a:pt x="344104" y="245462"/>
                      </a:cubicBezTo>
                      <a:cubicBezTo>
                        <a:pt x="344104" y="240030"/>
                        <a:pt x="339772" y="235611"/>
                        <a:pt x="334335" y="235611"/>
                      </a:cubicBezTo>
                      <a:close/>
                      <a:moveTo>
                        <a:pt x="216367" y="235611"/>
                      </a:moveTo>
                      <a:cubicBezTo>
                        <a:pt x="210931" y="235611"/>
                        <a:pt x="206509" y="240030"/>
                        <a:pt x="206509" y="245462"/>
                      </a:cubicBezTo>
                      <a:cubicBezTo>
                        <a:pt x="206509" y="250894"/>
                        <a:pt x="210931" y="255221"/>
                        <a:pt x="216367" y="255221"/>
                      </a:cubicBezTo>
                      <a:cubicBezTo>
                        <a:pt x="221803" y="255221"/>
                        <a:pt x="226133" y="250894"/>
                        <a:pt x="226133" y="245462"/>
                      </a:cubicBezTo>
                      <a:cubicBezTo>
                        <a:pt x="226133" y="240030"/>
                        <a:pt x="221803" y="235611"/>
                        <a:pt x="216367" y="235611"/>
                      </a:cubicBezTo>
                      <a:close/>
                      <a:moveTo>
                        <a:pt x="334335" y="216001"/>
                      </a:moveTo>
                      <a:cubicBezTo>
                        <a:pt x="342260" y="216001"/>
                        <a:pt x="349449" y="219131"/>
                        <a:pt x="354702" y="224287"/>
                      </a:cubicBezTo>
                      <a:lnTo>
                        <a:pt x="369264" y="217014"/>
                      </a:lnTo>
                      <a:lnTo>
                        <a:pt x="378019" y="234599"/>
                      </a:lnTo>
                      <a:lnTo>
                        <a:pt x="363458" y="241872"/>
                      </a:lnTo>
                      <a:cubicBezTo>
                        <a:pt x="363550" y="243069"/>
                        <a:pt x="363826" y="244173"/>
                        <a:pt x="363826" y="245462"/>
                      </a:cubicBezTo>
                      <a:cubicBezTo>
                        <a:pt x="363826" y="261666"/>
                        <a:pt x="350555" y="274923"/>
                        <a:pt x="334335" y="274923"/>
                      </a:cubicBezTo>
                      <a:cubicBezTo>
                        <a:pt x="318022" y="274923"/>
                        <a:pt x="304843" y="261666"/>
                        <a:pt x="304843" y="245462"/>
                      </a:cubicBezTo>
                      <a:cubicBezTo>
                        <a:pt x="304843" y="229167"/>
                        <a:pt x="318022" y="216001"/>
                        <a:pt x="334335" y="216001"/>
                      </a:cubicBezTo>
                      <a:close/>
                      <a:moveTo>
                        <a:pt x="216367" y="216001"/>
                      </a:moveTo>
                      <a:cubicBezTo>
                        <a:pt x="232583" y="216001"/>
                        <a:pt x="245850" y="229167"/>
                        <a:pt x="245850" y="245462"/>
                      </a:cubicBezTo>
                      <a:cubicBezTo>
                        <a:pt x="245850" y="261666"/>
                        <a:pt x="232583" y="274923"/>
                        <a:pt x="216367" y="274923"/>
                      </a:cubicBezTo>
                      <a:cubicBezTo>
                        <a:pt x="200059" y="274923"/>
                        <a:pt x="186884" y="261666"/>
                        <a:pt x="186884" y="245462"/>
                      </a:cubicBezTo>
                      <a:cubicBezTo>
                        <a:pt x="186884" y="244173"/>
                        <a:pt x="187068" y="243069"/>
                        <a:pt x="187252" y="241872"/>
                      </a:cubicBezTo>
                      <a:lnTo>
                        <a:pt x="172603" y="234599"/>
                      </a:lnTo>
                      <a:lnTo>
                        <a:pt x="181448" y="217014"/>
                      </a:lnTo>
                      <a:lnTo>
                        <a:pt x="195913" y="224287"/>
                      </a:lnTo>
                      <a:cubicBezTo>
                        <a:pt x="201257" y="219131"/>
                        <a:pt x="208443" y="216001"/>
                        <a:pt x="216367" y="216001"/>
                      </a:cubicBezTo>
                      <a:close/>
                      <a:moveTo>
                        <a:pt x="157360" y="155373"/>
                      </a:moveTo>
                      <a:cubicBezTo>
                        <a:pt x="144915" y="175991"/>
                        <a:pt x="137632" y="200015"/>
                        <a:pt x="137632" y="225788"/>
                      </a:cubicBezTo>
                      <a:cubicBezTo>
                        <a:pt x="137632" y="287458"/>
                        <a:pt x="179208" y="341949"/>
                        <a:pt x="238667" y="358333"/>
                      </a:cubicBezTo>
                      <a:lnTo>
                        <a:pt x="245858" y="360358"/>
                      </a:lnTo>
                      <a:lnTo>
                        <a:pt x="245766" y="402515"/>
                      </a:lnTo>
                      <a:lnTo>
                        <a:pt x="226130" y="402515"/>
                      </a:lnTo>
                      <a:lnTo>
                        <a:pt x="226130" y="412364"/>
                      </a:lnTo>
                      <a:lnTo>
                        <a:pt x="206495" y="412364"/>
                      </a:lnTo>
                      <a:lnTo>
                        <a:pt x="206495" y="403068"/>
                      </a:lnTo>
                      <a:cubicBezTo>
                        <a:pt x="144178" y="408130"/>
                        <a:pt x="98362" y="461056"/>
                        <a:pt x="98362" y="530274"/>
                      </a:cubicBezTo>
                      <a:lnTo>
                        <a:pt x="98362" y="589092"/>
                      </a:lnTo>
                      <a:lnTo>
                        <a:pt x="173216" y="589092"/>
                      </a:lnTo>
                      <a:lnTo>
                        <a:pt x="145099" y="505054"/>
                      </a:lnTo>
                      <a:lnTo>
                        <a:pt x="226868" y="470077"/>
                      </a:lnTo>
                      <a:lnTo>
                        <a:pt x="275357" y="499071"/>
                      </a:lnTo>
                      <a:lnTo>
                        <a:pt x="323754" y="470077"/>
                      </a:lnTo>
                      <a:lnTo>
                        <a:pt x="405523" y="505054"/>
                      </a:lnTo>
                      <a:lnTo>
                        <a:pt x="377498" y="589092"/>
                      </a:lnTo>
                      <a:lnTo>
                        <a:pt x="442489" y="589092"/>
                      </a:lnTo>
                      <a:lnTo>
                        <a:pt x="442489" y="530274"/>
                      </a:lnTo>
                      <a:cubicBezTo>
                        <a:pt x="442489" y="464738"/>
                        <a:pt x="401374" y="413929"/>
                        <a:pt x="344127" y="404356"/>
                      </a:cubicBezTo>
                      <a:lnTo>
                        <a:pt x="344127" y="412364"/>
                      </a:lnTo>
                      <a:lnTo>
                        <a:pt x="324492" y="412364"/>
                      </a:lnTo>
                      <a:lnTo>
                        <a:pt x="324492" y="402515"/>
                      </a:lnTo>
                      <a:lnTo>
                        <a:pt x="304856" y="402515"/>
                      </a:lnTo>
                      <a:lnTo>
                        <a:pt x="304856" y="360358"/>
                      </a:lnTo>
                      <a:lnTo>
                        <a:pt x="312047" y="358333"/>
                      </a:lnTo>
                      <a:cubicBezTo>
                        <a:pt x="371506" y="341949"/>
                        <a:pt x="412990" y="287458"/>
                        <a:pt x="412990" y="225788"/>
                      </a:cubicBezTo>
                      <a:cubicBezTo>
                        <a:pt x="412990" y="200015"/>
                        <a:pt x="405707" y="175991"/>
                        <a:pt x="393354" y="155373"/>
                      </a:cubicBezTo>
                      <a:lnTo>
                        <a:pt x="393354" y="166878"/>
                      </a:lnTo>
                      <a:cubicBezTo>
                        <a:pt x="393354" y="183170"/>
                        <a:pt x="380079" y="196333"/>
                        <a:pt x="363855" y="196333"/>
                      </a:cubicBezTo>
                      <a:lnTo>
                        <a:pt x="186859" y="196333"/>
                      </a:lnTo>
                      <a:cubicBezTo>
                        <a:pt x="170543" y="196333"/>
                        <a:pt x="157360" y="183170"/>
                        <a:pt x="157360" y="166878"/>
                      </a:cubicBezTo>
                      <a:close/>
                      <a:moveTo>
                        <a:pt x="275357" y="88363"/>
                      </a:moveTo>
                      <a:cubicBezTo>
                        <a:pt x="236824" y="88363"/>
                        <a:pt x="201978" y="104287"/>
                        <a:pt x="176996" y="129784"/>
                      </a:cubicBezTo>
                      <a:lnTo>
                        <a:pt x="176996" y="166878"/>
                      </a:lnTo>
                      <a:cubicBezTo>
                        <a:pt x="176996" y="172309"/>
                        <a:pt x="181420" y="176727"/>
                        <a:pt x="186859" y="176727"/>
                      </a:cubicBezTo>
                      <a:lnTo>
                        <a:pt x="216359" y="176727"/>
                      </a:lnTo>
                      <a:lnTo>
                        <a:pt x="216359" y="137424"/>
                      </a:lnTo>
                      <a:lnTo>
                        <a:pt x="235994" y="137424"/>
                      </a:lnTo>
                      <a:lnTo>
                        <a:pt x="235994" y="176727"/>
                      </a:lnTo>
                      <a:lnTo>
                        <a:pt x="265493" y="176727"/>
                      </a:lnTo>
                      <a:lnTo>
                        <a:pt x="265493" y="137424"/>
                      </a:lnTo>
                      <a:lnTo>
                        <a:pt x="285129" y="137424"/>
                      </a:lnTo>
                      <a:lnTo>
                        <a:pt x="285129" y="176727"/>
                      </a:lnTo>
                      <a:lnTo>
                        <a:pt x="314628" y="176727"/>
                      </a:lnTo>
                      <a:lnTo>
                        <a:pt x="314628" y="137424"/>
                      </a:lnTo>
                      <a:lnTo>
                        <a:pt x="334356" y="137424"/>
                      </a:lnTo>
                      <a:lnTo>
                        <a:pt x="334356" y="176727"/>
                      </a:lnTo>
                      <a:lnTo>
                        <a:pt x="363855" y="176727"/>
                      </a:lnTo>
                      <a:cubicBezTo>
                        <a:pt x="369294" y="176727"/>
                        <a:pt x="373626" y="172309"/>
                        <a:pt x="373626" y="166878"/>
                      </a:cubicBezTo>
                      <a:lnTo>
                        <a:pt x="373626" y="129784"/>
                      </a:lnTo>
                      <a:cubicBezTo>
                        <a:pt x="348644" y="104287"/>
                        <a:pt x="313798" y="88363"/>
                        <a:pt x="275357" y="88363"/>
                      </a:cubicBezTo>
                      <a:close/>
                      <a:moveTo>
                        <a:pt x="275357" y="19605"/>
                      </a:moveTo>
                      <a:cubicBezTo>
                        <a:pt x="172294" y="19605"/>
                        <a:pt x="88498" y="98949"/>
                        <a:pt x="88498" y="196333"/>
                      </a:cubicBezTo>
                      <a:lnTo>
                        <a:pt x="88498" y="363304"/>
                      </a:lnTo>
                      <a:cubicBezTo>
                        <a:pt x="88498" y="388248"/>
                        <a:pt x="64806" y="418531"/>
                        <a:pt x="43880" y="445316"/>
                      </a:cubicBezTo>
                      <a:cubicBezTo>
                        <a:pt x="33832" y="458111"/>
                        <a:pt x="20004" y="475784"/>
                        <a:pt x="19635" y="481122"/>
                      </a:cubicBezTo>
                      <a:cubicBezTo>
                        <a:pt x="19635" y="485632"/>
                        <a:pt x="23968" y="490879"/>
                        <a:pt x="29499" y="490879"/>
                      </a:cubicBezTo>
                      <a:lnTo>
                        <a:pt x="83428" y="490879"/>
                      </a:lnTo>
                      <a:cubicBezTo>
                        <a:pt x="98730" y="427276"/>
                        <a:pt x="150723" y="382910"/>
                        <a:pt x="216359" y="382910"/>
                      </a:cubicBezTo>
                      <a:lnTo>
                        <a:pt x="226222" y="382910"/>
                      </a:lnTo>
                      <a:lnTo>
                        <a:pt x="226222" y="375086"/>
                      </a:lnTo>
                      <a:cubicBezTo>
                        <a:pt x="162154" y="354099"/>
                        <a:pt x="117997" y="293717"/>
                        <a:pt x="117997" y="225788"/>
                      </a:cubicBezTo>
                      <a:cubicBezTo>
                        <a:pt x="117997" y="139173"/>
                        <a:pt x="188611" y="68758"/>
                        <a:pt x="275357" y="68758"/>
                      </a:cubicBezTo>
                      <a:cubicBezTo>
                        <a:pt x="362103" y="68758"/>
                        <a:pt x="432625" y="139173"/>
                        <a:pt x="432625" y="225788"/>
                      </a:cubicBezTo>
                      <a:cubicBezTo>
                        <a:pt x="432625" y="293717"/>
                        <a:pt x="388560" y="354099"/>
                        <a:pt x="324492" y="375086"/>
                      </a:cubicBezTo>
                      <a:lnTo>
                        <a:pt x="324492" y="382910"/>
                      </a:lnTo>
                      <a:cubicBezTo>
                        <a:pt x="390128" y="382910"/>
                        <a:pt x="442120" y="427276"/>
                        <a:pt x="457423" y="490879"/>
                      </a:cubicBezTo>
                      <a:lnTo>
                        <a:pt x="521123" y="490879"/>
                      </a:lnTo>
                      <a:cubicBezTo>
                        <a:pt x="526654" y="490879"/>
                        <a:pt x="530987" y="485632"/>
                        <a:pt x="530987" y="481122"/>
                      </a:cubicBezTo>
                      <a:cubicBezTo>
                        <a:pt x="530618" y="475784"/>
                        <a:pt x="516882" y="458111"/>
                        <a:pt x="506742" y="445316"/>
                      </a:cubicBezTo>
                      <a:cubicBezTo>
                        <a:pt x="485908" y="418531"/>
                        <a:pt x="462124" y="388248"/>
                        <a:pt x="462124" y="363304"/>
                      </a:cubicBezTo>
                      <a:lnTo>
                        <a:pt x="462124" y="196333"/>
                      </a:lnTo>
                      <a:cubicBezTo>
                        <a:pt x="462124" y="98949"/>
                        <a:pt x="378328" y="19605"/>
                        <a:pt x="275357" y="19605"/>
                      </a:cubicBezTo>
                      <a:close/>
                      <a:moveTo>
                        <a:pt x="275357" y="0"/>
                      </a:moveTo>
                      <a:cubicBezTo>
                        <a:pt x="389206" y="0"/>
                        <a:pt x="481852" y="88087"/>
                        <a:pt x="481852" y="196333"/>
                      </a:cubicBezTo>
                      <a:lnTo>
                        <a:pt x="481852" y="363304"/>
                      </a:lnTo>
                      <a:cubicBezTo>
                        <a:pt x="481852" y="381437"/>
                        <a:pt x="504253" y="410155"/>
                        <a:pt x="522229" y="433166"/>
                      </a:cubicBezTo>
                      <a:cubicBezTo>
                        <a:pt x="540389" y="456362"/>
                        <a:pt x="550622" y="469985"/>
                        <a:pt x="550622" y="481122"/>
                      </a:cubicBezTo>
                      <a:cubicBezTo>
                        <a:pt x="550622" y="497046"/>
                        <a:pt x="537163" y="510577"/>
                        <a:pt x="521123" y="510577"/>
                      </a:cubicBezTo>
                      <a:lnTo>
                        <a:pt x="460926" y="510577"/>
                      </a:lnTo>
                      <a:cubicBezTo>
                        <a:pt x="461663" y="517020"/>
                        <a:pt x="462124" y="523555"/>
                        <a:pt x="462124" y="530274"/>
                      </a:cubicBezTo>
                      <a:lnTo>
                        <a:pt x="462124" y="608697"/>
                      </a:lnTo>
                      <a:lnTo>
                        <a:pt x="78634" y="608697"/>
                      </a:lnTo>
                      <a:lnTo>
                        <a:pt x="78634" y="530274"/>
                      </a:lnTo>
                      <a:cubicBezTo>
                        <a:pt x="78634" y="523555"/>
                        <a:pt x="79187" y="517020"/>
                        <a:pt x="79925" y="510577"/>
                      </a:cubicBezTo>
                      <a:lnTo>
                        <a:pt x="29499" y="510577"/>
                      </a:lnTo>
                      <a:cubicBezTo>
                        <a:pt x="13551" y="510577"/>
                        <a:pt x="0" y="497046"/>
                        <a:pt x="0" y="481122"/>
                      </a:cubicBezTo>
                      <a:cubicBezTo>
                        <a:pt x="0" y="469985"/>
                        <a:pt x="10233" y="456362"/>
                        <a:pt x="28393" y="433166"/>
                      </a:cubicBezTo>
                      <a:cubicBezTo>
                        <a:pt x="46369" y="410155"/>
                        <a:pt x="68862" y="381437"/>
                        <a:pt x="68862" y="363304"/>
                      </a:cubicBezTo>
                      <a:lnTo>
                        <a:pt x="68862" y="196333"/>
                      </a:lnTo>
                      <a:cubicBezTo>
                        <a:pt x="68862" y="88087"/>
                        <a:pt x="161508" y="0"/>
                        <a:pt x="275357" y="0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89" name="组合 88">
                <a:extLst>
                  <a:ext uri="{FF2B5EF4-FFF2-40B4-BE49-F238E27FC236}">
                    <a16:creationId xmlns:a16="http://schemas.microsoft.com/office/drawing/2014/main" id="{25D6BAE3-71BE-FA65-D687-2329DA59A2C8}"/>
                  </a:ext>
                </a:extLst>
              </p:cNvPr>
              <p:cNvGrpSpPr/>
              <p:nvPr/>
            </p:nvGrpSpPr>
            <p:grpSpPr>
              <a:xfrm>
                <a:off x="4684960" y="4848922"/>
                <a:ext cx="746876" cy="732916"/>
                <a:chOff x="1305289" y="2924684"/>
                <a:chExt cx="746876" cy="732916"/>
              </a:xfrm>
            </p:grpSpPr>
            <p:sp>
              <p:nvSpPr>
                <p:cNvPr id="91" name="椭圆 90">
                  <a:extLst>
                    <a:ext uri="{FF2B5EF4-FFF2-40B4-BE49-F238E27FC236}">
                      <a16:creationId xmlns:a16="http://schemas.microsoft.com/office/drawing/2014/main" id="{1A2F9B2D-7440-49E9-6A0E-3B9EF37D00A1}"/>
                    </a:ext>
                  </a:extLst>
                </p:cNvPr>
                <p:cNvSpPr/>
                <p:nvPr/>
              </p:nvSpPr>
              <p:spPr>
                <a:xfrm>
                  <a:off x="1305289" y="2924684"/>
                  <a:ext cx="746876" cy="732916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92D050"/>
                    </a:gs>
                  </a:gsLst>
                  <a:path path="rect">
                    <a:fillToRect r="100000" b="100000"/>
                  </a:path>
                  <a:tileRect l="-100000" t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2" name="文本框 91">
                  <a:extLst>
                    <a:ext uri="{FF2B5EF4-FFF2-40B4-BE49-F238E27FC236}">
                      <a16:creationId xmlns:a16="http://schemas.microsoft.com/office/drawing/2014/main" id="{70A5F476-F7BE-E6CC-8D76-0A9062EF5C9C}"/>
                    </a:ext>
                  </a:extLst>
                </p:cNvPr>
                <p:cNvSpPr txBox="1"/>
                <p:nvPr/>
              </p:nvSpPr>
              <p:spPr>
                <a:xfrm>
                  <a:off x="1405628" y="3320293"/>
                  <a:ext cx="546197" cy="26161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100" b="1"/>
                    <a:t>保湿</a:t>
                  </a:r>
                </a:p>
              </p:txBody>
            </p:sp>
          </p:grpSp>
          <p:sp>
            <p:nvSpPr>
              <p:cNvPr id="93" name="任意多边形: 形状 92">
                <a:extLst>
                  <a:ext uri="{FF2B5EF4-FFF2-40B4-BE49-F238E27FC236}">
                    <a16:creationId xmlns:a16="http://schemas.microsoft.com/office/drawing/2014/main" id="{66FFB1C5-D61F-D5EF-65E2-1134E6F21B25}"/>
                  </a:ext>
                </a:extLst>
              </p:cNvPr>
              <p:cNvSpPr/>
              <p:nvPr/>
            </p:nvSpPr>
            <p:spPr>
              <a:xfrm>
                <a:off x="4897241" y="4897602"/>
                <a:ext cx="244413" cy="303121"/>
              </a:xfrm>
              <a:custGeom>
                <a:avLst/>
                <a:gdLst>
                  <a:gd name="connsiteX0" fmla="*/ 306826 w 486901"/>
                  <a:gd name="connsiteY0" fmla="*/ 265044 h 607286"/>
                  <a:gd name="connsiteX1" fmla="*/ 426709 w 486901"/>
                  <a:gd name="connsiteY1" fmla="*/ 384900 h 607286"/>
                  <a:gd name="connsiteX2" fmla="*/ 306826 w 486901"/>
                  <a:gd name="connsiteY2" fmla="*/ 504755 h 607286"/>
                  <a:gd name="connsiteX3" fmla="*/ 291277 w 486901"/>
                  <a:gd name="connsiteY3" fmla="*/ 489230 h 607286"/>
                  <a:gd name="connsiteX4" fmla="*/ 306826 w 486901"/>
                  <a:gd name="connsiteY4" fmla="*/ 473705 h 607286"/>
                  <a:gd name="connsiteX5" fmla="*/ 395611 w 486901"/>
                  <a:gd name="connsiteY5" fmla="*/ 384900 h 607286"/>
                  <a:gd name="connsiteX6" fmla="*/ 306826 w 486901"/>
                  <a:gd name="connsiteY6" fmla="*/ 296095 h 607286"/>
                  <a:gd name="connsiteX7" fmla="*/ 217885 w 486901"/>
                  <a:gd name="connsiteY7" fmla="*/ 384900 h 607286"/>
                  <a:gd name="connsiteX8" fmla="*/ 243852 w 486901"/>
                  <a:gd name="connsiteY8" fmla="*/ 447777 h 607286"/>
                  <a:gd name="connsiteX9" fmla="*/ 243852 w 486901"/>
                  <a:gd name="connsiteY9" fmla="*/ 469668 h 607286"/>
                  <a:gd name="connsiteX10" fmla="*/ 221928 w 486901"/>
                  <a:gd name="connsiteY10" fmla="*/ 469668 h 607286"/>
                  <a:gd name="connsiteX11" fmla="*/ 186787 w 486901"/>
                  <a:gd name="connsiteY11" fmla="*/ 384900 h 607286"/>
                  <a:gd name="connsiteX12" fmla="*/ 306826 w 486901"/>
                  <a:gd name="connsiteY12" fmla="*/ 265044 h 607286"/>
                  <a:gd name="connsiteX13" fmla="*/ 247733 w 486901"/>
                  <a:gd name="connsiteY13" fmla="*/ 98937 h 607286"/>
                  <a:gd name="connsiteX14" fmla="*/ 247733 w 486901"/>
                  <a:gd name="connsiteY14" fmla="*/ 162753 h 607286"/>
                  <a:gd name="connsiteX15" fmla="*/ 365762 w 486901"/>
                  <a:gd name="connsiteY15" fmla="*/ 162753 h 607286"/>
                  <a:gd name="connsiteX16" fmla="*/ 365762 w 486901"/>
                  <a:gd name="connsiteY16" fmla="*/ 98937 h 607286"/>
                  <a:gd name="connsiteX17" fmla="*/ 153656 w 486901"/>
                  <a:gd name="connsiteY17" fmla="*/ 91947 h 607286"/>
                  <a:gd name="connsiteX18" fmla="*/ 164547 w 486901"/>
                  <a:gd name="connsiteY18" fmla="*/ 96449 h 607286"/>
                  <a:gd name="connsiteX19" fmla="*/ 169215 w 486901"/>
                  <a:gd name="connsiteY19" fmla="*/ 107471 h 607286"/>
                  <a:gd name="connsiteX20" fmla="*/ 164547 w 486901"/>
                  <a:gd name="connsiteY20" fmla="*/ 118338 h 607286"/>
                  <a:gd name="connsiteX21" fmla="*/ 153656 w 486901"/>
                  <a:gd name="connsiteY21" fmla="*/ 122996 h 607286"/>
                  <a:gd name="connsiteX22" fmla="*/ 142608 w 486901"/>
                  <a:gd name="connsiteY22" fmla="*/ 118338 h 607286"/>
                  <a:gd name="connsiteX23" fmla="*/ 138096 w 486901"/>
                  <a:gd name="connsiteY23" fmla="*/ 107471 h 607286"/>
                  <a:gd name="connsiteX24" fmla="*/ 142608 w 486901"/>
                  <a:gd name="connsiteY24" fmla="*/ 96449 h 607286"/>
                  <a:gd name="connsiteX25" fmla="*/ 153656 w 486901"/>
                  <a:gd name="connsiteY25" fmla="*/ 91947 h 607286"/>
                  <a:gd name="connsiteX26" fmla="*/ 58180 w 486901"/>
                  <a:gd name="connsiteY26" fmla="*/ 91947 h 607286"/>
                  <a:gd name="connsiteX27" fmla="*/ 69228 w 486901"/>
                  <a:gd name="connsiteY27" fmla="*/ 96449 h 607286"/>
                  <a:gd name="connsiteX28" fmla="*/ 73740 w 486901"/>
                  <a:gd name="connsiteY28" fmla="*/ 107471 h 607286"/>
                  <a:gd name="connsiteX29" fmla="*/ 69228 w 486901"/>
                  <a:gd name="connsiteY29" fmla="*/ 118338 h 607286"/>
                  <a:gd name="connsiteX30" fmla="*/ 58180 w 486901"/>
                  <a:gd name="connsiteY30" fmla="*/ 122996 h 607286"/>
                  <a:gd name="connsiteX31" fmla="*/ 47289 w 486901"/>
                  <a:gd name="connsiteY31" fmla="*/ 118338 h 607286"/>
                  <a:gd name="connsiteX32" fmla="*/ 42621 w 486901"/>
                  <a:gd name="connsiteY32" fmla="*/ 107471 h 607286"/>
                  <a:gd name="connsiteX33" fmla="*/ 47289 w 486901"/>
                  <a:gd name="connsiteY33" fmla="*/ 96449 h 607286"/>
                  <a:gd name="connsiteX34" fmla="*/ 58180 w 486901"/>
                  <a:gd name="connsiteY34" fmla="*/ 91947 h 607286"/>
                  <a:gd name="connsiteX35" fmla="*/ 232182 w 486901"/>
                  <a:gd name="connsiteY35" fmla="*/ 67884 h 607286"/>
                  <a:gd name="connsiteX36" fmla="*/ 381313 w 486901"/>
                  <a:gd name="connsiteY36" fmla="*/ 67884 h 607286"/>
                  <a:gd name="connsiteX37" fmla="*/ 396863 w 486901"/>
                  <a:gd name="connsiteY37" fmla="*/ 83411 h 607286"/>
                  <a:gd name="connsiteX38" fmla="*/ 396863 w 486901"/>
                  <a:gd name="connsiteY38" fmla="*/ 178280 h 607286"/>
                  <a:gd name="connsiteX39" fmla="*/ 381313 w 486901"/>
                  <a:gd name="connsiteY39" fmla="*/ 193806 h 607286"/>
                  <a:gd name="connsiteX40" fmla="*/ 157695 w 486901"/>
                  <a:gd name="connsiteY40" fmla="*/ 193806 h 607286"/>
                  <a:gd name="connsiteX41" fmla="*/ 157695 w 486901"/>
                  <a:gd name="connsiteY41" fmla="*/ 576233 h 607286"/>
                  <a:gd name="connsiteX42" fmla="*/ 455800 w 486901"/>
                  <a:gd name="connsiteY42" fmla="*/ 576233 h 607286"/>
                  <a:gd name="connsiteX43" fmla="*/ 455800 w 486901"/>
                  <a:gd name="connsiteY43" fmla="*/ 178280 h 607286"/>
                  <a:gd name="connsiteX44" fmla="*/ 471350 w 486901"/>
                  <a:gd name="connsiteY44" fmla="*/ 162753 h 607286"/>
                  <a:gd name="connsiteX45" fmla="*/ 486901 w 486901"/>
                  <a:gd name="connsiteY45" fmla="*/ 178280 h 607286"/>
                  <a:gd name="connsiteX46" fmla="*/ 486901 w 486901"/>
                  <a:gd name="connsiteY46" fmla="*/ 591759 h 607286"/>
                  <a:gd name="connsiteX47" fmla="*/ 471350 w 486901"/>
                  <a:gd name="connsiteY47" fmla="*/ 607286 h 607286"/>
                  <a:gd name="connsiteX48" fmla="*/ 142145 w 486901"/>
                  <a:gd name="connsiteY48" fmla="*/ 607286 h 607286"/>
                  <a:gd name="connsiteX49" fmla="*/ 126594 w 486901"/>
                  <a:gd name="connsiteY49" fmla="*/ 591759 h 607286"/>
                  <a:gd name="connsiteX50" fmla="*/ 126594 w 486901"/>
                  <a:gd name="connsiteY50" fmla="*/ 178280 h 607286"/>
                  <a:gd name="connsiteX51" fmla="*/ 142145 w 486901"/>
                  <a:gd name="connsiteY51" fmla="*/ 162753 h 607286"/>
                  <a:gd name="connsiteX52" fmla="*/ 216632 w 486901"/>
                  <a:gd name="connsiteY52" fmla="*/ 162753 h 607286"/>
                  <a:gd name="connsiteX53" fmla="*/ 216632 w 486901"/>
                  <a:gd name="connsiteY53" fmla="*/ 83411 h 607286"/>
                  <a:gd name="connsiteX54" fmla="*/ 232182 w 486901"/>
                  <a:gd name="connsiteY54" fmla="*/ 67884 h 607286"/>
                  <a:gd name="connsiteX55" fmla="*/ 102814 w 486901"/>
                  <a:gd name="connsiteY55" fmla="*/ 45515 h 607286"/>
                  <a:gd name="connsiteX56" fmla="*/ 113836 w 486901"/>
                  <a:gd name="connsiteY56" fmla="*/ 50017 h 607286"/>
                  <a:gd name="connsiteX57" fmla="*/ 118338 w 486901"/>
                  <a:gd name="connsiteY57" fmla="*/ 61039 h 607286"/>
                  <a:gd name="connsiteX58" fmla="*/ 113836 w 486901"/>
                  <a:gd name="connsiteY58" fmla="*/ 72062 h 607286"/>
                  <a:gd name="connsiteX59" fmla="*/ 102814 w 486901"/>
                  <a:gd name="connsiteY59" fmla="*/ 76564 h 607286"/>
                  <a:gd name="connsiteX60" fmla="*/ 91791 w 486901"/>
                  <a:gd name="connsiteY60" fmla="*/ 72062 h 607286"/>
                  <a:gd name="connsiteX61" fmla="*/ 87289 w 486901"/>
                  <a:gd name="connsiteY61" fmla="*/ 61039 h 607286"/>
                  <a:gd name="connsiteX62" fmla="*/ 91791 w 486901"/>
                  <a:gd name="connsiteY62" fmla="*/ 50017 h 607286"/>
                  <a:gd name="connsiteX63" fmla="*/ 102814 w 486901"/>
                  <a:gd name="connsiteY63" fmla="*/ 45515 h 607286"/>
                  <a:gd name="connsiteX64" fmla="*/ 15560 w 486901"/>
                  <a:gd name="connsiteY64" fmla="*/ 45515 h 607286"/>
                  <a:gd name="connsiteX65" fmla="*/ 26607 w 486901"/>
                  <a:gd name="connsiteY65" fmla="*/ 50017 h 607286"/>
                  <a:gd name="connsiteX66" fmla="*/ 31119 w 486901"/>
                  <a:gd name="connsiteY66" fmla="*/ 61039 h 607286"/>
                  <a:gd name="connsiteX67" fmla="*/ 26607 w 486901"/>
                  <a:gd name="connsiteY67" fmla="*/ 72062 h 607286"/>
                  <a:gd name="connsiteX68" fmla="*/ 15560 w 486901"/>
                  <a:gd name="connsiteY68" fmla="*/ 76564 h 607286"/>
                  <a:gd name="connsiteX69" fmla="*/ 4512 w 486901"/>
                  <a:gd name="connsiteY69" fmla="*/ 72062 h 607286"/>
                  <a:gd name="connsiteX70" fmla="*/ 0 w 486901"/>
                  <a:gd name="connsiteY70" fmla="*/ 61039 h 607286"/>
                  <a:gd name="connsiteX71" fmla="*/ 4512 w 486901"/>
                  <a:gd name="connsiteY71" fmla="*/ 50017 h 607286"/>
                  <a:gd name="connsiteX72" fmla="*/ 15560 w 486901"/>
                  <a:gd name="connsiteY72" fmla="*/ 45515 h 607286"/>
                  <a:gd name="connsiteX73" fmla="*/ 58180 w 486901"/>
                  <a:gd name="connsiteY73" fmla="*/ 0 h 607286"/>
                  <a:gd name="connsiteX74" fmla="*/ 69228 w 486901"/>
                  <a:gd name="connsiteY74" fmla="*/ 4502 h 607286"/>
                  <a:gd name="connsiteX75" fmla="*/ 73740 w 486901"/>
                  <a:gd name="connsiteY75" fmla="*/ 15524 h 607286"/>
                  <a:gd name="connsiteX76" fmla="*/ 69228 w 486901"/>
                  <a:gd name="connsiteY76" fmla="*/ 26547 h 607286"/>
                  <a:gd name="connsiteX77" fmla="*/ 58180 w 486901"/>
                  <a:gd name="connsiteY77" fmla="*/ 31049 h 607286"/>
                  <a:gd name="connsiteX78" fmla="*/ 47289 w 486901"/>
                  <a:gd name="connsiteY78" fmla="*/ 26547 h 607286"/>
                  <a:gd name="connsiteX79" fmla="*/ 42621 w 486901"/>
                  <a:gd name="connsiteY79" fmla="*/ 15524 h 607286"/>
                  <a:gd name="connsiteX80" fmla="*/ 47289 w 486901"/>
                  <a:gd name="connsiteY80" fmla="*/ 4502 h 607286"/>
                  <a:gd name="connsiteX81" fmla="*/ 58180 w 486901"/>
                  <a:gd name="connsiteY81" fmla="*/ 0 h 6072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</a:cxnLst>
                <a:rect l="l" t="t" r="r" b="b"/>
                <a:pathLst>
                  <a:path w="486901" h="607286">
                    <a:moveTo>
                      <a:pt x="306826" y="265044"/>
                    </a:moveTo>
                    <a:cubicBezTo>
                      <a:pt x="372909" y="265044"/>
                      <a:pt x="426709" y="318917"/>
                      <a:pt x="426709" y="384900"/>
                    </a:cubicBezTo>
                    <a:cubicBezTo>
                      <a:pt x="426709" y="451038"/>
                      <a:pt x="372909" y="504755"/>
                      <a:pt x="306826" y="504755"/>
                    </a:cubicBezTo>
                    <a:cubicBezTo>
                      <a:pt x="298118" y="504755"/>
                      <a:pt x="291277" y="497769"/>
                      <a:pt x="291277" y="489230"/>
                    </a:cubicBezTo>
                    <a:cubicBezTo>
                      <a:pt x="291277" y="480691"/>
                      <a:pt x="298118" y="473705"/>
                      <a:pt x="306826" y="473705"/>
                    </a:cubicBezTo>
                    <a:cubicBezTo>
                      <a:pt x="355805" y="473705"/>
                      <a:pt x="395611" y="433960"/>
                      <a:pt x="395611" y="384900"/>
                    </a:cubicBezTo>
                    <a:cubicBezTo>
                      <a:pt x="395611" y="335995"/>
                      <a:pt x="355805" y="296095"/>
                      <a:pt x="306826" y="296095"/>
                    </a:cubicBezTo>
                    <a:cubicBezTo>
                      <a:pt x="257691" y="296095"/>
                      <a:pt x="217885" y="335995"/>
                      <a:pt x="217885" y="384900"/>
                    </a:cubicBezTo>
                    <a:cubicBezTo>
                      <a:pt x="217885" y="408653"/>
                      <a:pt x="227059" y="431010"/>
                      <a:pt x="243852" y="447777"/>
                    </a:cubicBezTo>
                    <a:cubicBezTo>
                      <a:pt x="249916" y="453832"/>
                      <a:pt x="249916" y="463613"/>
                      <a:pt x="243852" y="469668"/>
                    </a:cubicBezTo>
                    <a:cubicBezTo>
                      <a:pt x="237788" y="475723"/>
                      <a:pt x="227992" y="475723"/>
                      <a:pt x="221928" y="469668"/>
                    </a:cubicBezTo>
                    <a:cubicBezTo>
                      <a:pt x="199226" y="447001"/>
                      <a:pt x="186787" y="416882"/>
                      <a:pt x="186787" y="384900"/>
                    </a:cubicBezTo>
                    <a:cubicBezTo>
                      <a:pt x="186787" y="318917"/>
                      <a:pt x="240587" y="265044"/>
                      <a:pt x="306826" y="265044"/>
                    </a:cubicBezTo>
                    <a:close/>
                    <a:moveTo>
                      <a:pt x="247733" y="98937"/>
                    </a:moveTo>
                    <a:lnTo>
                      <a:pt x="247733" y="162753"/>
                    </a:lnTo>
                    <a:lnTo>
                      <a:pt x="365762" y="162753"/>
                    </a:lnTo>
                    <a:lnTo>
                      <a:pt x="365762" y="98937"/>
                    </a:lnTo>
                    <a:close/>
                    <a:moveTo>
                      <a:pt x="153656" y="91947"/>
                    </a:moveTo>
                    <a:cubicBezTo>
                      <a:pt x="157701" y="91947"/>
                      <a:pt x="161746" y="93499"/>
                      <a:pt x="164547" y="96449"/>
                    </a:cubicBezTo>
                    <a:cubicBezTo>
                      <a:pt x="167503" y="99399"/>
                      <a:pt x="169215" y="103280"/>
                      <a:pt x="169215" y="107471"/>
                    </a:cubicBezTo>
                    <a:cubicBezTo>
                      <a:pt x="169215" y="111508"/>
                      <a:pt x="167503" y="115544"/>
                      <a:pt x="164547" y="118338"/>
                    </a:cubicBezTo>
                    <a:cubicBezTo>
                      <a:pt x="161746" y="121288"/>
                      <a:pt x="157701" y="122996"/>
                      <a:pt x="153656" y="122996"/>
                    </a:cubicBezTo>
                    <a:cubicBezTo>
                      <a:pt x="149454" y="122996"/>
                      <a:pt x="145565" y="121288"/>
                      <a:pt x="142608" y="118338"/>
                    </a:cubicBezTo>
                    <a:cubicBezTo>
                      <a:pt x="139652" y="115544"/>
                      <a:pt x="138096" y="111508"/>
                      <a:pt x="138096" y="107471"/>
                    </a:cubicBezTo>
                    <a:cubicBezTo>
                      <a:pt x="138096" y="103280"/>
                      <a:pt x="139652" y="99399"/>
                      <a:pt x="142608" y="96449"/>
                    </a:cubicBezTo>
                    <a:cubicBezTo>
                      <a:pt x="145565" y="93499"/>
                      <a:pt x="149454" y="91947"/>
                      <a:pt x="153656" y="91947"/>
                    </a:cubicBezTo>
                    <a:close/>
                    <a:moveTo>
                      <a:pt x="58180" y="91947"/>
                    </a:moveTo>
                    <a:cubicBezTo>
                      <a:pt x="62382" y="91947"/>
                      <a:pt x="66271" y="93499"/>
                      <a:pt x="69228" y="96449"/>
                    </a:cubicBezTo>
                    <a:cubicBezTo>
                      <a:pt x="72184" y="99399"/>
                      <a:pt x="73740" y="103280"/>
                      <a:pt x="73740" y="107471"/>
                    </a:cubicBezTo>
                    <a:cubicBezTo>
                      <a:pt x="73740" y="111508"/>
                      <a:pt x="72184" y="115544"/>
                      <a:pt x="69228" y="118338"/>
                    </a:cubicBezTo>
                    <a:cubicBezTo>
                      <a:pt x="66271" y="121288"/>
                      <a:pt x="62382" y="122996"/>
                      <a:pt x="58180" y="122996"/>
                    </a:cubicBezTo>
                    <a:cubicBezTo>
                      <a:pt x="54135" y="122996"/>
                      <a:pt x="50090" y="121288"/>
                      <a:pt x="47289" y="118338"/>
                    </a:cubicBezTo>
                    <a:cubicBezTo>
                      <a:pt x="44333" y="115544"/>
                      <a:pt x="42621" y="111508"/>
                      <a:pt x="42621" y="107471"/>
                    </a:cubicBezTo>
                    <a:cubicBezTo>
                      <a:pt x="42621" y="103280"/>
                      <a:pt x="44333" y="99399"/>
                      <a:pt x="47289" y="96449"/>
                    </a:cubicBezTo>
                    <a:cubicBezTo>
                      <a:pt x="50090" y="93499"/>
                      <a:pt x="54135" y="91947"/>
                      <a:pt x="58180" y="91947"/>
                    </a:cubicBezTo>
                    <a:close/>
                    <a:moveTo>
                      <a:pt x="232182" y="67884"/>
                    </a:moveTo>
                    <a:lnTo>
                      <a:pt x="381313" y="67884"/>
                    </a:lnTo>
                    <a:cubicBezTo>
                      <a:pt x="390021" y="67884"/>
                      <a:pt x="396863" y="74871"/>
                      <a:pt x="396863" y="83411"/>
                    </a:cubicBezTo>
                    <a:lnTo>
                      <a:pt x="396863" y="178280"/>
                    </a:lnTo>
                    <a:cubicBezTo>
                      <a:pt x="396863" y="186819"/>
                      <a:pt x="390021" y="193806"/>
                      <a:pt x="381313" y="193806"/>
                    </a:cubicBezTo>
                    <a:lnTo>
                      <a:pt x="157695" y="193806"/>
                    </a:lnTo>
                    <a:lnTo>
                      <a:pt x="157695" y="576233"/>
                    </a:lnTo>
                    <a:lnTo>
                      <a:pt x="455800" y="576233"/>
                    </a:lnTo>
                    <a:lnTo>
                      <a:pt x="455800" y="178280"/>
                    </a:lnTo>
                    <a:cubicBezTo>
                      <a:pt x="455800" y="169584"/>
                      <a:pt x="462798" y="162753"/>
                      <a:pt x="471350" y="162753"/>
                    </a:cubicBezTo>
                    <a:cubicBezTo>
                      <a:pt x="479903" y="162753"/>
                      <a:pt x="486901" y="169584"/>
                      <a:pt x="486901" y="178280"/>
                    </a:cubicBezTo>
                    <a:lnTo>
                      <a:pt x="486901" y="591759"/>
                    </a:lnTo>
                    <a:cubicBezTo>
                      <a:pt x="486901" y="600299"/>
                      <a:pt x="479903" y="607286"/>
                      <a:pt x="471350" y="607286"/>
                    </a:cubicBezTo>
                    <a:lnTo>
                      <a:pt x="142145" y="607286"/>
                    </a:lnTo>
                    <a:cubicBezTo>
                      <a:pt x="133592" y="607286"/>
                      <a:pt x="126594" y="600299"/>
                      <a:pt x="126594" y="591759"/>
                    </a:cubicBezTo>
                    <a:lnTo>
                      <a:pt x="126594" y="178280"/>
                    </a:lnTo>
                    <a:cubicBezTo>
                      <a:pt x="126594" y="169584"/>
                      <a:pt x="133592" y="162753"/>
                      <a:pt x="142145" y="162753"/>
                    </a:cubicBezTo>
                    <a:lnTo>
                      <a:pt x="216632" y="162753"/>
                    </a:lnTo>
                    <a:lnTo>
                      <a:pt x="216632" y="83411"/>
                    </a:lnTo>
                    <a:cubicBezTo>
                      <a:pt x="216632" y="74871"/>
                      <a:pt x="223630" y="67884"/>
                      <a:pt x="232182" y="67884"/>
                    </a:cubicBezTo>
                    <a:close/>
                    <a:moveTo>
                      <a:pt x="102814" y="45515"/>
                    </a:moveTo>
                    <a:cubicBezTo>
                      <a:pt x="106850" y="45515"/>
                      <a:pt x="110886" y="47067"/>
                      <a:pt x="113836" y="50017"/>
                    </a:cubicBezTo>
                    <a:cubicBezTo>
                      <a:pt x="116630" y="52967"/>
                      <a:pt x="118338" y="57003"/>
                      <a:pt x="118338" y="61039"/>
                    </a:cubicBezTo>
                    <a:cubicBezTo>
                      <a:pt x="118338" y="65076"/>
                      <a:pt x="116630" y="69112"/>
                      <a:pt x="113836" y="72062"/>
                    </a:cubicBezTo>
                    <a:cubicBezTo>
                      <a:pt x="110886" y="74856"/>
                      <a:pt x="106850" y="76564"/>
                      <a:pt x="102814" y="76564"/>
                    </a:cubicBezTo>
                    <a:cubicBezTo>
                      <a:pt x="98777" y="76564"/>
                      <a:pt x="94741" y="74856"/>
                      <a:pt x="91791" y="72062"/>
                    </a:cubicBezTo>
                    <a:cubicBezTo>
                      <a:pt x="88997" y="69112"/>
                      <a:pt x="87289" y="65076"/>
                      <a:pt x="87289" y="61039"/>
                    </a:cubicBezTo>
                    <a:cubicBezTo>
                      <a:pt x="87289" y="57003"/>
                      <a:pt x="88997" y="52967"/>
                      <a:pt x="91791" y="50017"/>
                    </a:cubicBezTo>
                    <a:cubicBezTo>
                      <a:pt x="94741" y="47067"/>
                      <a:pt x="98777" y="45515"/>
                      <a:pt x="102814" y="45515"/>
                    </a:cubicBezTo>
                    <a:close/>
                    <a:moveTo>
                      <a:pt x="15560" y="45515"/>
                    </a:moveTo>
                    <a:cubicBezTo>
                      <a:pt x="19605" y="45515"/>
                      <a:pt x="23650" y="47067"/>
                      <a:pt x="26607" y="50017"/>
                    </a:cubicBezTo>
                    <a:cubicBezTo>
                      <a:pt x="29407" y="52967"/>
                      <a:pt x="31119" y="57003"/>
                      <a:pt x="31119" y="61039"/>
                    </a:cubicBezTo>
                    <a:cubicBezTo>
                      <a:pt x="31119" y="65076"/>
                      <a:pt x="29407" y="69112"/>
                      <a:pt x="26607" y="72062"/>
                    </a:cubicBezTo>
                    <a:cubicBezTo>
                      <a:pt x="23650" y="74856"/>
                      <a:pt x="19605" y="76564"/>
                      <a:pt x="15560" y="76564"/>
                    </a:cubicBezTo>
                    <a:cubicBezTo>
                      <a:pt x="11514" y="76564"/>
                      <a:pt x="7469" y="74856"/>
                      <a:pt x="4512" y="72062"/>
                    </a:cubicBezTo>
                    <a:cubicBezTo>
                      <a:pt x="1712" y="69112"/>
                      <a:pt x="0" y="65076"/>
                      <a:pt x="0" y="61039"/>
                    </a:cubicBezTo>
                    <a:cubicBezTo>
                      <a:pt x="0" y="57003"/>
                      <a:pt x="1712" y="52967"/>
                      <a:pt x="4512" y="50017"/>
                    </a:cubicBezTo>
                    <a:cubicBezTo>
                      <a:pt x="7469" y="47067"/>
                      <a:pt x="11514" y="45515"/>
                      <a:pt x="15560" y="45515"/>
                    </a:cubicBezTo>
                    <a:close/>
                    <a:moveTo>
                      <a:pt x="58180" y="0"/>
                    </a:moveTo>
                    <a:cubicBezTo>
                      <a:pt x="62382" y="0"/>
                      <a:pt x="66271" y="1707"/>
                      <a:pt x="69228" y="4502"/>
                    </a:cubicBezTo>
                    <a:cubicBezTo>
                      <a:pt x="72184" y="7452"/>
                      <a:pt x="73740" y="11488"/>
                      <a:pt x="73740" y="15524"/>
                    </a:cubicBezTo>
                    <a:cubicBezTo>
                      <a:pt x="73740" y="19561"/>
                      <a:pt x="72184" y="23597"/>
                      <a:pt x="69228" y="26547"/>
                    </a:cubicBezTo>
                    <a:cubicBezTo>
                      <a:pt x="66271" y="29341"/>
                      <a:pt x="62382" y="31049"/>
                      <a:pt x="58180" y="31049"/>
                    </a:cubicBezTo>
                    <a:cubicBezTo>
                      <a:pt x="54135" y="31049"/>
                      <a:pt x="50090" y="29341"/>
                      <a:pt x="47289" y="26547"/>
                    </a:cubicBezTo>
                    <a:cubicBezTo>
                      <a:pt x="44333" y="23597"/>
                      <a:pt x="42621" y="19561"/>
                      <a:pt x="42621" y="15524"/>
                    </a:cubicBezTo>
                    <a:cubicBezTo>
                      <a:pt x="42621" y="11488"/>
                      <a:pt x="44333" y="7452"/>
                      <a:pt x="47289" y="4502"/>
                    </a:cubicBezTo>
                    <a:cubicBezTo>
                      <a:pt x="50090" y="1707"/>
                      <a:pt x="54135" y="0"/>
                      <a:pt x="58180" y="0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10" name="组合 109">
              <a:extLst>
                <a:ext uri="{FF2B5EF4-FFF2-40B4-BE49-F238E27FC236}">
                  <a16:creationId xmlns:a16="http://schemas.microsoft.com/office/drawing/2014/main" id="{896C53BB-8CB0-2C3C-B62E-42101F5CED69}"/>
                </a:ext>
              </a:extLst>
            </p:cNvPr>
            <p:cNvGrpSpPr/>
            <p:nvPr/>
          </p:nvGrpSpPr>
          <p:grpSpPr>
            <a:xfrm>
              <a:off x="9398265" y="2453711"/>
              <a:ext cx="1971695" cy="2882371"/>
              <a:chOff x="9619076" y="2718956"/>
              <a:chExt cx="1971695" cy="2882371"/>
            </a:xfrm>
          </p:grpSpPr>
          <p:grpSp>
            <p:nvGrpSpPr>
              <p:cNvPr id="32" name="组合 31">
                <a:extLst>
                  <a:ext uri="{FF2B5EF4-FFF2-40B4-BE49-F238E27FC236}">
                    <a16:creationId xmlns:a16="http://schemas.microsoft.com/office/drawing/2014/main" id="{9C8DF0C1-42F7-764E-1E1F-32B0F4182864}"/>
                  </a:ext>
                </a:extLst>
              </p:cNvPr>
              <p:cNvGrpSpPr/>
              <p:nvPr/>
            </p:nvGrpSpPr>
            <p:grpSpPr>
              <a:xfrm>
                <a:off x="10790700" y="2718956"/>
                <a:ext cx="746876" cy="732916"/>
                <a:chOff x="1459012" y="3723818"/>
                <a:chExt cx="746876" cy="732916"/>
              </a:xfrm>
            </p:grpSpPr>
            <p:grpSp>
              <p:nvGrpSpPr>
                <p:cNvPr id="33" name="组合 32">
                  <a:extLst>
                    <a:ext uri="{FF2B5EF4-FFF2-40B4-BE49-F238E27FC236}">
                      <a16:creationId xmlns:a16="http://schemas.microsoft.com/office/drawing/2014/main" id="{5D54230C-153F-B095-F52E-479A55FE8DDC}"/>
                    </a:ext>
                  </a:extLst>
                </p:cNvPr>
                <p:cNvGrpSpPr/>
                <p:nvPr/>
              </p:nvGrpSpPr>
              <p:grpSpPr>
                <a:xfrm>
                  <a:off x="1459012" y="3723818"/>
                  <a:ext cx="746876" cy="732916"/>
                  <a:chOff x="1305289" y="2924684"/>
                  <a:chExt cx="746876" cy="732916"/>
                </a:xfrm>
              </p:grpSpPr>
              <p:sp>
                <p:nvSpPr>
                  <p:cNvPr id="34" name="椭圆 33">
                    <a:extLst>
                      <a:ext uri="{FF2B5EF4-FFF2-40B4-BE49-F238E27FC236}">
                        <a16:creationId xmlns:a16="http://schemas.microsoft.com/office/drawing/2014/main" id="{525EEB22-17A5-201B-B5A6-490CD94AD940}"/>
                      </a:ext>
                    </a:extLst>
                  </p:cNvPr>
                  <p:cNvSpPr/>
                  <p:nvPr/>
                </p:nvSpPr>
                <p:spPr>
                  <a:xfrm>
                    <a:off x="1305289" y="2924684"/>
                    <a:ext cx="746876" cy="732916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100000">
                        <a:schemeClr val="accent4">
                          <a:lumMod val="50000"/>
                        </a:schemeClr>
                      </a:gs>
                    </a:gsLst>
                    <a:path path="rect">
                      <a:fillToRect r="100000" b="100000"/>
                    </a:path>
                    <a:tileRect l="-100000" t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35" name="文本框 34">
                    <a:extLst>
                      <a:ext uri="{FF2B5EF4-FFF2-40B4-BE49-F238E27FC236}">
                        <a16:creationId xmlns:a16="http://schemas.microsoft.com/office/drawing/2014/main" id="{4B7DE9FF-20DB-2B73-1F5E-300C33C95478}"/>
                      </a:ext>
                    </a:extLst>
                  </p:cNvPr>
                  <p:cNvSpPr txBox="1"/>
                  <p:nvPr/>
                </p:nvSpPr>
                <p:spPr>
                  <a:xfrm>
                    <a:off x="1405628" y="3320293"/>
                    <a:ext cx="546197" cy="261610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 algn="ctr"/>
                    <a:r>
                      <a:rPr lang="zh-CN" altLang="en-US" sz="1100" b="1"/>
                      <a:t>半价</a:t>
                    </a:r>
                  </a:p>
                </p:txBody>
              </p:sp>
            </p:grpSp>
            <p:sp>
              <p:nvSpPr>
                <p:cNvPr id="133" name="任意多边形: 形状 132">
                  <a:extLst>
                    <a:ext uri="{FF2B5EF4-FFF2-40B4-BE49-F238E27FC236}">
                      <a16:creationId xmlns:a16="http://schemas.microsoft.com/office/drawing/2014/main" id="{DD90F899-0883-B4B6-C152-DCF25B6735CF}"/>
                    </a:ext>
                  </a:extLst>
                </p:cNvPr>
                <p:cNvSpPr/>
                <p:nvPr/>
              </p:nvSpPr>
              <p:spPr>
                <a:xfrm>
                  <a:off x="1717654" y="3859389"/>
                  <a:ext cx="229590" cy="220019"/>
                </a:xfrm>
                <a:custGeom>
                  <a:avLst/>
                  <a:gdLst>
                    <a:gd name="T0" fmla="*/ 10591 w 11191"/>
                    <a:gd name="T1" fmla="*/ 4549 h 11192"/>
                    <a:gd name="T2" fmla="*/ 10202 w 11191"/>
                    <a:gd name="T3" fmla="*/ 4160 h 11192"/>
                    <a:gd name="T4" fmla="*/ 10544 w 11191"/>
                    <a:gd name="T5" fmla="*/ 3927 h 11192"/>
                    <a:gd name="T6" fmla="*/ 10679 w 11191"/>
                    <a:gd name="T7" fmla="*/ 3213 h 11192"/>
                    <a:gd name="T8" fmla="*/ 9965 w 11191"/>
                    <a:gd name="T9" fmla="*/ 3078 h 11192"/>
                    <a:gd name="T10" fmla="*/ 2739 w 11191"/>
                    <a:gd name="T11" fmla="*/ 8004 h 11192"/>
                    <a:gd name="T12" fmla="*/ 2604 w 11191"/>
                    <a:gd name="T13" fmla="*/ 8719 h 11192"/>
                    <a:gd name="T14" fmla="*/ 2872 w 11191"/>
                    <a:gd name="T15" fmla="*/ 8915 h 11192"/>
                    <a:gd name="T16" fmla="*/ 4548 w 11191"/>
                    <a:gd name="T17" fmla="*/ 10591 h 11192"/>
                    <a:gd name="T18" fmla="*/ 5996 w 11191"/>
                    <a:gd name="T19" fmla="*/ 11192 h 11192"/>
                    <a:gd name="T20" fmla="*/ 5996 w 11191"/>
                    <a:gd name="T21" fmla="*/ 11192 h 11192"/>
                    <a:gd name="T22" fmla="*/ 7444 w 11191"/>
                    <a:gd name="T23" fmla="*/ 10591 h 11192"/>
                    <a:gd name="T24" fmla="*/ 10591 w 11191"/>
                    <a:gd name="T25" fmla="*/ 7446 h 11192"/>
                    <a:gd name="T26" fmla="*/ 11191 w 11191"/>
                    <a:gd name="T27" fmla="*/ 5997 h 11192"/>
                    <a:gd name="T28" fmla="*/ 10591 w 11191"/>
                    <a:gd name="T29" fmla="*/ 4549 h 11192"/>
                    <a:gd name="T30" fmla="*/ 9864 w 11191"/>
                    <a:gd name="T31" fmla="*/ 6719 h 11192"/>
                    <a:gd name="T32" fmla="*/ 6717 w 11191"/>
                    <a:gd name="T33" fmla="*/ 9864 h 11192"/>
                    <a:gd name="T34" fmla="*/ 5996 w 11191"/>
                    <a:gd name="T35" fmla="*/ 10163 h 11192"/>
                    <a:gd name="T36" fmla="*/ 5275 w 11191"/>
                    <a:gd name="T37" fmla="*/ 9864 h 11192"/>
                    <a:gd name="T38" fmla="*/ 3881 w 11191"/>
                    <a:gd name="T39" fmla="*/ 8470 h 11192"/>
                    <a:gd name="T40" fmla="*/ 9337 w 11191"/>
                    <a:gd name="T41" fmla="*/ 4750 h 11192"/>
                    <a:gd name="T42" fmla="*/ 9864 w 11191"/>
                    <a:gd name="T43" fmla="*/ 5276 h 11192"/>
                    <a:gd name="T44" fmla="*/ 10162 w 11191"/>
                    <a:gd name="T45" fmla="*/ 5997 h 11192"/>
                    <a:gd name="T46" fmla="*/ 9864 w 11191"/>
                    <a:gd name="T47" fmla="*/ 6719 h 11192"/>
                    <a:gd name="T48" fmla="*/ 8635 w 11191"/>
                    <a:gd name="T49" fmla="*/ 2522 h 11192"/>
                    <a:gd name="T50" fmla="*/ 8365 w 11191"/>
                    <a:gd name="T51" fmla="*/ 2324 h 11192"/>
                    <a:gd name="T52" fmla="*/ 6215 w 11191"/>
                    <a:gd name="T53" fmla="*/ 173 h 11192"/>
                    <a:gd name="T54" fmla="*/ 5759 w 11191"/>
                    <a:gd name="T55" fmla="*/ 31 h 11192"/>
                    <a:gd name="T56" fmla="*/ 1245 w 11191"/>
                    <a:gd name="T57" fmla="*/ 856 h 11192"/>
                    <a:gd name="T58" fmla="*/ 832 w 11191"/>
                    <a:gd name="T59" fmla="*/ 1271 h 11192"/>
                    <a:gd name="T60" fmla="*/ 30 w 11191"/>
                    <a:gd name="T61" fmla="*/ 5762 h 11192"/>
                    <a:gd name="T62" fmla="*/ 172 w 11191"/>
                    <a:gd name="T63" fmla="*/ 6216 h 11192"/>
                    <a:gd name="T64" fmla="*/ 1037 w 11191"/>
                    <a:gd name="T65" fmla="*/ 7080 h 11192"/>
                    <a:gd name="T66" fmla="*/ 695 w 11191"/>
                    <a:gd name="T67" fmla="*/ 7314 h 11192"/>
                    <a:gd name="T68" fmla="*/ 560 w 11191"/>
                    <a:gd name="T69" fmla="*/ 8028 h 11192"/>
                    <a:gd name="T70" fmla="*/ 985 w 11191"/>
                    <a:gd name="T71" fmla="*/ 8253 h 11192"/>
                    <a:gd name="T72" fmla="*/ 1274 w 11191"/>
                    <a:gd name="T73" fmla="*/ 8163 h 11192"/>
                    <a:gd name="T74" fmla="*/ 8499 w 11191"/>
                    <a:gd name="T75" fmla="*/ 3236 h 11192"/>
                    <a:gd name="T76" fmla="*/ 8635 w 11191"/>
                    <a:gd name="T77" fmla="*/ 2522 h 11192"/>
                    <a:gd name="T78" fmla="*/ 1089 w 11191"/>
                    <a:gd name="T79" fmla="*/ 5678 h 11192"/>
                    <a:gd name="T80" fmla="*/ 1781 w 11191"/>
                    <a:gd name="T81" fmla="*/ 1803 h 11192"/>
                    <a:gd name="T82" fmla="*/ 5678 w 11191"/>
                    <a:gd name="T83" fmla="*/ 1091 h 11192"/>
                    <a:gd name="T84" fmla="*/ 7358 w 11191"/>
                    <a:gd name="T85" fmla="*/ 2770 h 11192"/>
                    <a:gd name="T86" fmla="*/ 1902 w 11191"/>
                    <a:gd name="T87" fmla="*/ 6491 h 11192"/>
                    <a:gd name="T88" fmla="*/ 1089 w 11191"/>
                    <a:gd name="T89" fmla="*/ 5678 h 11192"/>
                    <a:gd name="T90" fmla="*/ 2617 w 11191"/>
                    <a:gd name="T91" fmla="*/ 2618 h 11192"/>
                    <a:gd name="T92" fmla="*/ 2617 w 11191"/>
                    <a:gd name="T93" fmla="*/ 3451 h 11192"/>
                    <a:gd name="T94" fmla="*/ 3450 w 11191"/>
                    <a:gd name="T95" fmla="*/ 3451 h 11192"/>
                    <a:gd name="T96" fmla="*/ 3450 w 11191"/>
                    <a:gd name="T97" fmla="*/ 2618 h 11192"/>
                    <a:gd name="T98" fmla="*/ 2617 w 11191"/>
                    <a:gd name="T99" fmla="*/ 2618 h 111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11191" h="11192">
                      <a:moveTo>
                        <a:pt x="10591" y="4549"/>
                      </a:moveTo>
                      <a:lnTo>
                        <a:pt x="10202" y="4160"/>
                      </a:lnTo>
                      <a:lnTo>
                        <a:pt x="10544" y="3927"/>
                      </a:lnTo>
                      <a:cubicBezTo>
                        <a:pt x="10778" y="3767"/>
                        <a:pt x="10839" y="3447"/>
                        <a:pt x="10679" y="3213"/>
                      </a:cubicBezTo>
                      <a:cubicBezTo>
                        <a:pt x="10519" y="2978"/>
                        <a:pt x="10199" y="2918"/>
                        <a:pt x="9965" y="3078"/>
                      </a:cubicBezTo>
                      <a:lnTo>
                        <a:pt x="2739" y="8004"/>
                      </a:lnTo>
                      <a:cubicBezTo>
                        <a:pt x="2505" y="8164"/>
                        <a:pt x="2444" y="8484"/>
                        <a:pt x="2604" y="8719"/>
                      </a:cubicBezTo>
                      <a:cubicBezTo>
                        <a:pt x="2671" y="8817"/>
                        <a:pt x="2767" y="8881"/>
                        <a:pt x="2872" y="8915"/>
                      </a:cubicBezTo>
                      <a:lnTo>
                        <a:pt x="4548" y="10591"/>
                      </a:lnTo>
                      <a:cubicBezTo>
                        <a:pt x="4935" y="10978"/>
                        <a:pt x="5449" y="11192"/>
                        <a:pt x="5996" y="11192"/>
                      </a:cubicBezTo>
                      <a:lnTo>
                        <a:pt x="5996" y="11192"/>
                      </a:lnTo>
                      <a:cubicBezTo>
                        <a:pt x="6543" y="11191"/>
                        <a:pt x="7058" y="10978"/>
                        <a:pt x="7444" y="10591"/>
                      </a:cubicBezTo>
                      <a:lnTo>
                        <a:pt x="10591" y="7446"/>
                      </a:lnTo>
                      <a:cubicBezTo>
                        <a:pt x="10978" y="7059"/>
                        <a:pt x="11191" y="6545"/>
                        <a:pt x="11191" y="5997"/>
                      </a:cubicBezTo>
                      <a:cubicBezTo>
                        <a:pt x="11191" y="5450"/>
                        <a:pt x="10978" y="4936"/>
                        <a:pt x="10591" y="4549"/>
                      </a:cubicBezTo>
                      <a:close/>
                      <a:moveTo>
                        <a:pt x="9864" y="6719"/>
                      </a:moveTo>
                      <a:lnTo>
                        <a:pt x="6717" y="9864"/>
                      </a:lnTo>
                      <a:cubicBezTo>
                        <a:pt x="6525" y="10057"/>
                        <a:pt x="6269" y="10163"/>
                        <a:pt x="5996" y="10163"/>
                      </a:cubicBezTo>
                      <a:cubicBezTo>
                        <a:pt x="5724" y="10163"/>
                        <a:pt x="5468" y="10057"/>
                        <a:pt x="5275" y="9864"/>
                      </a:cubicBezTo>
                      <a:lnTo>
                        <a:pt x="3881" y="8470"/>
                      </a:lnTo>
                      <a:lnTo>
                        <a:pt x="9337" y="4750"/>
                      </a:lnTo>
                      <a:lnTo>
                        <a:pt x="9864" y="5276"/>
                      </a:lnTo>
                      <a:cubicBezTo>
                        <a:pt x="10056" y="5469"/>
                        <a:pt x="10162" y="5725"/>
                        <a:pt x="10162" y="5997"/>
                      </a:cubicBezTo>
                      <a:cubicBezTo>
                        <a:pt x="10162" y="6270"/>
                        <a:pt x="10056" y="6526"/>
                        <a:pt x="9864" y="6719"/>
                      </a:cubicBezTo>
                      <a:close/>
                      <a:moveTo>
                        <a:pt x="8635" y="2522"/>
                      </a:moveTo>
                      <a:cubicBezTo>
                        <a:pt x="8567" y="2423"/>
                        <a:pt x="8471" y="2358"/>
                        <a:pt x="8365" y="2324"/>
                      </a:cubicBezTo>
                      <a:lnTo>
                        <a:pt x="6215" y="173"/>
                      </a:lnTo>
                      <a:cubicBezTo>
                        <a:pt x="6095" y="54"/>
                        <a:pt x="5924" y="0"/>
                        <a:pt x="5759" y="31"/>
                      </a:cubicBezTo>
                      <a:lnTo>
                        <a:pt x="1245" y="856"/>
                      </a:lnTo>
                      <a:cubicBezTo>
                        <a:pt x="1034" y="894"/>
                        <a:pt x="870" y="1060"/>
                        <a:pt x="832" y="1271"/>
                      </a:cubicBezTo>
                      <a:lnTo>
                        <a:pt x="30" y="5762"/>
                      </a:lnTo>
                      <a:cubicBezTo>
                        <a:pt x="0" y="5927"/>
                        <a:pt x="53" y="6097"/>
                        <a:pt x="172" y="6216"/>
                      </a:cubicBezTo>
                      <a:lnTo>
                        <a:pt x="1037" y="7080"/>
                      </a:lnTo>
                      <a:lnTo>
                        <a:pt x="695" y="7314"/>
                      </a:lnTo>
                      <a:cubicBezTo>
                        <a:pt x="460" y="7474"/>
                        <a:pt x="400" y="7794"/>
                        <a:pt x="560" y="8028"/>
                      </a:cubicBezTo>
                      <a:cubicBezTo>
                        <a:pt x="659" y="8174"/>
                        <a:pt x="821" y="8253"/>
                        <a:pt x="985" y="8253"/>
                      </a:cubicBezTo>
                      <a:cubicBezTo>
                        <a:pt x="1085" y="8253"/>
                        <a:pt x="1185" y="8224"/>
                        <a:pt x="1274" y="8163"/>
                      </a:cubicBezTo>
                      <a:lnTo>
                        <a:pt x="8499" y="3236"/>
                      </a:lnTo>
                      <a:cubicBezTo>
                        <a:pt x="8734" y="3076"/>
                        <a:pt x="8795" y="2757"/>
                        <a:pt x="8635" y="2522"/>
                      </a:cubicBezTo>
                      <a:close/>
                      <a:moveTo>
                        <a:pt x="1089" y="5678"/>
                      </a:moveTo>
                      <a:lnTo>
                        <a:pt x="1781" y="1803"/>
                      </a:lnTo>
                      <a:lnTo>
                        <a:pt x="5678" y="1091"/>
                      </a:lnTo>
                      <a:lnTo>
                        <a:pt x="7358" y="2770"/>
                      </a:lnTo>
                      <a:lnTo>
                        <a:pt x="1902" y="6491"/>
                      </a:lnTo>
                      <a:lnTo>
                        <a:pt x="1089" y="5678"/>
                      </a:lnTo>
                      <a:close/>
                      <a:moveTo>
                        <a:pt x="2617" y="2618"/>
                      </a:moveTo>
                      <a:cubicBezTo>
                        <a:pt x="2386" y="2847"/>
                        <a:pt x="2386" y="3220"/>
                        <a:pt x="2617" y="3451"/>
                      </a:cubicBezTo>
                      <a:cubicBezTo>
                        <a:pt x="2847" y="3681"/>
                        <a:pt x="3219" y="3681"/>
                        <a:pt x="3450" y="3451"/>
                      </a:cubicBezTo>
                      <a:cubicBezTo>
                        <a:pt x="3680" y="3220"/>
                        <a:pt x="3680" y="2847"/>
                        <a:pt x="3450" y="2618"/>
                      </a:cubicBezTo>
                      <a:cubicBezTo>
                        <a:pt x="3219" y="2388"/>
                        <a:pt x="2847" y="2388"/>
                        <a:pt x="2617" y="2618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20" name="组合 19">
                <a:extLst>
                  <a:ext uri="{FF2B5EF4-FFF2-40B4-BE49-F238E27FC236}">
                    <a16:creationId xmlns:a16="http://schemas.microsoft.com/office/drawing/2014/main" id="{BD609AD1-B16A-590F-5648-267250C0BB1F}"/>
                  </a:ext>
                </a:extLst>
              </p:cNvPr>
              <p:cNvGrpSpPr/>
              <p:nvPr/>
            </p:nvGrpSpPr>
            <p:grpSpPr>
              <a:xfrm>
                <a:off x="9654829" y="4115880"/>
                <a:ext cx="746876" cy="732916"/>
                <a:chOff x="4282342" y="3741734"/>
                <a:chExt cx="746876" cy="732916"/>
              </a:xfrm>
            </p:grpSpPr>
            <p:grpSp>
              <p:nvGrpSpPr>
                <p:cNvPr id="60" name="组合 59">
                  <a:extLst>
                    <a:ext uri="{FF2B5EF4-FFF2-40B4-BE49-F238E27FC236}">
                      <a16:creationId xmlns:a16="http://schemas.microsoft.com/office/drawing/2014/main" id="{FB8DC203-EEF1-5B17-F997-6AE98C3874FD}"/>
                    </a:ext>
                  </a:extLst>
                </p:cNvPr>
                <p:cNvGrpSpPr/>
                <p:nvPr/>
              </p:nvGrpSpPr>
              <p:grpSpPr>
                <a:xfrm>
                  <a:off x="4282342" y="3741734"/>
                  <a:ext cx="746876" cy="732916"/>
                  <a:chOff x="1305289" y="2924684"/>
                  <a:chExt cx="746876" cy="732916"/>
                </a:xfrm>
              </p:grpSpPr>
              <p:sp>
                <p:nvSpPr>
                  <p:cNvPr id="61" name="椭圆 60">
                    <a:extLst>
                      <a:ext uri="{FF2B5EF4-FFF2-40B4-BE49-F238E27FC236}">
                        <a16:creationId xmlns:a16="http://schemas.microsoft.com/office/drawing/2014/main" id="{7B45C814-F9AD-84A9-94F4-A1EE8B08BDE1}"/>
                      </a:ext>
                    </a:extLst>
                  </p:cNvPr>
                  <p:cNvSpPr/>
                  <p:nvPr/>
                </p:nvSpPr>
                <p:spPr>
                  <a:xfrm>
                    <a:off x="1305289" y="2924684"/>
                    <a:ext cx="746876" cy="732916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100000">
                        <a:schemeClr val="accent4">
                          <a:lumMod val="50000"/>
                        </a:schemeClr>
                      </a:gs>
                    </a:gsLst>
                    <a:path path="rect">
                      <a:fillToRect r="100000" b="100000"/>
                    </a:path>
                    <a:tileRect l="-100000" t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2" name="文本框 61">
                    <a:extLst>
                      <a:ext uri="{FF2B5EF4-FFF2-40B4-BE49-F238E27FC236}">
                        <a16:creationId xmlns:a16="http://schemas.microsoft.com/office/drawing/2014/main" id="{D4E90A4D-DE9F-9B0C-F783-F2279AC8915E}"/>
                      </a:ext>
                    </a:extLst>
                  </p:cNvPr>
                  <p:cNvSpPr txBox="1"/>
                  <p:nvPr/>
                </p:nvSpPr>
                <p:spPr>
                  <a:xfrm>
                    <a:off x="1405628" y="3320293"/>
                    <a:ext cx="546197" cy="261610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 algn="ctr"/>
                    <a:r>
                      <a:rPr lang="zh-CN" altLang="en-US" sz="1100" b="1"/>
                      <a:t>限量</a:t>
                    </a:r>
                  </a:p>
                </p:txBody>
              </p:sp>
            </p:grpSp>
            <p:sp>
              <p:nvSpPr>
                <p:cNvPr id="135" name="任意多边形: 形状 134">
                  <a:extLst>
                    <a:ext uri="{FF2B5EF4-FFF2-40B4-BE49-F238E27FC236}">
                      <a16:creationId xmlns:a16="http://schemas.microsoft.com/office/drawing/2014/main" id="{FA32EE52-1FA1-81A2-5C62-2A3803D79F13}"/>
                    </a:ext>
                  </a:extLst>
                </p:cNvPr>
                <p:cNvSpPr/>
                <p:nvPr/>
              </p:nvSpPr>
              <p:spPr>
                <a:xfrm>
                  <a:off x="4518905" y="3804006"/>
                  <a:ext cx="273748" cy="286270"/>
                </a:xfrm>
                <a:custGeom>
                  <a:avLst/>
                  <a:gdLst>
                    <a:gd name="T0" fmla="*/ 10000 w 11200"/>
                    <a:gd name="T1" fmla="*/ 11600 h 11600"/>
                    <a:gd name="T2" fmla="*/ 1200 w 11200"/>
                    <a:gd name="T3" fmla="*/ 11600 h 11600"/>
                    <a:gd name="T4" fmla="*/ 800 w 11200"/>
                    <a:gd name="T5" fmla="*/ 11200 h 11600"/>
                    <a:gd name="T6" fmla="*/ 800 w 11200"/>
                    <a:gd name="T7" fmla="*/ 7200 h 11600"/>
                    <a:gd name="T8" fmla="*/ 1200 w 11200"/>
                    <a:gd name="T9" fmla="*/ 6800 h 11600"/>
                    <a:gd name="T10" fmla="*/ 1600 w 11200"/>
                    <a:gd name="T11" fmla="*/ 7200 h 11600"/>
                    <a:gd name="T12" fmla="*/ 1600 w 11200"/>
                    <a:gd name="T13" fmla="*/ 10800 h 11600"/>
                    <a:gd name="T14" fmla="*/ 9600 w 11200"/>
                    <a:gd name="T15" fmla="*/ 10800 h 11600"/>
                    <a:gd name="T16" fmla="*/ 9600 w 11200"/>
                    <a:gd name="T17" fmla="*/ 7200 h 11600"/>
                    <a:gd name="T18" fmla="*/ 10000 w 11200"/>
                    <a:gd name="T19" fmla="*/ 6800 h 11600"/>
                    <a:gd name="T20" fmla="*/ 10400 w 11200"/>
                    <a:gd name="T21" fmla="*/ 7200 h 11600"/>
                    <a:gd name="T22" fmla="*/ 10400 w 11200"/>
                    <a:gd name="T23" fmla="*/ 11200 h 11600"/>
                    <a:gd name="T24" fmla="*/ 10000 w 11200"/>
                    <a:gd name="T25" fmla="*/ 11600 h 11600"/>
                    <a:gd name="T26" fmla="*/ 10800 w 11200"/>
                    <a:gd name="T27" fmla="*/ 6000 h 11600"/>
                    <a:gd name="T28" fmla="*/ 400 w 11200"/>
                    <a:gd name="T29" fmla="*/ 6000 h 11600"/>
                    <a:gd name="T30" fmla="*/ 0 w 11200"/>
                    <a:gd name="T31" fmla="*/ 5600 h 11600"/>
                    <a:gd name="T32" fmla="*/ 0 w 11200"/>
                    <a:gd name="T33" fmla="*/ 3600 h 11600"/>
                    <a:gd name="T34" fmla="*/ 400 w 11200"/>
                    <a:gd name="T35" fmla="*/ 3200 h 11600"/>
                    <a:gd name="T36" fmla="*/ 10800 w 11200"/>
                    <a:gd name="T37" fmla="*/ 3200 h 11600"/>
                    <a:gd name="T38" fmla="*/ 11200 w 11200"/>
                    <a:gd name="T39" fmla="*/ 3600 h 11600"/>
                    <a:gd name="T40" fmla="*/ 11200 w 11200"/>
                    <a:gd name="T41" fmla="*/ 5600 h 11600"/>
                    <a:gd name="T42" fmla="*/ 10800 w 11200"/>
                    <a:gd name="T43" fmla="*/ 6000 h 11600"/>
                    <a:gd name="T44" fmla="*/ 800 w 11200"/>
                    <a:gd name="T45" fmla="*/ 5200 h 11600"/>
                    <a:gd name="T46" fmla="*/ 10400 w 11200"/>
                    <a:gd name="T47" fmla="*/ 5200 h 11600"/>
                    <a:gd name="T48" fmla="*/ 10400 w 11200"/>
                    <a:gd name="T49" fmla="*/ 4000 h 11600"/>
                    <a:gd name="T50" fmla="*/ 800 w 11200"/>
                    <a:gd name="T51" fmla="*/ 4000 h 11600"/>
                    <a:gd name="T52" fmla="*/ 800 w 11200"/>
                    <a:gd name="T53" fmla="*/ 5200 h 11600"/>
                    <a:gd name="T54" fmla="*/ 5600 w 11200"/>
                    <a:gd name="T55" fmla="*/ 11600 h 11600"/>
                    <a:gd name="T56" fmla="*/ 5200 w 11200"/>
                    <a:gd name="T57" fmla="*/ 11200 h 11600"/>
                    <a:gd name="T58" fmla="*/ 5200 w 11200"/>
                    <a:gd name="T59" fmla="*/ 3600 h 11600"/>
                    <a:gd name="T60" fmla="*/ 5600 w 11200"/>
                    <a:gd name="T61" fmla="*/ 3200 h 11600"/>
                    <a:gd name="T62" fmla="*/ 6000 w 11200"/>
                    <a:gd name="T63" fmla="*/ 3600 h 11600"/>
                    <a:gd name="T64" fmla="*/ 6000 w 11200"/>
                    <a:gd name="T65" fmla="*/ 11200 h 11600"/>
                    <a:gd name="T66" fmla="*/ 5600 w 11200"/>
                    <a:gd name="T67" fmla="*/ 11600 h 11600"/>
                    <a:gd name="T68" fmla="*/ 6160 w 11200"/>
                    <a:gd name="T69" fmla="*/ 4000 h 11600"/>
                    <a:gd name="T70" fmla="*/ 5460 w 11200"/>
                    <a:gd name="T71" fmla="*/ 3740 h 11600"/>
                    <a:gd name="T72" fmla="*/ 6300 w 11200"/>
                    <a:gd name="T73" fmla="*/ 620 h 11600"/>
                    <a:gd name="T74" fmla="*/ 7440 w 11200"/>
                    <a:gd name="T75" fmla="*/ 160 h 11600"/>
                    <a:gd name="T76" fmla="*/ 8580 w 11200"/>
                    <a:gd name="T77" fmla="*/ 620 h 11600"/>
                    <a:gd name="T78" fmla="*/ 8580 w 11200"/>
                    <a:gd name="T79" fmla="*/ 2880 h 11600"/>
                    <a:gd name="T80" fmla="*/ 6160 w 11200"/>
                    <a:gd name="T81" fmla="*/ 4000 h 11600"/>
                    <a:gd name="T82" fmla="*/ 7440 w 11200"/>
                    <a:gd name="T83" fmla="*/ 960 h 11600"/>
                    <a:gd name="T84" fmla="*/ 6880 w 11200"/>
                    <a:gd name="T85" fmla="*/ 1200 h 11600"/>
                    <a:gd name="T86" fmla="*/ 6040 w 11200"/>
                    <a:gd name="T87" fmla="*/ 3180 h 11600"/>
                    <a:gd name="T88" fmla="*/ 8020 w 11200"/>
                    <a:gd name="T89" fmla="*/ 2320 h 11600"/>
                    <a:gd name="T90" fmla="*/ 8020 w 11200"/>
                    <a:gd name="T91" fmla="*/ 1180 h 11600"/>
                    <a:gd name="T92" fmla="*/ 7440 w 11200"/>
                    <a:gd name="T93" fmla="*/ 960 h 11600"/>
                    <a:gd name="T94" fmla="*/ 5040 w 11200"/>
                    <a:gd name="T95" fmla="*/ 4000 h 11600"/>
                    <a:gd name="T96" fmla="*/ 2620 w 11200"/>
                    <a:gd name="T97" fmla="*/ 2900 h 11600"/>
                    <a:gd name="T98" fmla="*/ 2160 w 11200"/>
                    <a:gd name="T99" fmla="*/ 1760 h 11600"/>
                    <a:gd name="T100" fmla="*/ 2620 w 11200"/>
                    <a:gd name="T101" fmla="*/ 620 h 11600"/>
                    <a:gd name="T102" fmla="*/ 4880 w 11200"/>
                    <a:gd name="T103" fmla="*/ 620 h 11600"/>
                    <a:gd name="T104" fmla="*/ 4880 w 11200"/>
                    <a:gd name="T105" fmla="*/ 1180 h 11600"/>
                    <a:gd name="T106" fmla="*/ 4320 w 11200"/>
                    <a:gd name="T107" fmla="*/ 1180 h 11600"/>
                    <a:gd name="T108" fmla="*/ 3180 w 11200"/>
                    <a:gd name="T109" fmla="*/ 1180 h 11600"/>
                    <a:gd name="T110" fmla="*/ 2940 w 11200"/>
                    <a:gd name="T111" fmla="*/ 1740 h 11600"/>
                    <a:gd name="T112" fmla="*/ 3180 w 11200"/>
                    <a:gd name="T113" fmla="*/ 2300 h 11600"/>
                    <a:gd name="T114" fmla="*/ 5160 w 11200"/>
                    <a:gd name="T115" fmla="*/ 3140 h 11600"/>
                    <a:gd name="T116" fmla="*/ 5720 w 11200"/>
                    <a:gd name="T117" fmla="*/ 3140 h 11600"/>
                    <a:gd name="T118" fmla="*/ 5720 w 11200"/>
                    <a:gd name="T119" fmla="*/ 3700 h 11600"/>
                    <a:gd name="T120" fmla="*/ 5040 w 11200"/>
                    <a:gd name="T121" fmla="*/ 4000 h 1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11200" h="11600">
                      <a:moveTo>
                        <a:pt x="10000" y="11600"/>
                      </a:moveTo>
                      <a:lnTo>
                        <a:pt x="1200" y="11600"/>
                      </a:lnTo>
                      <a:cubicBezTo>
                        <a:pt x="980" y="11600"/>
                        <a:pt x="800" y="11420"/>
                        <a:pt x="800" y="11200"/>
                      </a:cubicBezTo>
                      <a:lnTo>
                        <a:pt x="800" y="7200"/>
                      </a:lnTo>
                      <a:cubicBezTo>
                        <a:pt x="800" y="6980"/>
                        <a:pt x="980" y="6800"/>
                        <a:pt x="1200" y="6800"/>
                      </a:cubicBezTo>
                      <a:cubicBezTo>
                        <a:pt x="1420" y="6800"/>
                        <a:pt x="1600" y="6980"/>
                        <a:pt x="1600" y="7200"/>
                      </a:cubicBezTo>
                      <a:lnTo>
                        <a:pt x="1600" y="10800"/>
                      </a:lnTo>
                      <a:lnTo>
                        <a:pt x="9600" y="10800"/>
                      </a:lnTo>
                      <a:lnTo>
                        <a:pt x="9600" y="7200"/>
                      </a:lnTo>
                      <a:cubicBezTo>
                        <a:pt x="9600" y="6980"/>
                        <a:pt x="9780" y="6800"/>
                        <a:pt x="10000" y="6800"/>
                      </a:cubicBezTo>
                      <a:cubicBezTo>
                        <a:pt x="10220" y="6800"/>
                        <a:pt x="10400" y="6980"/>
                        <a:pt x="10400" y="7200"/>
                      </a:cubicBezTo>
                      <a:lnTo>
                        <a:pt x="10400" y="11200"/>
                      </a:lnTo>
                      <a:cubicBezTo>
                        <a:pt x="10400" y="11420"/>
                        <a:pt x="10220" y="11600"/>
                        <a:pt x="10000" y="11600"/>
                      </a:cubicBezTo>
                      <a:close/>
                      <a:moveTo>
                        <a:pt x="10800" y="6000"/>
                      </a:moveTo>
                      <a:lnTo>
                        <a:pt x="400" y="6000"/>
                      </a:lnTo>
                      <a:cubicBezTo>
                        <a:pt x="180" y="6000"/>
                        <a:pt x="0" y="5820"/>
                        <a:pt x="0" y="5600"/>
                      </a:cubicBezTo>
                      <a:lnTo>
                        <a:pt x="0" y="3600"/>
                      </a:lnTo>
                      <a:cubicBezTo>
                        <a:pt x="0" y="3380"/>
                        <a:pt x="180" y="3200"/>
                        <a:pt x="400" y="3200"/>
                      </a:cubicBezTo>
                      <a:lnTo>
                        <a:pt x="10800" y="3200"/>
                      </a:lnTo>
                      <a:cubicBezTo>
                        <a:pt x="11020" y="3200"/>
                        <a:pt x="11200" y="3380"/>
                        <a:pt x="11200" y="3600"/>
                      </a:cubicBezTo>
                      <a:lnTo>
                        <a:pt x="11200" y="5600"/>
                      </a:lnTo>
                      <a:cubicBezTo>
                        <a:pt x="11200" y="5820"/>
                        <a:pt x="11020" y="6000"/>
                        <a:pt x="10800" y="6000"/>
                      </a:cubicBezTo>
                      <a:close/>
                      <a:moveTo>
                        <a:pt x="800" y="5200"/>
                      </a:moveTo>
                      <a:lnTo>
                        <a:pt x="10400" y="5200"/>
                      </a:lnTo>
                      <a:lnTo>
                        <a:pt x="10400" y="4000"/>
                      </a:lnTo>
                      <a:lnTo>
                        <a:pt x="800" y="4000"/>
                      </a:lnTo>
                      <a:lnTo>
                        <a:pt x="800" y="5200"/>
                      </a:lnTo>
                      <a:close/>
                      <a:moveTo>
                        <a:pt x="5600" y="11600"/>
                      </a:moveTo>
                      <a:cubicBezTo>
                        <a:pt x="5380" y="11600"/>
                        <a:pt x="5200" y="11420"/>
                        <a:pt x="5200" y="11200"/>
                      </a:cubicBezTo>
                      <a:lnTo>
                        <a:pt x="5200" y="3600"/>
                      </a:lnTo>
                      <a:cubicBezTo>
                        <a:pt x="5200" y="3380"/>
                        <a:pt x="5380" y="3200"/>
                        <a:pt x="5600" y="3200"/>
                      </a:cubicBezTo>
                      <a:cubicBezTo>
                        <a:pt x="5820" y="3200"/>
                        <a:pt x="6000" y="3380"/>
                        <a:pt x="6000" y="3600"/>
                      </a:cubicBezTo>
                      <a:lnTo>
                        <a:pt x="6000" y="11200"/>
                      </a:lnTo>
                      <a:cubicBezTo>
                        <a:pt x="6000" y="11420"/>
                        <a:pt x="5820" y="11600"/>
                        <a:pt x="5600" y="11600"/>
                      </a:cubicBezTo>
                      <a:close/>
                      <a:moveTo>
                        <a:pt x="6160" y="4000"/>
                      </a:moveTo>
                      <a:cubicBezTo>
                        <a:pt x="5880" y="4000"/>
                        <a:pt x="5640" y="3920"/>
                        <a:pt x="5460" y="3740"/>
                      </a:cubicBezTo>
                      <a:cubicBezTo>
                        <a:pt x="4680" y="2960"/>
                        <a:pt x="5900" y="1040"/>
                        <a:pt x="6300" y="620"/>
                      </a:cubicBezTo>
                      <a:cubicBezTo>
                        <a:pt x="6600" y="340"/>
                        <a:pt x="7000" y="160"/>
                        <a:pt x="7440" y="160"/>
                      </a:cubicBezTo>
                      <a:cubicBezTo>
                        <a:pt x="7860" y="160"/>
                        <a:pt x="8260" y="320"/>
                        <a:pt x="8580" y="620"/>
                      </a:cubicBezTo>
                      <a:cubicBezTo>
                        <a:pt x="9200" y="1240"/>
                        <a:pt x="9200" y="2260"/>
                        <a:pt x="8580" y="2880"/>
                      </a:cubicBezTo>
                      <a:cubicBezTo>
                        <a:pt x="8260" y="3200"/>
                        <a:pt x="7040" y="4000"/>
                        <a:pt x="6160" y="4000"/>
                      </a:cubicBezTo>
                      <a:close/>
                      <a:moveTo>
                        <a:pt x="7440" y="960"/>
                      </a:moveTo>
                      <a:cubicBezTo>
                        <a:pt x="7220" y="960"/>
                        <a:pt x="7020" y="1040"/>
                        <a:pt x="6880" y="1200"/>
                      </a:cubicBezTo>
                      <a:cubicBezTo>
                        <a:pt x="6420" y="1660"/>
                        <a:pt x="5860" y="2940"/>
                        <a:pt x="6040" y="3180"/>
                      </a:cubicBezTo>
                      <a:cubicBezTo>
                        <a:pt x="6280" y="3340"/>
                        <a:pt x="7540" y="2800"/>
                        <a:pt x="8020" y="2320"/>
                      </a:cubicBezTo>
                      <a:cubicBezTo>
                        <a:pt x="8340" y="2000"/>
                        <a:pt x="8340" y="1500"/>
                        <a:pt x="8020" y="1180"/>
                      </a:cubicBezTo>
                      <a:cubicBezTo>
                        <a:pt x="7840" y="1040"/>
                        <a:pt x="7640" y="960"/>
                        <a:pt x="7440" y="960"/>
                      </a:cubicBezTo>
                      <a:close/>
                      <a:moveTo>
                        <a:pt x="5040" y="4000"/>
                      </a:moveTo>
                      <a:cubicBezTo>
                        <a:pt x="4140" y="4000"/>
                        <a:pt x="2940" y="3200"/>
                        <a:pt x="2620" y="2900"/>
                      </a:cubicBezTo>
                      <a:cubicBezTo>
                        <a:pt x="2320" y="2600"/>
                        <a:pt x="2160" y="2200"/>
                        <a:pt x="2160" y="1760"/>
                      </a:cubicBezTo>
                      <a:cubicBezTo>
                        <a:pt x="2160" y="1340"/>
                        <a:pt x="2320" y="940"/>
                        <a:pt x="2620" y="620"/>
                      </a:cubicBezTo>
                      <a:cubicBezTo>
                        <a:pt x="3240" y="0"/>
                        <a:pt x="4260" y="0"/>
                        <a:pt x="4880" y="620"/>
                      </a:cubicBezTo>
                      <a:cubicBezTo>
                        <a:pt x="5040" y="780"/>
                        <a:pt x="5040" y="1020"/>
                        <a:pt x="4880" y="1180"/>
                      </a:cubicBezTo>
                      <a:cubicBezTo>
                        <a:pt x="4720" y="1340"/>
                        <a:pt x="4480" y="1340"/>
                        <a:pt x="4320" y="1180"/>
                      </a:cubicBezTo>
                      <a:cubicBezTo>
                        <a:pt x="4000" y="860"/>
                        <a:pt x="3500" y="860"/>
                        <a:pt x="3180" y="1180"/>
                      </a:cubicBezTo>
                      <a:cubicBezTo>
                        <a:pt x="3020" y="1340"/>
                        <a:pt x="2940" y="1540"/>
                        <a:pt x="2940" y="1740"/>
                      </a:cubicBezTo>
                      <a:cubicBezTo>
                        <a:pt x="2940" y="1960"/>
                        <a:pt x="3020" y="2160"/>
                        <a:pt x="3180" y="2300"/>
                      </a:cubicBezTo>
                      <a:cubicBezTo>
                        <a:pt x="3640" y="2760"/>
                        <a:pt x="4920" y="3320"/>
                        <a:pt x="5160" y="3140"/>
                      </a:cubicBezTo>
                      <a:cubicBezTo>
                        <a:pt x="5320" y="2980"/>
                        <a:pt x="5560" y="2980"/>
                        <a:pt x="5720" y="3140"/>
                      </a:cubicBezTo>
                      <a:cubicBezTo>
                        <a:pt x="5880" y="3300"/>
                        <a:pt x="5880" y="3560"/>
                        <a:pt x="5720" y="3700"/>
                      </a:cubicBezTo>
                      <a:cubicBezTo>
                        <a:pt x="5560" y="3920"/>
                        <a:pt x="5320" y="4000"/>
                        <a:pt x="5040" y="4000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29" name="组合 28">
                <a:extLst>
                  <a:ext uri="{FF2B5EF4-FFF2-40B4-BE49-F238E27FC236}">
                    <a16:creationId xmlns:a16="http://schemas.microsoft.com/office/drawing/2014/main" id="{26D78626-224D-A484-3BFF-29CBAD72E6F4}"/>
                  </a:ext>
                </a:extLst>
              </p:cNvPr>
              <p:cNvGrpSpPr/>
              <p:nvPr/>
            </p:nvGrpSpPr>
            <p:grpSpPr>
              <a:xfrm>
                <a:off x="9619076" y="3137956"/>
                <a:ext cx="746876" cy="732916"/>
                <a:chOff x="2584304" y="4749986"/>
                <a:chExt cx="746876" cy="732916"/>
              </a:xfrm>
            </p:grpSpPr>
            <p:grpSp>
              <p:nvGrpSpPr>
                <p:cNvPr id="57" name="组合 56">
                  <a:extLst>
                    <a:ext uri="{FF2B5EF4-FFF2-40B4-BE49-F238E27FC236}">
                      <a16:creationId xmlns:a16="http://schemas.microsoft.com/office/drawing/2014/main" id="{5EE27267-2653-E343-2A4D-4E7D967EE8AA}"/>
                    </a:ext>
                  </a:extLst>
                </p:cNvPr>
                <p:cNvGrpSpPr/>
                <p:nvPr/>
              </p:nvGrpSpPr>
              <p:grpSpPr>
                <a:xfrm>
                  <a:off x="2584304" y="4749986"/>
                  <a:ext cx="746876" cy="732916"/>
                  <a:chOff x="1305289" y="2924684"/>
                  <a:chExt cx="746876" cy="732916"/>
                </a:xfrm>
              </p:grpSpPr>
              <p:sp>
                <p:nvSpPr>
                  <p:cNvPr id="58" name="椭圆 57">
                    <a:extLst>
                      <a:ext uri="{FF2B5EF4-FFF2-40B4-BE49-F238E27FC236}">
                        <a16:creationId xmlns:a16="http://schemas.microsoft.com/office/drawing/2014/main" id="{533266D5-A1F4-75E6-A352-F8B57004A3D1}"/>
                      </a:ext>
                    </a:extLst>
                  </p:cNvPr>
                  <p:cNvSpPr/>
                  <p:nvPr/>
                </p:nvSpPr>
                <p:spPr>
                  <a:xfrm>
                    <a:off x="1305289" y="2924684"/>
                    <a:ext cx="746876" cy="732916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100000">
                        <a:schemeClr val="accent4">
                          <a:lumMod val="50000"/>
                        </a:schemeClr>
                      </a:gs>
                    </a:gsLst>
                    <a:path path="rect">
                      <a:fillToRect r="100000" b="100000"/>
                    </a:path>
                    <a:tileRect l="-100000" t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59" name="文本框 58">
                    <a:extLst>
                      <a:ext uri="{FF2B5EF4-FFF2-40B4-BE49-F238E27FC236}">
                        <a16:creationId xmlns:a16="http://schemas.microsoft.com/office/drawing/2014/main" id="{58E56B44-B585-C6E4-156F-BE7792761D23}"/>
                      </a:ext>
                    </a:extLst>
                  </p:cNvPr>
                  <p:cNvSpPr txBox="1"/>
                  <p:nvPr/>
                </p:nvSpPr>
                <p:spPr>
                  <a:xfrm>
                    <a:off x="1405628" y="3320293"/>
                    <a:ext cx="546197" cy="261610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 algn="ctr"/>
                    <a:r>
                      <a:rPr lang="zh-CN" altLang="en-US" sz="1100" b="1"/>
                      <a:t>赠品</a:t>
                    </a:r>
                  </a:p>
                </p:txBody>
              </p:sp>
            </p:grpSp>
            <p:sp>
              <p:nvSpPr>
                <p:cNvPr id="137" name="任意多边形: 形状 136">
                  <a:extLst>
                    <a:ext uri="{FF2B5EF4-FFF2-40B4-BE49-F238E27FC236}">
                      <a16:creationId xmlns:a16="http://schemas.microsoft.com/office/drawing/2014/main" id="{310DBEA6-A6B5-8D78-9256-D18CBE4BED7B}"/>
                    </a:ext>
                  </a:extLst>
                </p:cNvPr>
                <p:cNvSpPr/>
                <p:nvPr/>
              </p:nvSpPr>
              <p:spPr>
                <a:xfrm>
                  <a:off x="2797590" y="4864876"/>
                  <a:ext cx="280667" cy="231639"/>
                </a:xfrm>
                <a:custGeom>
                  <a:avLst/>
                  <a:gdLst>
                    <a:gd name="connsiteX0" fmla="*/ 380662 w 607639"/>
                    <a:gd name="connsiteY0" fmla="*/ 416928 h 603193"/>
                    <a:gd name="connsiteX1" fmla="*/ 358053 w 607639"/>
                    <a:gd name="connsiteY1" fmla="*/ 426257 h 603193"/>
                    <a:gd name="connsiteX2" fmla="*/ 348618 w 607639"/>
                    <a:gd name="connsiteY2" fmla="*/ 448823 h 603193"/>
                    <a:gd name="connsiteX3" fmla="*/ 358053 w 607639"/>
                    <a:gd name="connsiteY3" fmla="*/ 471389 h 603193"/>
                    <a:gd name="connsiteX4" fmla="*/ 403271 w 607639"/>
                    <a:gd name="connsiteY4" fmla="*/ 471389 h 603193"/>
                    <a:gd name="connsiteX5" fmla="*/ 403271 w 607639"/>
                    <a:gd name="connsiteY5" fmla="*/ 426257 h 603193"/>
                    <a:gd name="connsiteX6" fmla="*/ 380662 w 607639"/>
                    <a:gd name="connsiteY6" fmla="*/ 416928 h 603193"/>
                    <a:gd name="connsiteX7" fmla="*/ 380662 w 607639"/>
                    <a:gd name="connsiteY7" fmla="*/ 381124 h 603193"/>
                    <a:gd name="connsiteX8" fmla="*/ 428639 w 607639"/>
                    <a:gd name="connsiteY8" fmla="*/ 400936 h 603193"/>
                    <a:gd name="connsiteX9" fmla="*/ 428639 w 607639"/>
                    <a:gd name="connsiteY9" fmla="*/ 496798 h 603193"/>
                    <a:gd name="connsiteX10" fmla="*/ 380662 w 607639"/>
                    <a:gd name="connsiteY10" fmla="*/ 516610 h 603193"/>
                    <a:gd name="connsiteX11" fmla="*/ 332596 w 607639"/>
                    <a:gd name="connsiteY11" fmla="*/ 496798 h 603193"/>
                    <a:gd name="connsiteX12" fmla="*/ 312746 w 607639"/>
                    <a:gd name="connsiteY12" fmla="*/ 448823 h 603193"/>
                    <a:gd name="connsiteX13" fmla="*/ 332596 w 607639"/>
                    <a:gd name="connsiteY13" fmla="*/ 400936 h 603193"/>
                    <a:gd name="connsiteX14" fmla="*/ 380662 w 607639"/>
                    <a:gd name="connsiteY14" fmla="*/ 381124 h 603193"/>
                    <a:gd name="connsiteX15" fmla="*/ 226986 w 607639"/>
                    <a:gd name="connsiteY15" fmla="*/ 263407 h 603193"/>
                    <a:gd name="connsiteX16" fmla="*/ 204379 w 607639"/>
                    <a:gd name="connsiteY16" fmla="*/ 272739 h 603193"/>
                    <a:gd name="connsiteX17" fmla="*/ 204379 w 607639"/>
                    <a:gd name="connsiteY17" fmla="*/ 317979 h 603193"/>
                    <a:gd name="connsiteX18" fmla="*/ 226986 w 607639"/>
                    <a:gd name="connsiteY18" fmla="*/ 327312 h 603193"/>
                    <a:gd name="connsiteX19" fmla="*/ 249592 w 607639"/>
                    <a:gd name="connsiteY19" fmla="*/ 317979 h 603193"/>
                    <a:gd name="connsiteX20" fmla="*/ 258937 w 607639"/>
                    <a:gd name="connsiteY20" fmla="*/ 295315 h 603193"/>
                    <a:gd name="connsiteX21" fmla="*/ 249592 w 607639"/>
                    <a:gd name="connsiteY21" fmla="*/ 272739 h 603193"/>
                    <a:gd name="connsiteX22" fmla="*/ 226986 w 607639"/>
                    <a:gd name="connsiteY22" fmla="*/ 263407 h 603193"/>
                    <a:gd name="connsiteX23" fmla="*/ 416093 w 607639"/>
                    <a:gd name="connsiteY23" fmla="*/ 234630 h 603193"/>
                    <a:gd name="connsiteX24" fmla="*/ 441458 w 607639"/>
                    <a:gd name="connsiteY24" fmla="*/ 259963 h 603193"/>
                    <a:gd name="connsiteX25" fmla="*/ 191547 w 607639"/>
                    <a:gd name="connsiteY25" fmla="*/ 509553 h 603193"/>
                    <a:gd name="connsiteX26" fmla="*/ 166182 w 607639"/>
                    <a:gd name="connsiteY26" fmla="*/ 484221 h 603193"/>
                    <a:gd name="connsiteX27" fmla="*/ 226986 w 607639"/>
                    <a:gd name="connsiteY27" fmla="*/ 227610 h 603193"/>
                    <a:gd name="connsiteX28" fmla="*/ 274957 w 607639"/>
                    <a:gd name="connsiteY28" fmla="*/ 247409 h 603193"/>
                    <a:gd name="connsiteX29" fmla="*/ 294893 w 607639"/>
                    <a:gd name="connsiteY29" fmla="*/ 295315 h 603193"/>
                    <a:gd name="connsiteX30" fmla="*/ 274957 w 607639"/>
                    <a:gd name="connsiteY30" fmla="*/ 343310 h 603193"/>
                    <a:gd name="connsiteX31" fmla="*/ 226986 w 607639"/>
                    <a:gd name="connsiteY31" fmla="*/ 363130 h 603193"/>
                    <a:gd name="connsiteX32" fmla="*/ 179014 w 607639"/>
                    <a:gd name="connsiteY32" fmla="*/ 343310 h 603193"/>
                    <a:gd name="connsiteX33" fmla="*/ 179014 w 607639"/>
                    <a:gd name="connsiteY33" fmla="*/ 247409 h 603193"/>
                    <a:gd name="connsiteX34" fmla="*/ 226986 w 607639"/>
                    <a:gd name="connsiteY34" fmla="*/ 227610 h 603193"/>
                    <a:gd name="connsiteX35" fmla="*/ 303775 w 607639"/>
                    <a:gd name="connsiteY35" fmla="*/ 50392 h 603193"/>
                    <a:gd name="connsiteX36" fmla="*/ 83309 w 607639"/>
                    <a:gd name="connsiteY36" fmla="*/ 268047 h 603193"/>
                    <a:gd name="connsiteX37" fmla="*/ 83309 w 607639"/>
                    <a:gd name="connsiteY37" fmla="*/ 567377 h 603193"/>
                    <a:gd name="connsiteX38" fmla="*/ 524241 w 607639"/>
                    <a:gd name="connsiteY38" fmla="*/ 567377 h 603193"/>
                    <a:gd name="connsiteX39" fmla="*/ 524241 w 607639"/>
                    <a:gd name="connsiteY39" fmla="*/ 268047 h 603193"/>
                    <a:gd name="connsiteX40" fmla="*/ 303775 w 607639"/>
                    <a:gd name="connsiteY40" fmla="*/ 0 h 603193"/>
                    <a:gd name="connsiteX41" fmla="*/ 607639 w 607639"/>
                    <a:gd name="connsiteY41" fmla="*/ 299864 h 603193"/>
                    <a:gd name="connsiteX42" fmla="*/ 560199 w 607639"/>
                    <a:gd name="connsiteY42" fmla="*/ 299864 h 603193"/>
                    <a:gd name="connsiteX43" fmla="*/ 560199 w 607639"/>
                    <a:gd name="connsiteY43" fmla="*/ 603193 h 603193"/>
                    <a:gd name="connsiteX44" fmla="*/ 47440 w 607639"/>
                    <a:gd name="connsiteY44" fmla="*/ 603193 h 603193"/>
                    <a:gd name="connsiteX45" fmla="*/ 47440 w 607639"/>
                    <a:gd name="connsiteY45" fmla="*/ 299864 h 603193"/>
                    <a:gd name="connsiteX46" fmla="*/ 0 w 607639"/>
                    <a:gd name="connsiteY46" fmla="*/ 299864 h 6031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</a:cxnLst>
                  <a:rect l="l" t="t" r="r" b="b"/>
                  <a:pathLst>
                    <a:path w="607639" h="603193">
                      <a:moveTo>
                        <a:pt x="380662" y="416928"/>
                      </a:moveTo>
                      <a:cubicBezTo>
                        <a:pt x="372117" y="416928"/>
                        <a:pt x="364017" y="420215"/>
                        <a:pt x="358053" y="426257"/>
                      </a:cubicBezTo>
                      <a:cubicBezTo>
                        <a:pt x="352000" y="432298"/>
                        <a:pt x="348618" y="440294"/>
                        <a:pt x="348618" y="448823"/>
                      </a:cubicBezTo>
                      <a:cubicBezTo>
                        <a:pt x="348618" y="457352"/>
                        <a:pt x="352000" y="465437"/>
                        <a:pt x="358053" y="471389"/>
                      </a:cubicBezTo>
                      <a:cubicBezTo>
                        <a:pt x="370515" y="483916"/>
                        <a:pt x="390809" y="483916"/>
                        <a:pt x="403271" y="471389"/>
                      </a:cubicBezTo>
                      <a:cubicBezTo>
                        <a:pt x="415733" y="458951"/>
                        <a:pt x="415733" y="438695"/>
                        <a:pt x="403271" y="426257"/>
                      </a:cubicBezTo>
                      <a:cubicBezTo>
                        <a:pt x="397218" y="420215"/>
                        <a:pt x="389207" y="416928"/>
                        <a:pt x="380662" y="416928"/>
                      </a:cubicBezTo>
                      <a:close/>
                      <a:moveTo>
                        <a:pt x="380662" y="381124"/>
                      </a:moveTo>
                      <a:cubicBezTo>
                        <a:pt x="398731" y="381124"/>
                        <a:pt x="415822" y="388143"/>
                        <a:pt x="428639" y="400936"/>
                      </a:cubicBezTo>
                      <a:cubicBezTo>
                        <a:pt x="455076" y="427323"/>
                        <a:pt x="455076" y="470323"/>
                        <a:pt x="428639" y="496798"/>
                      </a:cubicBezTo>
                      <a:cubicBezTo>
                        <a:pt x="415377" y="509947"/>
                        <a:pt x="398019" y="516610"/>
                        <a:pt x="380662" y="516610"/>
                      </a:cubicBezTo>
                      <a:cubicBezTo>
                        <a:pt x="363216" y="516610"/>
                        <a:pt x="345858" y="509947"/>
                        <a:pt x="332596" y="496798"/>
                      </a:cubicBezTo>
                      <a:cubicBezTo>
                        <a:pt x="319778" y="484005"/>
                        <a:pt x="312746" y="466947"/>
                        <a:pt x="312746" y="448823"/>
                      </a:cubicBezTo>
                      <a:cubicBezTo>
                        <a:pt x="312746" y="430788"/>
                        <a:pt x="319778" y="413730"/>
                        <a:pt x="332596" y="400936"/>
                      </a:cubicBezTo>
                      <a:cubicBezTo>
                        <a:pt x="345502" y="388143"/>
                        <a:pt x="362504" y="381124"/>
                        <a:pt x="380662" y="381124"/>
                      </a:cubicBezTo>
                      <a:close/>
                      <a:moveTo>
                        <a:pt x="226986" y="263407"/>
                      </a:moveTo>
                      <a:cubicBezTo>
                        <a:pt x="218797" y="263407"/>
                        <a:pt x="210609" y="266518"/>
                        <a:pt x="204379" y="272739"/>
                      </a:cubicBezTo>
                      <a:cubicBezTo>
                        <a:pt x="191919" y="285183"/>
                        <a:pt x="191919" y="305447"/>
                        <a:pt x="204379" y="317979"/>
                      </a:cubicBezTo>
                      <a:cubicBezTo>
                        <a:pt x="210431" y="324023"/>
                        <a:pt x="218441" y="327312"/>
                        <a:pt x="226986" y="327312"/>
                      </a:cubicBezTo>
                      <a:cubicBezTo>
                        <a:pt x="235530" y="327312"/>
                        <a:pt x="243540" y="324023"/>
                        <a:pt x="249592" y="317979"/>
                      </a:cubicBezTo>
                      <a:cubicBezTo>
                        <a:pt x="255644" y="311935"/>
                        <a:pt x="258937" y="303847"/>
                        <a:pt x="258937" y="295315"/>
                      </a:cubicBezTo>
                      <a:cubicBezTo>
                        <a:pt x="258937" y="286782"/>
                        <a:pt x="255644" y="278783"/>
                        <a:pt x="249592" y="272739"/>
                      </a:cubicBezTo>
                      <a:cubicBezTo>
                        <a:pt x="243362" y="266518"/>
                        <a:pt x="235174" y="263407"/>
                        <a:pt x="226986" y="263407"/>
                      </a:cubicBezTo>
                      <a:close/>
                      <a:moveTo>
                        <a:pt x="416093" y="234630"/>
                      </a:moveTo>
                      <a:lnTo>
                        <a:pt x="441458" y="259963"/>
                      </a:lnTo>
                      <a:lnTo>
                        <a:pt x="191547" y="509553"/>
                      </a:lnTo>
                      <a:lnTo>
                        <a:pt x="166182" y="484221"/>
                      </a:lnTo>
                      <a:close/>
                      <a:moveTo>
                        <a:pt x="226986" y="227610"/>
                      </a:moveTo>
                      <a:cubicBezTo>
                        <a:pt x="244363" y="227610"/>
                        <a:pt x="261741" y="234210"/>
                        <a:pt x="274957" y="247409"/>
                      </a:cubicBezTo>
                      <a:cubicBezTo>
                        <a:pt x="287773" y="260207"/>
                        <a:pt x="294893" y="277272"/>
                        <a:pt x="294893" y="295315"/>
                      </a:cubicBezTo>
                      <a:cubicBezTo>
                        <a:pt x="294893" y="313446"/>
                        <a:pt x="287773" y="330511"/>
                        <a:pt x="274957" y="343310"/>
                      </a:cubicBezTo>
                      <a:cubicBezTo>
                        <a:pt x="262141" y="356109"/>
                        <a:pt x="245142" y="363130"/>
                        <a:pt x="226986" y="363130"/>
                      </a:cubicBezTo>
                      <a:cubicBezTo>
                        <a:pt x="208829" y="363130"/>
                        <a:pt x="191830" y="356109"/>
                        <a:pt x="179014" y="343310"/>
                      </a:cubicBezTo>
                      <a:cubicBezTo>
                        <a:pt x="152492" y="316824"/>
                        <a:pt x="152492" y="273895"/>
                        <a:pt x="179014" y="247409"/>
                      </a:cubicBezTo>
                      <a:cubicBezTo>
                        <a:pt x="192231" y="234210"/>
                        <a:pt x="209608" y="227610"/>
                        <a:pt x="226986" y="227610"/>
                      </a:cubicBezTo>
                      <a:close/>
                      <a:moveTo>
                        <a:pt x="303775" y="50392"/>
                      </a:moveTo>
                      <a:lnTo>
                        <a:pt x="83309" y="268047"/>
                      </a:lnTo>
                      <a:lnTo>
                        <a:pt x="83309" y="567377"/>
                      </a:lnTo>
                      <a:lnTo>
                        <a:pt x="524241" y="567377"/>
                      </a:lnTo>
                      <a:lnTo>
                        <a:pt x="524241" y="268047"/>
                      </a:lnTo>
                      <a:close/>
                      <a:moveTo>
                        <a:pt x="303775" y="0"/>
                      </a:moveTo>
                      <a:lnTo>
                        <a:pt x="607639" y="299864"/>
                      </a:lnTo>
                      <a:lnTo>
                        <a:pt x="560199" y="299864"/>
                      </a:lnTo>
                      <a:lnTo>
                        <a:pt x="560199" y="603193"/>
                      </a:lnTo>
                      <a:lnTo>
                        <a:pt x="47440" y="603193"/>
                      </a:lnTo>
                      <a:lnTo>
                        <a:pt x="47440" y="299864"/>
                      </a:lnTo>
                      <a:lnTo>
                        <a:pt x="0" y="299864"/>
                      </a:ln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24" name="组合 23">
                <a:extLst>
                  <a:ext uri="{FF2B5EF4-FFF2-40B4-BE49-F238E27FC236}">
                    <a16:creationId xmlns:a16="http://schemas.microsoft.com/office/drawing/2014/main" id="{4D90E593-F97A-61B9-7E1F-E98FFC78F65A}"/>
                  </a:ext>
                </a:extLst>
              </p:cNvPr>
              <p:cNvGrpSpPr/>
              <p:nvPr/>
            </p:nvGrpSpPr>
            <p:grpSpPr>
              <a:xfrm>
                <a:off x="10843895" y="3770356"/>
                <a:ext cx="746876" cy="732916"/>
                <a:chOff x="3565145" y="4330216"/>
                <a:chExt cx="746876" cy="732916"/>
              </a:xfrm>
            </p:grpSpPr>
            <p:grpSp>
              <p:nvGrpSpPr>
                <p:cNvPr id="48" name="组合 47">
                  <a:extLst>
                    <a:ext uri="{FF2B5EF4-FFF2-40B4-BE49-F238E27FC236}">
                      <a16:creationId xmlns:a16="http://schemas.microsoft.com/office/drawing/2014/main" id="{8306BBE3-8FAE-3707-731B-63BE671B7C50}"/>
                    </a:ext>
                  </a:extLst>
                </p:cNvPr>
                <p:cNvGrpSpPr/>
                <p:nvPr/>
              </p:nvGrpSpPr>
              <p:grpSpPr>
                <a:xfrm>
                  <a:off x="3565145" y="4330216"/>
                  <a:ext cx="746876" cy="732916"/>
                  <a:chOff x="1305289" y="2924684"/>
                  <a:chExt cx="746876" cy="732916"/>
                </a:xfrm>
              </p:grpSpPr>
              <p:sp>
                <p:nvSpPr>
                  <p:cNvPr id="49" name="椭圆 48">
                    <a:extLst>
                      <a:ext uri="{FF2B5EF4-FFF2-40B4-BE49-F238E27FC236}">
                        <a16:creationId xmlns:a16="http://schemas.microsoft.com/office/drawing/2014/main" id="{A66D46EF-A2C6-B18C-208A-AA42F013F44B}"/>
                      </a:ext>
                    </a:extLst>
                  </p:cNvPr>
                  <p:cNvSpPr/>
                  <p:nvPr/>
                </p:nvSpPr>
                <p:spPr>
                  <a:xfrm>
                    <a:off x="1305289" y="2924684"/>
                    <a:ext cx="746876" cy="732916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100000">
                        <a:schemeClr val="accent4">
                          <a:lumMod val="50000"/>
                        </a:schemeClr>
                      </a:gs>
                    </a:gsLst>
                    <a:path path="rect">
                      <a:fillToRect r="100000" b="100000"/>
                    </a:path>
                    <a:tileRect l="-100000" t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50" name="文本框 49">
                    <a:extLst>
                      <a:ext uri="{FF2B5EF4-FFF2-40B4-BE49-F238E27FC236}">
                        <a16:creationId xmlns:a16="http://schemas.microsoft.com/office/drawing/2014/main" id="{D31BEFDE-DF11-BD95-8620-0F0CAB444BCE}"/>
                      </a:ext>
                    </a:extLst>
                  </p:cNvPr>
                  <p:cNvSpPr txBox="1"/>
                  <p:nvPr/>
                </p:nvSpPr>
                <p:spPr>
                  <a:xfrm>
                    <a:off x="1405628" y="3320293"/>
                    <a:ext cx="546197" cy="261610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 algn="ctr"/>
                    <a:r>
                      <a:rPr lang="zh-CN" altLang="en-US" sz="1100" b="1"/>
                      <a:t>限时</a:t>
                    </a:r>
                  </a:p>
                </p:txBody>
              </p:sp>
            </p:grpSp>
            <p:sp>
              <p:nvSpPr>
                <p:cNvPr id="139" name="任意多边形: 形状 138">
                  <a:extLst>
                    <a:ext uri="{FF2B5EF4-FFF2-40B4-BE49-F238E27FC236}">
                      <a16:creationId xmlns:a16="http://schemas.microsoft.com/office/drawing/2014/main" id="{98AA4FF3-12B8-09D8-4EF2-7C4CBC90287A}"/>
                    </a:ext>
                  </a:extLst>
                </p:cNvPr>
                <p:cNvSpPr/>
                <p:nvPr/>
              </p:nvSpPr>
              <p:spPr>
                <a:xfrm>
                  <a:off x="3858001" y="4417921"/>
                  <a:ext cx="188441" cy="232207"/>
                </a:xfrm>
                <a:custGeom>
                  <a:avLst/>
                  <a:gdLst>
                    <a:gd name="connsiteX0" fmla="*/ 237802 w 475974"/>
                    <a:gd name="connsiteY0" fmla="*/ 490189 h 552033"/>
                    <a:gd name="connsiteX1" fmla="*/ 239643 w 475974"/>
                    <a:gd name="connsiteY1" fmla="*/ 491662 h 552033"/>
                    <a:gd name="connsiteX2" fmla="*/ 240747 w 475974"/>
                    <a:gd name="connsiteY2" fmla="*/ 502337 h 552033"/>
                    <a:gd name="connsiteX3" fmla="*/ 239275 w 475974"/>
                    <a:gd name="connsiteY3" fmla="*/ 504178 h 552033"/>
                    <a:gd name="connsiteX4" fmla="*/ 237434 w 475974"/>
                    <a:gd name="connsiteY4" fmla="*/ 502705 h 552033"/>
                    <a:gd name="connsiteX5" fmla="*/ 236330 w 475974"/>
                    <a:gd name="connsiteY5" fmla="*/ 492030 h 552033"/>
                    <a:gd name="connsiteX6" fmla="*/ 237802 w 475974"/>
                    <a:gd name="connsiteY6" fmla="*/ 490189 h 552033"/>
                    <a:gd name="connsiteX7" fmla="*/ 202832 w 475974"/>
                    <a:gd name="connsiteY7" fmla="*/ 489822 h 552033"/>
                    <a:gd name="connsiteX8" fmla="*/ 204304 w 475974"/>
                    <a:gd name="connsiteY8" fmla="*/ 491662 h 552033"/>
                    <a:gd name="connsiteX9" fmla="*/ 203200 w 475974"/>
                    <a:gd name="connsiteY9" fmla="*/ 502338 h 552033"/>
                    <a:gd name="connsiteX10" fmla="*/ 201728 w 475974"/>
                    <a:gd name="connsiteY10" fmla="*/ 504178 h 552033"/>
                    <a:gd name="connsiteX11" fmla="*/ 199887 w 475974"/>
                    <a:gd name="connsiteY11" fmla="*/ 501970 h 552033"/>
                    <a:gd name="connsiteX12" fmla="*/ 200991 w 475974"/>
                    <a:gd name="connsiteY12" fmla="*/ 491294 h 552033"/>
                    <a:gd name="connsiteX13" fmla="*/ 202832 w 475974"/>
                    <a:gd name="connsiteY13" fmla="*/ 489822 h 552033"/>
                    <a:gd name="connsiteX14" fmla="*/ 254736 w 475974"/>
                    <a:gd name="connsiteY14" fmla="*/ 487245 h 552033"/>
                    <a:gd name="connsiteX15" fmla="*/ 256945 w 475974"/>
                    <a:gd name="connsiteY15" fmla="*/ 488717 h 552033"/>
                    <a:gd name="connsiteX16" fmla="*/ 259154 w 475974"/>
                    <a:gd name="connsiteY16" fmla="*/ 499024 h 552033"/>
                    <a:gd name="connsiteX17" fmla="*/ 257681 w 475974"/>
                    <a:gd name="connsiteY17" fmla="*/ 501233 h 552033"/>
                    <a:gd name="connsiteX18" fmla="*/ 257313 w 475974"/>
                    <a:gd name="connsiteY18" fmla="*/ 501233 h 552033"/>
                    <a:gd name="connsiteX19" fmla="*/ 255472 w 475974"/>
                    <a:gd name="connsiteY19" fmla="*/ 499761 h 552033"/>
                    <a:gd name="connsiteX20" fmla="*/ 253264 w 475974"/>
                    <a:gd name="connsiteY20" fmla="*/ 489453 h 552033"/>
                    <a:gd name="connsiteX21" fmla="*/ 254736 w 475974"/>
                    <a:gd name="connsiteY21" fmla="*/ 487245 h 552033"/>
                    <a:gd name="connsiteX22" fmla="*/ 186266 w 475974"/>
                    <a:gd name="connsiteY22" fmla="*/ 487245 h 552033"/>
                    <a:gd name="connsiteX23" fmla="*/ 187739 w 475974"/>
                    <a:gd name="connsiteY23" fmla="*/ 489454 h 552033"/>
                    <a:gd name="connsiteX24" fmla="*/ 185530 w 475974"/>
                    <a:gd name="connsiteY24" fmla="*/ 499761 h 552033"/>
                    <a:gd name="connsiteX25" fmla="*/ 183690 w 475974"/>
                    <a:gd name="connsiteY25" fmla="*/ 501233 h 552033"/>
                    <a:gd name="connsiteX26" fmla="*/ 183321 w 475974"/>
                    <a:gd name="connsiteY26" fmla="*/ 501233 h 552033"/>
                    <a:gd name="connsiteX27" fmla="*/ 181849 w 475974"/>
                    <a:gd name="connsiteY27" fmla="*/ 499025 h 552033"/>
                    <a:gd name="connsiteX28" fmla="*/ 184058 w 475974"/>
                    <a:gd name="connsiteY28" fmla="*/ 488718 h 552033"/>
                    <a:gd name="connsiteX29" fmla="*/ 186266 w 475974"/>
                    <a:gd name="connsiteY29" fmla="*/ 487245 h 552033"/>
                    <a:gd name="connsiteX30" fmla="*/ 271301 w 475974"/>
                    <a:gd name="connsiteY30" fmla="*/ 483195 h 552033"/>
                    <a:gd name="connsiteX31" fmla="*/ 273510 w 475974"/>
                    <a:gd name="connsiteY31" fmla="*/ 484299 h 552033"/>
                    <a:gd name="connsiteX32" fmla="*/ 276823 w 475974"/>
                    <a:gd name="connsiteY32" fmla="*/ 494239 h 552033"/>
                    <a:gd name="connsiteX33" fmla="*/ 275719 w 475974"/>
                    <a:gd name="connsiteY33" fmla="*/ 496447 h 552033"/>
                    <a:gd name="connsiteX34" fmla="*/ 275351 w 475974"/>
                    <a:gd name="connsiteY34" fmla="*/ 496447 h 552033"/>
                    <a:gd name="connsiteX35" fmla="*/ 273510 w 475974"/>
                    <a:gd name="connsiteY35" fmla="*/ 495343 h 552033"/>
                    <a:gd name="connsiteX36" fmla="*/ 270197 w 475974"/>
                    <a:gd name="connsiteY36" fmla="*/ 485404 h 552033"/>
                    <a:gd name="connsiteX37" fmla="*/ 271301 w 475974"/>
                    <a:gd name="connsiteY37" fmla="*/ 483195 h 552033"/>
                    <a:gd name="connsiteX38" fmla="*/ 169333 w 475974"/>
                    <a:gd name="connsiteY38" fmla="*/ 483195 h 552033"/>
                    <a:gd name="connsiteX39" fmla="*/ 170437 w 475974"/>
                    <a:gd name="connsiteY39" fmla="*/ 485404 h 552033"/>
                    <a:gd name="connsiteX40" fmla="*/ 167124 w 475974"/>
                    <a:gd name="connsiteY40" fmla="*/ 495343 h 552033"/>
                    <a:gd name="connsiteX41" fmla="*/ 165652 w 475974"/>
                    <a:gd name="connsiteY41" fmla="*/ 496447 h 552033"/>
                    <a:gd name="connsiteX42" fmla="*/ 164915 w 475974"/>
                    <a:gd name="connsiteY42" fmla="*/ 496447 h 552033"/>
                    <a:gd name="connsiteX43" fmla="*/ 163811 w 475974"/>
                    <a:gd name="connsiteY43" fmla="*/ 494239 h 552033"/>
                    <a:gd name="connsiteX44" fmla="*/ 167124 w 475974"/>
                    <a:gd name="connsiteY44" fmla="*/ 484299 h 552033"/>
                    <a:gd name="connsiteX45" fmla="*/ 169333 w 475974"/>
                    <a:gd name="connsiteY45" fmla="*/ 483195 h 552033"/>
                    <a:gd name="connsiteX46" fmla="*/ 220501 w 475974"/>
                    <a:gd name="connsiteY46" fmla="*/ 478410 h 552033"/>
                    <a:gd name="connsiteX47" fmla="*/ 224182 w 475974"/>
                    <a:gd name="connsiteY47" fmla="*/ 482091 h 552033"/>
                    <a:gd name="connsiteX48" fmla="*/ 224182 w 475974"/>
                    <a:gd name="connsiteY48" fmla="*/ 503442 h 552033"/>
                    <a:gd name="connsiteX49" fmla="*/ 220501 w 475974"/>
                    <a:gd name="connsiteY49" fmla="*/ 507123 h 552033"/>
                    <a:gd name="connsiteX50" fmla="*/ 216820 w 475974"/>
                    <a:gd name="connsiteY50" fmla="*/ 503442 h 552033"/>
                    <a:gd name="connsiteX51" fmla="*/ 216820 w 475974"/>
                    <a:gd name="connsiteY51" fmla="*/ 482091 h 552033"/>
                    <a:gd name="connsiteX52" fmla="*/ 220501 w 475974"/>
                    <a:gd name="connsiteY52" fmla="*/ 478410 h 552033"/>
                    <a:gd name="connsiteX53" fmla="*/ 287498 w 475974"/>
                    <a:gd name="connsiteY53" fmla="*/ 476569 h 552033"/>
                    <a:gd name="connsiteX54" fmla="*/ 290075 w 475974"/>
                    <a:gd name="connsiteY54" fmla="*/ 477674 h 552033"/>
                    <a:gd name="connsiteX55" fmla="*/ 294493 w 475974"/>
                    <a:gd name="connsiteY55" fmla="*/ 487244 h 552033"/>
                    <a:gd name="connsiteX56" fmla="*/ 293388 w 475974"/>
                    <a:gd name="connsiteY56" fmla="*/ 489821 h 552033"/>
                    <a:gd name="connsiteX57" fmla="*/ 292652 w 475974"/>
                    <a:gd name="connsiteY57" fmla="*/ 489821 h 552033"/>
                    <a:gd name="connsiteX58" fmla="*/ 290811 w 475974"/>
                    <a:gd name="connsiteY58" fmla="*/ 488717 h 552033"/>
                    <a:gd name="connsiteX59" fmla="*/ 286394 w 475974"/>
                    <a:gd name="connsiteY59" fmla="*/ 479146 h 552033"/>
                    <a:gd name="connsiteX60" fmla="*/ 287498 w 475974"/>
                    <a:gd name="connsiteY60" fmla="*/ 476569 h 552033"/>
                    <a:gd name="connsiteX61" fmla="*/ 153504 w 475974"/>
                    <a:gd name="connsiteY61" fmla="*/ 476569 h 552033"/>
                    <a:gd name="connsiteX62" fmla="*/ 154609 w 475974"/>
                    <a:gd name="connsiteY62" fmla="*/ 479146 h 552033"/>
                    <a:gd name="connsiteX63" fmla="*/ 150191 w 475974"/>
                    <a:gd name="connsiteY63" fmla="*/ 488717 h 552033"/>
                    <a:gd name="connsiteX64" fmla="*/ 148351 w 475974"/>
                    <a:gd name="connsiteY64" fmla="*/ 489821 h 552033"/>
                    <a:gd name="connsiteX65" fmla="*/ 147614 w 475974"/>
                    <a:gd name="connsiteY65" fmla="*/ 489821 h 552033"/>
                    <a:gd name="connsiteX66" fmla="*/ 146510 w 475974"/>
                    <a:gd name="connsiteY66" fmla="*/ 487244 h 552033"/>
                    <a:gd name="connsiteX67" fmla="*/ 150927 w 475974"/>
                    <a:gd name="connsiteY67" fmla="*/ 477674 h 552033"/>
                    <a:gd name="connsiteX68" fmla="*/ 153504 w 475974"/>
                    <a:gd name="connsiteY68" fmla="*/ 476569 h 552033"/>
                    <a:gd name="connsiteX69" fmla="*/ 317683 w 475974"/>
                    <a:gd name="connsiteY69" fmla="*/ 459636 h 552033"/>
                    <a:gd name="connsiteX70" fmla="*/ 320260 w 475974"/>
                    <a:gd name="connsiteY70" fmla="*/ 460004 h 552033"/>
                    <a:gd name="connsiteX71" fmla="*/ 326518 w 475974"/>
                    <a:gd name="connsiteY71" fmla="*/ 468471 h 552033"/>
                    <a:gd name="connsiteX72" fmla="*/ 326150 w 475974"/>
                    <a:gd name="connsiteY72" fmla="*/ 471048 h 552033"/>
                    <a:gd name="connsiteX73" fmla="*/ 325046 w 475974"/>
                    <a:gd name="connsiteY73" fmla="*/ 471416 h 552033"/>
                    <a:gd name="connsiteX74" fmla="*/ 323573 w 475974"/>
                    <a:gd name="connsiteY74" fmla="*/ 470680 h 552033"/>
                    <a:gd name="connsiteX75" fmla="*/ 317315 w 475974"/>
                    <a:gd name="connsiteY75" fmla="*/ 462213 h 552033"/>
                    <a:gd name="connsiteX76" fmla="*/ 317683 w 475974"/>
                    <a:gd name="connsiteY76" fmla="*/ 459636 h 552033"/>
                    <a:gd name="connsiteX77" fmla="*/ 123319 w 475974"/>
                    <a:gd name="connsiteY77" fmla="*/ 459636 h 552033"/>
                    <a:gd name="connsiteX78" fmla="*/ 123687 w 475974"/>
                    <a:gd name="connsiteY78" fmla="*/ 462213 h 552033"/>
                    <a:gd name="connsiteX79" fmla="*/ 117429 w 475974"/>
                    <a:gd name="connsiteY79" fmla="*/ 470680 h 552033"/>
                    <a:gd name="connsiteX80" fmla="*/ 115957 w 475974"/>
                    <a:gd name="connsiteY80" fmla="*/ 471416 h 552033"/>
                    <a:gd name="connsiteX81" fmla="*/ 114852 w 475974"/>
                    <a:gd name="connsiteY81" fmla="*/ 471048 h 552033"/>
                    <a:gd name="connsiteX82" fmla="*/ 114484 w 475974"/>
                    <a:gd name="connsiteY82" fmla="*/ 468471 h 552033"/>
                    <a:gd name="connsiteX83" fmla="*/ 120742 w 475974"/>
                    <a:gd name="connsiteY83" fmla="*/ 460004 h 552033"/>
                    <a:gd name="connsiteX84" fmla="*/ 123319 w 475974"/>
                    <a:gd name="connsiteY84" fmla="*/ 459636 h 552033"/>
                    <a:gd name="connsiteX85" fmla="*/ 144301 w 475974"/>
                    <a:gd name="connsiteY85" fmla="*/ 457796 h 552033"/>
                    <a:gd name="connsiteX86" fmla="*/ 145774 w 475974"/>
                    <a:gd name="connsiteY86" fmla="*/ 462949 h 552033"/>
                    <a:gd name="connsiteX87" fmla="*/ 135099 w 475974"/>
                    <a:gd name="connsiteY87" fmla="*/ 481355 h 552033"/>
                    <a:gd name="connsiteX88" fmla="*/ 131786 w 475974"/>
                    <a:gd name="connsiteY88" fmla="*/ 483196 h 552033"/>
                    <a:gd name="connsiteX89" fmla="*/ 129945 w 475974"/>
                    <a:gd name="connsiteY89" fmla="*/ 482827 h 552033"/>
                    <a:gd name="connsiteX90" fmla="*/ 128472 w 475974"/>
                    <a:gd name="connsiteY90" fmla="*/ 477674 h 552033"/>
                    <a:gd name="connsiteX91" fmla="*/ 139148 w 475974"/>
                    <a:gd name="connsiteY91" fmla="*/ 459268 h 552033"/>
                    <a:gd name="connsiteX92" fmla="*/ 144301 w 475974"/>
                    <a:gd name="connsiteY92" fmla="*/ 457796 h 552033"/>
                    <a:gd name="connsiteX93" fmla="*/ 296701 w 475974"/>
                    <a:gd name="connsiteY93" fmla="*/ 457795 h 552033"/>
                    <a:gd name="connsiteX94" fmla="*/ 301855 w 475974"/>
                    <a:gd name="connsiteY94" fmla="*/ 459267 h 552033"/>
                    <a:gd name="connsiteX95" fmla="*/ 312530 w 475974"/>
                    <a:gd name="connsiteY95" fmla="*/ 477673 h 552033"/>
                    <a:gd name="connsiteX96" fmla="*/ 311058 w 475974"/>
                    <a:gd name="connsiteY96" fmla="*/ 482827 h 552033"/>
                    <a:gd name="connsiteX97" fmla="*/ 309217 w 475974"/>
                    <a:gd name="connsiteY97" fmla="*/ 483195 h 552033"/>
                    <a:gd name="connsiteX98" fmla="*/ 305904 w 475974"/>
                    <a:gd name="connsiteY98" fmla="*/ 481354 h 552033"/>
                    <a:gd name="connsiteX99" fmla="*/ 295229 w 475974"/>
                    <a:gd name="connsiteY99" fmla="*/ 462949 h 552033"/>
                    <a:gd name="connsiteX100" fmla="*/ 296701 w 475974"/>
                    <a:gd name="connsiteY100" fmla="*/ 457795 h 552033"/>
                    <a:gd name="connsiteX101" fmla="*/ 107489 w 475974"/>
                    <a:gd name="connsiteY101" fmla="*/ 448960 h 552033"/>
                    <a:gd name="connsiteX102" fmla="*/ 110066 w 475974"/>
                    <a:gd name="connsiteY102" fmla="*/ 448960 h 552033"/>
                    <a:gd name="connsiteX103" fmla="*/ 110066 w 475974"/>
                    <a:gd name="connsiteY103" fmla="*/ 451537 h 552033"/>
                    <a:gd name="connsiteX104" fmla="*/ 103072 w 475974"/>
                    <a:gd name="connsiteY104" fmla="*/ 459267 h 552033"/>
                    <a:gd name="connsiteX105" fmla="*/ 101600 w 475974"/>
                    <a:gd name="connsiteY105" fmla="*/ 459635 h 552033"/>
                    <a:gd name="connsiteX106" fmla="*/ 100495 w 475974"/>
                    <a:gd name="connsiteY106" fmla="*/ 459267 h 552033"/>
                    <a:gd name="connsiteX107" fmla="*/ 100495 w 475974"/>
                    <a:gd name="connsiteY107" fmla="*/ 456690 h 552033"/>
                    <a:gd name="connsiteX108" fmla="*/ 330936 w 475974"/>
                    <a:gd name="connsiteY108" fmla="*/ 448592 h 552033"/>
                    <a:gd name="connsiteX109" fmla="*/ 333513 w 475974"/>
                    <a:gd name="connsiteY109" fmla="*/ 448592 h 552033"/>
                    <a:gd name="connsiteX110" fmla="*/ 340507 w 475974"/>
                    <a:gd name="connsiteY110" fmla="*/ 456323 h 552033"/>
                    <a:gd name="connsiteX111" fmla="*/ 340507 w 475974"/>
                    <a:gd name="connsiteY111" fmla="*/ 458899 h 552033"/>
                    <a:gd name="connsiteX112" fmla="*/ 339403 w 475974"/>
                    <a:gd name="connsiteY112" fmla="*/ 459636 h 552033"/>
                    <a:gd name="connsiteX113" fmla="*/ 337930 w 475974"/>
                    <a:gd name="connsiteY113" fmla="*/ 458899 h 552033"/>
                    <a:gd name="connsiteX114" fmla="*/ 330936 w 475974"/>
                    <a:gd name="connsiteY114" fmla="*/ 451169 h 552033"/>
                    <a:gd name="connsiteX115" fmla="*/ 330936 w 475974"/>
                    <a:gd name="connsiteY115" fmla="*/ 448592 h 552033"/>
                    <a:gd name="connsiteX116" fmla="*/ 343820 w 475974"/>
                    <a:gd name="connsiteY116" fmla="*/ 436444 h 552033"/>
                    <a:gd name="connsiteX117" fmla="*/ 346397 w 475974"/>
                    <a:gd name="connsiteY117" fmla="*/ 436444 h 552033"/>
                    <a:gd name="connsiteX118" fmla="*/ 354127 w 475974"/>
                    <a:gd name="connsiteY118" fmla="*/ 443438 h 552033"/>
                    <a:gd name="connsiteX119" fmla="*/ 354127 w 475974"/>
                    <a:gd name="connsiteY119" fmla="*/ 446015 h 552033"/>
                    <a:gd name="connsiteX120" fmla="*/ 352655 w 475974"/>
                    <a:gd name="connsiteY120" fmla="*/ 446383 h 552033"/>
                    <a:gd name="connsiteX121" fmla="*/ 351551 w 475974"/>
                    <a:gd name="connsiteY121" fmla="*/ 446015 h 552033"/>
                    <a:gd name="connsiteX122" fmla="*/ 343820 w 475974"/>
                    <a:gd name="connsiteY122" fmla="*/ 439021 h 552033"/>
                    <a:gd name="connsiteX123" fmla="*/ 343820 w 475974"/>
                    <a:gd name="connsiteY123" fmla="*/ 436444 h 552033"/>
                    <a:gd name="connsiteX124" fmla="*/ 94606 w 475974"/>
                    <a:gd name="connsiteY124" fmla="*/ 436076 h 552033"/>
                    <a:gd name="connsiteX125" fmla="*/ 97182 w 475974"/>
                    <a:gd name="connsiteY125" fmla="*/ 436076 h 552033"/>
                    <a:gd name="connsiteX126" fmla="*/ 97182 w 475974"/>
                    <a:gd name="connsiteY126" fmla="*/ 438653 h 552033"/>
                    <a:gd name="connsiteX127" fmla="*/ 89452 w 475974"/>
                    <a:gd name="connsiteY127" fmla="*/ 445647 h 552033"/>
                    <a:gd name="connsiteX128" fmla="*/ 88348 w 475974"/>
                    <a:gd name="connsiteY128" fmla="*/ 446383 h 552033"/>
                    <a:gd name="connsiteX129" fmla="*/ 86875 w 475974"/>
                    <a:gd name="connsiteY129" fmla="*/ 445647 h 552033"/>
                    <a:gd name="connsiteX130" fmla="*/ 86875 w 475974"/>
                    <a:gd name="connsiteY130" fmla="*/ 443070 h 552033"/>
                    <a:gd name="connsiteX131" fmla="*/ 356704 w 475974"/>
                    <a:gd name="connsiteY131" fmla="*/ 422457 h 552033"/>
                    <a:gd name="connsiteX132" fmla="*/ 365171 w 475974"/>
                    <a:gd name="connsiteY132" fmla="*/ 428714 h 552033"/>
                    <a:gd name="connsiteX133" fmla="*/ 365539 w 475974"/>
                    <a:gd name="connsiteY133" fmla="*/ 431291 h 552033"/>
                    <a:gd name="connsiteX134" fmla="*/ 364066 w 475974"/>
                    <a:gd name="connsiteY134" fmla="*/ 432027 h 552033"/>
                    <a:gd name="connsiteX135" fmla="*/ 362962 w 475974"/>
                    <a:gd name="connsiteY135" fmla="*/ 431659 h 552033"/>
                    <a:gd name="connsiteX136" fmla="*/ 354495 w 475974"/>
                    <a:gd name="connsiteY136" fmla="*/ 425401 h 552033"/>
                    <a:gd name="connsiteX137" fmla="*/ 354127 w 475974"/>
                    <a:gd name="connsiteY137" fmla="*/ 422825 h 552033"/>
                    <a:gd name="connsiteX138" fmla="*/ 356704 w 475974"/>
                    <a:gd name="connsiteY138" fmla="*/ 422457 h 552033"/>
                    <a:gd name="connsiteX139" fmla="*/ 84298 w 475974"/>
                    <a:gd name="connsiteY139" fmla="*/ 422457 h 552033"/>
                    <a:gd name="connsiteX140" fmla="*/ 86875 w 475974"/>
                    <a:gd name="connsiteY140" fmla="*/ 422825 h 552033"/>
                    <a:gd name="connsiteX141" fmla="*/ 86507 w 475974"/>
                    <a:gd name="connsiteY141" fmla="*/ 425401 h 552033"/>
                    <a:gd name="connsiteX142" fmla="*/ 78040 w 475974"/>
                    <a:gd name="connsiteY142" fmla="*/ 431659 h 552033"/>
                    <a:gd name="connsiteX143" fmla="*/ 76936 w 475974"/>
                    <a:gd name="connsiteY143" fmla="*/ 432027 h 552033"/>
                    <a:gd name="connsiteX144" fmla="*/ 75463 w 475974"/>
                    <a:gd name="connsiteY144" fmla="*/ 431291 h 552033"/>
                    <a:gd name="connsiteX145" fmla="*/ 75831 w 475974"/>
                    <a:gd name="connsiteY145" fmla="*/ 428714 h 552033"/>
                    <a:gd name="connsiteX146" fmla="*/ 357808 w 475974"/>
                    <a:gd name="connsiteY146" fmla="*/ 400738 h 552033"/>
                    <a:gd name="connsiteX147" fmla="*/ 376214 w 475974"/>
                    <a:gd name="connsiteY147" fmla="*/ 411413 h 552033"/>
                    <a:gd name="connsiteX148" fmla="*/ 377686 w 475974"/>
                    <a:gd name="connsiteY148" fmla="*/ 416566 h 552033"/>
                    <a:gd name="connsiteX149" fmla="*/ 374373 w 475974"/>
                    <a:gd name="connsiteY149" fmla="*/ 418407 h 552033"/>
                    <a:gd name="connsiteX150" fmla="*/ 372533 w 475974"/>
                    <a:gd name="connsiteY150" fmla="*/ 418039 h 552033"/>
                    <a:gd name="connsiteX151" fmla="*/ 354127 w 475974"/>
                    <a:gd name="connsiteY151" fmla="*/ 407363 h 552033"/>
                    <a:gd name="connsiteX152" fmla="*/ 352655 w 475974"/>
                    <a:gd name="connsiteY152" fmla="*/ 402210 h 552033"/>
                    <a:gd name="connsiteX153" fmla="*/ 357808 w 475974"/>
                    <a:gd name="connsiteY153" fmla="*/ 400738 h 552033"/>
                    <a:gd name="connsiteX154" fmla="*/ 83194 w 475974"/>
                    <a:gd name="connsiteY154" fmla="*/ 400737 h 552033"/>
                    <a:gd name="connsiteX155" fmla="*/ 88348 w 475974"/>
                    <a:gd name="connsiteY155" fmla="*/ 402209 h 552033"/>
                    <a:gd name="connsiteX156" fmla="*/ 86875 w 475974"/>
                    <a:gd name="connsiteY156" fmla="*/ 407363 h 552033"/>
                    <a:gd name="connsiteX157" fmla="*/ 68470 w 475974"/>
                    <a:gd name="connsiteY157" fmla="*/ 418038 h 552033"/>
                    <a:gd name="connsiteX158" fmla="*/ 66629 w 475974"/>
                    <a:gd name="connsiteY158" fmla="*/ 418406 h 552033"/>
                    <a:gd name="connsiteX159" fmla="*/ 63316 w 475974"/>
                    <a:gd name="connsiteY159" fmla="*/ 416566 h 552033"/>
                    <a:gd name="connsiteX160" fmla="*/ 64788 w 475974"/>
                    <a:gd name="connsiteY160" fmla="*/ 411412 h 552033"/>
                    <a:gd name="connsiteX161" fmla="*/ 374006 w 475974"/>
                    <a:gd name="connsiteY161" fmla="*/ 391903 h 552033"/>
                    <a:gd name="connsiteX162" fmla="*/ 383577 w 475974"/>
                    <a:gd name="connsiteY162" fmla="*/ 396320 h 552033"/>
                    <a:gd name="connsiteX163" fmla="*/ 384681 w 475974"/>
                    <a:gd name="connsiteY163" fmla="*/ 398897 h 552033"/>
                    <a:gd name="connsiteX164" fmla="*/ 382841 w 475974"/>
                    <a:gd name="connsiteY164" fmla="*/ 400001 h 552033"/>
                    <a:gd name="connsiteX165" fmla="*/ 382104 w 475974"/>
                    <a:gd name="connsiteY165" fmla="*/ 400001 h 552033"/>
                    <a:gd name="connsiteX166" fmla="*/ 372533 w 475974"/>
                    <a:gd name="connsiteY166" fmla="*/ 395584 h 552033"/>
                    <a:gd name="connsiteX167" fmla="*/ 371429 w 475974"/>
                    <a:gd name="connsiteY167" fmla="*/ 393008 h 552033"/>
                    <a:gd name="connsiteX168" fmla="*/ 374006 w 475974"/>
                    <a:gd name="connsiteY168" fmla="*/ 391903 h 552033"/>
                    <a:gd name="connsiteX169" fmla="*/ 66997 w 475974"/>
                    <a:gd name="connsiteY169" fmla="*/ 391903 h 552033"/>
                    <a:gd name="connsiteX170" fmla="*/ 69574 w 475974"/>
                    <a:gd name="connsiteY170" fmla="*/ 393008 h 552033"/>
                    <a:gd name="connsiteX171" fmla="*/ 68470 w 475974"/>
                    <a:gd name="connsiteY171" fmla="*/ 395584 h 552033"/>
                    <a:gd name="connsiteX172" fmla="*/ 58899 w 475974"/>
                    <a:gd name="connsiteY172" fmla="*/ 400001 h 552033"/>
                    <a:gd name="connsiteX173" fmla="*/ 58163 w 475974"/>
                    <a:gd name="connsiteY173" fmla="*/ 400001 h 552033"/>
                    <a:gd name="connsiteX174" fmla="*/ 56322 w 475974"/>
                    <a:gd name="connsiteY174" fmla="*/ 398897 h 552033"/>
                    <a:gd name="connsiteX175" fmla="*/ 57426 w 475974"/>
                    <a:gd name="connsiteY175" fmla="*/ 396320 h 552033"/>
                    <a:gd name="connsiteX176" fmla="*/ 379896 w 475974"/>
                    <a:gd name="connsiteY176" fmla="*/ 375705 h 552033"/>
                    <a:gd name="connsiteX177" fmla="*/ 389835 w 475974"/>
                    <a:gd name="connsiteY177" fmla="*/ 379018 h 552033"/>
                    <a:gd name="connsiteX178" fmla="*/ 390939 w 475974"/>
                    <a:gd name="connsiteY178" fmla="*/ 381227 h 552033"/>
                    <a:gd name="connsiteX179" fmla="*/ 389467 w 475974"/>
                    <a:gd name="connsiteY179" fmla="*/ 382331 h 552033"/>
                    <a:gd name="connsiteX180" fmla="*/ 388731 w 475974"/>
                    <a:gd name="connsiteY180" fmla="*/ 382331 h 552033"/>
                    <a:gd name="connsiteX181" fmla="*/ 378791 w 475974"/>
                    <a:gd name="connsiteY181" fmla="*/ 379018 h 552033"/>
                    <a:gd name="connsiteX182" fmla="*/ 377687 w 475974"/>
                    <a:gd name="connsiteY182" fmla="*/ 376810 h 552033"/>
                    <a:gd name="connsiteX183" fmla="*/ 379896 w 475974"/>
                    <a:gd name="connsiteY183" fmla="*/ 375705 h 552033"/>
                    <a:gd name="connsiteX184" fmla="*/ 60739 w 475974"/>
                    <a:gd name="connsiteY184" fmla="*/ 375705 h 552033"/>
                    <a:gd name="connsiteX185" fmla="*/ 62948 w 475974"/>
                    <a:gd name="connsiteY185" fmla="*/ 376809 h 552033"/>
                    <a:gd name="connsiteX186" fmla="*/ 61844 w 475974"/>
                    <a:gd name="connsiteY186" fmla="*/ 379018 h 552033"/>
                    <a:gd name="connsiteX187" fmla="*/ 51905 w 475974"/>
                    <a:gd name="connsiteY187" fmla="*/ 382331 h 552033"/>
                    <a:gd name="connsiteX188" fmla="*/ 51536 w 475974"/>
                    <a:gd name="connsiteY188" fmla="*/ 382331 h 552033"/>
                    <a:gd name="connsiteX189" fmla="*/ 49696 w 475974"/>
                    <a:gd name="connsiteY189" fmla="*/ 381227 h 552033"/>
                    <a:gd name="connsiteX190" fmla="*/ 50800 w 475974"/>
                    <a:gd name="connsiteY190" fmla="*/ 379018 h 552033"/>
                    <a:gd name="connsiteX191" fmla="*/ 384313 w 475974"/>
                    <a:gd name="connsiteY191" fmla="*/ 358772 h 552033"/>
                    <a:gd name="connsiteX192" fmla="*/ 394620 w 475974"/>
                    <a:gd name="connsiteY192" fmla="*/ 360981 h 552033"/>
                    <a:gd name="connsiteX193" fmla="*/ 396092 w 475974"/>
                    <a:gd name="connsiteY193" fmla="*/ 363189 h 552033"/>
                    <a:gd name="connsiteX194" fmla="*/ 394252 w 475974"/>
                    <a:gd name="connsiteY194" fmla="*/ 364662 h 552033"/>
                    <a:gd name="connsiteX195" fmla="*/ 393884 w 475974"/>
                    <a:gd name="connsiteY195" fmla="*/ 364662 h 552033"/>
                    <a:gd name="connsiteX196" fmla="*/ 383576 w 475974"/>
                    <a:gd name="connsiteY196" fmla="*/ 362453 h 552033"/>
                    <a:gd name="connsiteX197" fmla="*/ 382104 w 475974"/>
                    <a:gd name="connsiteY197" fmla="*/ 360245 h 552033"/>
                    <a:gd name="connsiteX198" fmla="*/ 384313 w 475974"/>
                    <a:gd name="connsiteY198" fmla="*/ 358772 h 552033"/>
                    <a:gd name="connsiteX199" fmla="*/ 56689 w 475974"/>
                    <a:gd name="connsiteY199" fmla="*/ 358772 h 552033"/>
                    <a:gd name="connsiteX200" fmla="*/ 58898 w 475974"/>
                    <a:gd name="connsiteY200" fmla="*/ 360244 h 552033"/>
                    <a:gd name="connsiteX201" fmla="*/ 57426 w 475974"/>
                    <a:gd name="connsiteY201" fmla="*/ 362453 h 552033"/>
                    <a:gd name="connsiteX202" fmla="*/ 47118 w 475974"/>
                    <a:gd name="connsiteY202" fmla="*/ 364661 h 552033"/>
                    <a:gd name="connsiteX203" fmla="*/ 46750 w 475974"/>
                    <a:gd name="connsiteY203" fmla="*/ 364661 h 552033"/>
                    <a:gd name="connsiteX204" fmla="*/ 44910 w 475974"/>
                    <a:gd name="connsiteY204" fmla="*/ 363189 h 552033"/>
                    <a:gd name="connsiteX205" fmla="*/ 46382 w 475974"/>
                    <a:gd name="connsiteY205" fmla="*/ 360980 h 552033"/>
                    <a:gd name="connsiteX206" fmla="*/ 386889 w 475974"/>
                    <a:gd name="connsiteY206" fmla="*/ 341839 h 552033"/>
                    <a:gd name="connsiteX207" fmla="*/ 397565 w 475974"/>
                    <a:gd name="connsiteY207" fmla="*/ 342943 h 552033"/>
                    <a:gd name="connsiteX208" fmla="*/ 399037 w 475974"/>
                    <a:gd name="connsiteY208" fmla="*/ 344783 h 552033"/>
                    <a:gd name="connsiteX209" fmla="*/ 397197 w 475974"/>
                    <a:gd name="connsiteY209" fmla="*/ 346256 h 552033"/>
                    <a:gd name="connsiteX210" fmla="*/ 386521 w 475974"/>
                    <a:gd name="connsiteY210" fmla="*/ 345152 h 552033"/>
                    <a:gd name="connsiteX211" fmla="*/ 385049 w 475974"/>
                    <a:gd name="connsiteY211" fmla="*/ 343311 h 552033"/>
                    <a:gd name="connsiteX212" fmla="*/ 386889 w 475974"/>
                    <a:gd name="connsiteY212" fmla="*/ 341839 h 552033"/>
                    <a:gd name="connsiteX213" fmla="*/ 54113 w 475974"/>
                    <a:gd name="connsiteY213" fmla="*/ 341839 h 552033"/>
                    <a:gd name="connsiteX214" fmla="*/ 55953 w 475974"/>
                    <a:gd name="connsiteY214" fmla="*/ 343312 h 552033"/>
                    <a:gd name="connsiteX215" fmla="*/ 54481 w 475974"/>
                    <a:gd name="connsiteY215" fmla="*/ 345152 h 552033"/>
                    <a:gd name="connsiteX216" fmla="*/ 43806 w 475974"/>
                    <a:gd name="connsiteY216" fmla="*/ 346256 h 552033"/>
                    <a:gd name="connsiteX217" fmla="*/ 41965 w 475974"/>
                    <a:gd name="connsiteY217" fmla="*/ 344784 h 552033"/>
                    <a:gd name="connsiteX218" fmla="*/ 43437 w 475974"/>
                    <a:gd name="connsiteY218" fmla="*/ 342943 h 552033"/>
                    <a:gd name="connsiteX219" fmla="*/ 376582 w 475974"/>
                    <a:gd name="connsiteY219" fmla="*/ 321960 h 552033"/>
                    <a:gd name="connsiteX220" fmla="*/ 397933 w 475974"/>
                    <a:gd name="connsiteY220" fmla="*/ 321960 h 552033"/>
                    <a:gd name="connsiteX221" fmla="*/ 401614 w 475974"/>
                    <a:gd name="connsiteY221" fmla="*/ 325641 h 552033"/>
                    <a:gd name="connsiteX222" fmla="*/ 397933 w 475974"/>
                    <a:gd name="connsiteY222" fmla="*/ 329322 h 552033"/>
                    <a:gd name="connsiteX223" fmla="*/ 376582 w 475974"/>
                    <a:gd name="connsiteY223" fmla="*/ 329322 h 552033"/>
                    <a:gd name="connsiteX224" fmla="*/ 372901 w 475974"/>
                    <a:gd name="connsiteY224" fmla="*/ 325641 h 552033"/>
                    <a:gd name="connsiteX225" fmla="*/ 376582 w 475974"/>
                    <a:gd name="connsiteY225" fmla="*/ 321960 h 552033"/>
                    <a:gd name="connsiteX226" fmla="*/ 42701 w 475974"/>
                    <a:gd name="connsiteY226" fmla="*/ 321960 h 552033"/>
                    <a:gd name="connsiteX227" fmla="*/ 64052 w 475974"/>
                    <a:gd name="connsiteY227" fmla="*/ 321960 h 552033"/>
                    <a:gd name="connsiteX228" fmla="*/ 67733 w 475974"/>
                    <a:gd name="connsiteY228" fmla="*/ 325641 h 552033"/>
                    <a:gd name="connsiteX229" fmla="*/ 64052 w 475974"/>
                    <a:gd name="connsiteY229" fmla="*/ 329322 h 552033"/>
                    <a:gd name="connsiteX230" fmla="*/ 42701 w 475974"/>
                    <a:gd name="connsiteY230" fmla="*/ 329322 h 552033"/>
                    <a:gd name="connsiteX231" fmla="*/ 39020 w 475974"/>
                    <a:gd name="connsiteY231" fmla="*/ 325641 h 552033"/>
                    <a:gd name="connsiteX232" fmla="*/ 42701 w 475974"/>
                    <a:gd name="connsiteY232" fmla="*/ 321960 h 552033"/>
                    <a:gd name="connsiteX233" fmla="*/ 44173 w 475974"/>
                    <a:gd name="connsiteY233" fmla="*/ 305764 h 552033"/>
                    <a:gd name="connsiteX234" fmla="*/ 54849 w 475974"/>
                    <a:gd name="connsiteY234" fmla="*/ 306868 h 552033"/>
                    <a:gd name="connsiteX235" fmla="*/ 56321 w 475974"/>
                    <a:gd name="connsiteY235" fmla="*/ 308709 h 552033"/>
                    <a:gd name="connsiteX236" fmla="*/ 54481 w 475974"/>
                    <a:gd name="connsiteY236" fmla="*/ 310181 h 552033"/>
                    <a:gd name="connsiteX237" fmla="*/ 43805 w 475974"/>
                    <a:gd name="connsiteY237" fmla="*/ 309077 h 552033"/>
                    <a:gd name="connsiteX238" fmla="*/ 42333 w 475974"/>
                    <a:gd name="connsiteY238" fmla="*/ 307236 h 552033"/>
                    <a:gd name="connsiteX239" fmla="*/ 44173 w 475974"/>
                    <a:gd name="connsiteY239" fmla="*/ 305764 h 552033"/>
                    <a:gd name="connsiteX240" fmla="*/ 396829 w 475974"/>
                    <a:gd name="connsiteY240" fmla="*/ 305763 h 552033"/>
                    <a:gd name="connsiteX241" fmla="*/ 398669 w 475974"/>
                    <a:gd name="connsiteY241" fmla="*/ 307236 h 552033"/>
                    <a:gd name="connsiteX242" fmla="*/ 397197 w 475974"/>
                    <a:gd name="connsiteY242" fmla="*/ 309076 h 552033"/>
                    <a:gd name="connsiteX243" fmla="*/ 386522 w 475974"/>
                    <a:gd name="connsiteY243" fmla="*/ 310181 h 552033"/>
                    <a:gd name="connsiteX244" fmla="*/ 384681 w 475974"/>
                    <a:gd name="connsiteY244" fmla="*/ 308708 h 552033"/>
                    <a:gd name="connsiteX245" fmla="*/ 386153 w 475974"/>
                    <a:gd name="connsiteY245" fmla="*/ 306868 h 552033"/>
                    <a:gd name="connsiteX246" fmla="*/ 393883 w 475974"/>
                    <a:gd name="connsiteY246" fmla="*/ 286990 h 552033"/>
                    <a:gd name="connsiteX247" fmla="*/ 396092 w 475974"/>
                    <a:gd name="connsiteY247" fmla="*/ 288462 h 552033"/>
                    <a:gd name="connsiteX248" fmla="*/ 394620 w 475974"/>
                    <a:gd name="connsiteY248" fmla="*/ 290671 h 552033"/>
                    <a:gd name="connsiteX249" fmla="*/ 384312 w 475974"/>
                    <a:gd name="connsiteY249" fmla="*/ 292879 h 552033"/>
                    <a:gd name="connsiteX250" fmla="*/ 383944 w 475974"/>
                    <a:gd name="connsiteY250" fmla="*/ 292879 h 552033"/>
                    <a:gd name="connsiteX251" fmla="*/ 382104 w 475974"/>
                    <a:gd name="connsiteY251" fmla="*/ 291407 h 552033"/>
                    <a:gd name="connsiteX252" fmla="*/ 383576 w 475974"/>
                    <a:gd name="connsiteY252" fmla="*/ 289198 h 552033"/>
                    <a:gd name="connsiteX253" fmla="*/ 47119 w 475974"/>
                    <a:gd name="connsiteY253" fmla="*/ 286989 h 552033"/>
                    <a:gd name="connsiteX254" fmla="*/ 57426 w 475974"/>
                    <a:gd name="connsiteY254" fmla="*/ 289198 h 552033"/>
                    <a:gd name="connsiteX255" fmla="*/ 58898 w 475974"/>
                    <a:gd name="connsiteY255" fmla="*/ 291406 h 552033"/>
                    <a:gd name="connsiteX256" fmla="*/ 57058 w 475974"/>
                    <a:gd name="connsiteY256" fmla="*/ 292879 h 552033"/>
                    <a:gd name="connsiteX257" fmla="*/ 56690 w 475974"/>
                    <a:gd name="connsiteY257" fmla="*/ 292879 h 552033"/>
                    <a:gd name="connsiteX258" fmla="*/ 46382 w 475974"/>
                    <a:gd name="connsiteY258" fmla="*/ 290670 h 552033"/>
                    <a:gd name="connsiteX259" fmla="*/ 44910 w 475974"/>
                    <a:gd name="connsiteY259" fmla="*/ 288462 h 552033"/>
                    <a:gd name="connsiteX260" fmla="*/ 47119 w 475974"/>
                    <a:gd name="connsiteY260" fmla="*/ 286989 h 552033"/>
                    <a:gd name="connsiteX261" fmla="*/ 224183 w 475974"/>
                    <a:gd name="connsiteY261" fmla="*/ 285516 h 552033"/>
                    <a:gd name="connsiteX262" fmla="*/ 227128 w 475974"/>
                    <a:gd name="connsiteY262" fmla="*/ 285516 h 552033"/>
                    <a:gd name="connsiteX263" fmla="*/ 230441 w 475974"/>
                    <a:gd name="connsiteY263" fmla="*/ 312757 h 552033"/>
                    <a:gd name="connsiteX264" fmla="*/ 230441 w 475974"/>
                    <a:gd name="connsiteY264" fmla="*/ 315930 h 552033"/>
                    <a:gd name="connsiteX265" fmla="*/ 234489 w 475974"/>
                    <a:gd name="connsiteY265" fmla="*/ 316071 h 552033"/>
                    <a:gd name="connsiteX266" fmla="*/ 255472 w 475974"/>
                    <a:gd name="connsiteY266" fmla="*/ 320856 h 552033"/>
                    <a:gd name="connsiteX267" fmla="*/ 255472 w 475974"/>
                    <a:gd name="connsiteY267" fmla="*/ 324906 h 552033"/>
                    <a:gd name="connsiteX268" fmla="*/ 234857 w 475974"/>
                    <a:gd name="connsiteY268" fmla="*/ 330059 h 552033"/>
                    <a:gd name="connsiteX269" fmla="*/ 230441 w 475974"/>
                    <a:gd name="connsiteY269" fmla="*/ 330258 h 552033"/>
                    <a:gd name="connsiteX270" fmla="*/ 230441 w 475974"/>
                    <a:gd name="connsiteY270" fmla="*/ 355827 h 552033"/>
                    <a:gd name="connsiteX271" fmla="*/ 223078 w 475974"/>
                    <a:gd name="connsiteY271" fmla="*/ 462212 h 552033"/>
                    <a:gd name="connsiteX272" fmla="*/ 220502 w 475974"/>
                    <a:gd name="connsiteY272" fmla="*/ 462212 h 552033"/>
                    <a:gd name="connsiteX273" fmla="*/ 217925 w 475974"/>
                    <a:gd name="connsiteY273" fmla="*/ 354354 h 552033"/>
                    <a:gd name="connsiteX274" fmla="*/ 218968 w 475974"/>
                    <a:gd name="connsiteY274" fmla="*/ 330774 h 552033"/>
                    <a:gd name="connsiteX275" fmla="*/ 202095 w 475974"/>
                    <a:gd name="connsiteY275" fmla="*/ 331532 h 552033"/>
                    <a:gd name="connsiteX276" fmla="*/ 121110 w 475974"/>
                    <a:gd name="connsiteY276" fmla="*/ 325274 h 552033"/>
                    <a:gd name="connsiteX277" fmla="*/ 121110 w 475974"/>
                    <a:gd name="connsiteY277" fmla="*/ 321593 h 552033"/>
                    <a:gd name="connsiteX278" fmla="*/ 202831 w 475974"/>
                    <a:gd name="connsiteY278" fmla="*/ 314967 h 552033"/>
                    <a:gd name="connsiteX279" fmla="*/ 219641 w 475974"/>
                    <a:gd name="connsiteY279" fmla="*/ 315553 h 552033"/>
                    <a:gd name="connsiteX280" fmla="*/ 219765 w 475974"/>
                    <a:gd name="connsiteY280" fmla="*/ 312757 h 552033"/>
                    <a:gd name="connsiteX281" fmla="*/ 388362 w 475974"/>
                    <a:gd name="connsiteY281" fmla="*/ 269320 h 552033"/>
                    <a:gd name="connsiteX282" fmla="*/ 390571 w 475974"/>
                    <a:gd name="connsiteY282" fmla="*/ 270424 h 552033"/>
                    <a:gd name="connsiteX283" fmla="*/ 389467 w 475974"/>
                    <a:gd name="connsiteY283" fmla="*/ 272633 h 552033"/>
                    <a:gd name="connsiteX284" fmla="*/ 379528 w 475974"/>
                    <a:gd name="connsiteY284" fmla="*/ 275946 h 552033"/>
                    <a:gd name="connsiteX285" fmla="*/ 379159 w 475974"/>
                    <a:gd name="connsiteY285" fmla="*/ 275946 h 552033"/>
                    <a:gd name="connsiteX286" fmla="*/ 377319 w 475974"/>
                    <a:gd name="connsiteY286" fmla="*/ 274842 h 552033"/>
                    <a:gd name="connsiteX287" fmla="*/ 378423 w 475974"/>
                    <a:gd name="connsiteY287" fmla="*/ 272633 h 552033"/>
                    <a:gd name="connsiteX288" fmla="*/ 52273 w 475974"/>
                    <a:gd name="connsiteY288" fmla="*/ 269320 h 552033"/>
                    <a:gd name="connsiteX289" fmla="*/ 62212 w 475974"/>
                    <a:gd name="connsiteY289" fmla="*/ 272633 h 552033"/>
                    <a:gd name="connsiteX290" fmla="*/ 63316 w 475974"/>
                    <a:gd name="connsiteY290" fmla="*/ 274842 h 552033"/>
                    <a:gd name="connsiteX291" fmla="*/ 61844 w 475974"/>
                    <a:gd name="connsiteY291" fmla="*/ 275946 h 552033"/>
                    <a:gd name="connsiteX292" fmla="*/ 61108 w 475974"/>
                    <a:gd name="connsiteY292" fmla="*/ 275946 h 552033"/>
                    <a:gd name="connsiteX293" fmla="*/ 51168 w 475974"/>
                    <a:gd name="connsiteY293" fmla="*/ 272633 h 552033"/>
                    <a:gd name="connsiteX294" fmla="*/ 50064 w 475974"/>
                    <a:gd name="connsiteY294" fmla="*/ 270425 h 552033"/>
                    <a:gd name="connsiteX295" fmla="*/ 52273 w 475974"/>
                    <a:gd name="connsiteY295" fmla="*/ 269320 h 552033"/>
                    <a:gd name="connsiteX296" fmla="*/ 381736 w 475974"/>
                    <a:gd name="connsiteY296" fmla="*/ 251650 h 552033"/>
                    <a:gd name="connsiteX297" fmla="*/ 384313 w 475974"/>
                    <a:gd name="connsiteY297" fmla="*/ 252754 h 552033"/>
                    <a:gd name="connsiteX298" fmla="*/ 383209 w 475974"/>
                    <a:gd name="connsiteY298" fmla="*/ 255331 h 552033"/>
                    <a:gd name="connsiteX299" fmla="*/ 373638 w 475974"/>
                    <a:gd name="connsiteY299" fmla="*/ 259748 h 552033"/>
                    <a:gd name="connsiteX300" fmla="*/ 372902 w 475974"/>
                    <a:gd name="connsiteY300" fmla="*/ 259748 h 552033"/>
                    <a:gd name="connsiteX301" fmla="*/ 371061 w 475974"/>
                    <a:gd name="connsiteY301" fmla="*/ 258644 h 552033"/>
                    <a:gd name="connsiteX302" fmla="*/ 372165 w 475974"/>
                    <a:gd name="connsiteY302" fmla="*/ 256067 h 552033"/>
                    <a:gd name="connsiteX303" fmla="*/ 59267 w 475974"/>
                    <a:gd name="connsiteY303" fmla="*/ 251650 h 552033"/>
                    <a:gd name="connsiteX304" fmla="*/ 68838 w 475974"/>
                    <a:gd name="connsiteY304" fmla="*/ 256067 h 552033"/>
                    <a:gd name="connsiteX305" fmla="*/ 69942 w 475974"/>
                    <a:gd name="connsiteY305" fmla="*/ 258644 h 552033"/>
                    <a:gd name="connsiteX306" fmla="*/ 68102 w 475974"/>
                    <a:gd name="connsiteY306" fmla="*/ 259748 h 552033"/>
                    <a:gd name="connsiteX307" fmla="*/ 67365 w 475974"/>
                    <a:gd name="connsiteY307" fmla="*/ 259748 h 552033"/>
                    <a:gd name="connsiteX308" fmla="*/ 57794 w 475974"/>
                    <a:gd name="connsiteY308" fmla="*/ 255331 h 552033"/>
                    <a:gd name="connsiteX309" fmla="*/ 56690 w 475974"/>
                    <a:gd name="connsiteY309" fmla="*/ 252754 h 552033"/>
                    <a:gd name="connsiteX310" fmla="*/ 59267 w 475974"/>
                    <a:gd name="connsiteY310" fmla="*/ 251650 h 552033"/>
                    <a:gd name="connsiteX311" fmla="*/ 372533 w 475974"/>
                    <a:gd name="connsiteY311" fmla="*/ 233613 h 552033"/>
                    <a:gd name="connsiteX312" fmla="*/ 377687 w 475974"/>
                    <a:gd name="connsiteY312" fmla="*/ 235085 h 552033"/>
                    <a:gd name="connsiteX313" fmla="*/ 376214 w 475974"/>
                    <a:gd name="connsiteY313" fmla="*/ 240239 h 552033"/>
                    <a:gd name="connsiteX314" fmla="*/ 357808 w 475974"/>
                    <a:gd name="connsiteY314" fmla="*/ 250914 h 552033"/>
                    <a:gd name="connsiteX315" fmla="*/ 355968 w 475974"/>
                    <a:gd name="connsiteY315" fmla="*/ 251283 h 552033"/>
                    <a:gd name="connsiteX316" fmla="*/ 352655 w 475974"/>
                    <a:gd name="connsiteY316" fmla="*/ 249442 h 552033"/>
                    <a:gd name="connsiteX317" fmla="*/ 354127 w 475974"/>
                    <a:gd name="connsiteY317" fmla="*/ 244288 h 552033"/>
                    <a:gd name="connsiteX318" fmla="*/ 68469 w 475974"/>
                    <a:gd name="connsiteY318" fmla="*/ 233612 h 552033"/>
                    <a:gd name="connsiteX319" fmla="*/ 86875 w 475974"/>
                    <a:gd name="connsiteY319" fmla="*/ 244288 h 552033"/>
                    <a:gd name="connsiteX320" fmla="*/ 88347 w 475974"/>
                    <a:gd name="connsiteY320" fmla="*/ 249442 h 552033"/>
                    <a:gd name="connsiteX321" fmla="*/ 85034 w 475974"/>
                    <a:gd name="connsiteY321" fmla="*/ 251282 h 552033"/>
                    <a:gd name="connsiteX322" fmla="*/ 83194 w 475974"/>
                    <a:gd name="connsiteY322" fmla="*/ 250914 h 552033"/>
                    <a:gd name="connsiteX323" fmla="*/ 64788 w 475974"/>
                    <a:gd name="connsiteY323" fmla="*/ 240239 h 552033"/>
                    <a:gd name="connsiteX324" fmla="*/ 63316 w 475974"/>
                    <a:gd name="connsiteY324" fmla="*/ 235085 h 552033"/>
                    <a:gd name="connsiteX325" fmla="*/ 68469 w 475974"/>
                    <a:gd name="connsiteY325" fmla="*/ 233612 h 552033"/>
                    <a:gd name="connsiteX326" fmla="*/ 362962 w 475974"/>
                    <a:gd name="connsiteY326" fmla="*/ 219993 h 552033"/>
                    <a:gd name="connsiteX327" fmla="*/ 365539 w 475974"/>
                    <a:gd name="connsiteY327" fmla="*/ 220361 h 552033"/>
                    <a:gd name="connsiteX328" fmla="*/ 365171 w 475974"/>
                    <a:gd name="connsiteY328" fmla="*/ 222937 h 552033"/>
                    <a:gd name="connsiteX329" fmla="*/ 356704 w 475974"/>
                    <a:gd name="connsiteY329" fmla="*/ 229195 h 552033"/>
                    <a:gd name="connsiteX330" fmla="*/ 355600 w 475974"/>
                    <a:gd name="connsiteY330" fmla="*/ 229563 h 552033"/>
                    <a:gd name="connsiteX331" fmla="*/ 354127 w 475974"/>
                    <a:gd name="connsiteY331" fmla="*/ 228827 h 552033"/>
                    <a:gd name="connsiteX332" fmla="*/ 354495 w 475974"/>
                    <a:gd name="connsiteY332" fmla="*/ 226250 h 552033"/>
                    <a:gd name="connsiteX333" fmla="*/ 78040 w 475974"/>
                    <a:gd name="connsiteY333" fmla="*/ 219993 h 552033"/>
                    <a:gd name="connsiteX334" fmla="*/ 86507 w 475974"/>
                    <a:gd name="connsiteY334" fmla="*/ 226250 h 552033"/>
                    <a:gd name="connsiteX335" fmla="*/ 86875 w 475974"/>
                    <a:gd name="connsiteY335" fmla="*/ 228827 h 552033"/>
                    <a:gd name="connsiteX336" fmla="*/ 85402 w 475974"/>
                    <a:gd name="connsiteY336" fmla="*/ 229563 h 552033"/>
                    <a:gd name="connsiteX337" fmla="*/ 84298 w 475974"/>
                    <a:gd name="connsiteY337" fmla="*/ 229195 h 552033"/>
                    <a:gd name="connsiteX338" fmla="*/ 75831 w 475974"/>
                    <a:gd name="connsiteY338" fmla="*/ 222937 h 552033"/>
                    <a:gd name="connsiteX339" fmla="*/ 75463 w 475974"/>
                    <a:gd name="connsiteY339" fmla="*/ 220361 h 552033"/>
                    <a:gd name="connsiteX340" fmla="*/ 78040 w 475974"/>
                    <a:gd name="connsiteY340" fmla="*/ 219993 h 552033"/>
                    <a:gd name="connsiteX341" fmla="*/ 87611 w 475974"/>
                    <a:gd name="connsiteY341" fmla="*/ 206004 h 552033"/>
                    <a:gd name="connsiteX342" fmla="*/ 90188 w 475974"/>
                    <a:gd name="connsiteY342" fmla="*/ 206004 h 552033"/>
                    <a:gd name="connsiteX343" fmla="*/ 97918 w 475974"/>
                    <a:gd name="connsiteY343" fmla="*/ 212998 h 552033"/>
                    <a:gd name="connsiteX344" fmla="*/ 97918 w 475974"/>
                    <a:gd name="connsiteY344" fmla="*/ 215575 h 552033"/>
                    <a:gd name="connsiteX345" fmla="*/ 96446 w 475974"/>
                    <a:gd name="connsiteY345" fmla="*/ 215943 h 552033"/>
                    <a:gd name="connsiteX346" fmla="*/ 95342 w 475974"/>
                    <a:gd name="connsiteY346" fmla="*/ 215575 h 552033"/>
                    <a:gd name="connsiteX347" fmla="*/ 87611 w 475974"/>
                    <a:gd name="connsiteY347" fmla="*/ 208581 h 552033"/>
                    <a:gd name="connsiteX348" fmla="*/ 87611 w 475974"/>
                    <a:gd name="connsiteY348" fmla="*/ 206004 h 552033"/>
                    <a:gd name="connsiteX349" fmla="*/ 350815 w 475974"/>
                    <a:gd name="connsiteY349" fmla="*/ 205636 h 552033"/>
                    <a:gd name="connsiteX350" fmla="*/ 353391 w 475974"/>
                    <a:gd name="connsiteY350" fmla="*/ 205636 h 552033"/>
                    <a:gd name="connsiteX351" fmla="*/ 353391 w 475974"/>
                    <a:gd name="connsiteY351" fmla="*/ 208213 h 552033"/>
                    <a:gd name="connsiteX352" fmla="*/ 345661 w 475974"/>
                    <a:gd name="connsiteY352" fmla="*/ 215207 h 552033"/>
                    <a:gd name="connsiteX353" fmla="*/ 344557 w 475974"/>
                    <a:gd name="connsiteY353" fmla="*/ 215943 h 552033"/>
                    <a:gd name="connsiteX354" fmla="*/ 343084 w 475974"/>
                    <a:gd name="connsiteY354" fmla="*/ 215207 h 552033"/>
                    <a:gd name="connsiteX355" fmla="*/ 343084 w 475974"/>
                    <a:gd name="connsiteY355" fmla="*/ 212631 h 552033"/>
                    <a:gd name="connsiteX356" fmla="*/ 337930 w 475974"/>
                    <a:gd name="connsiteY356" fmla="*/ 192752 h 552033"/>
                    <a:gd name="connsiteX357" fmla="*/ 340507 w 475974"/>
                    <a:gd name="connsiteY357" fmla="*/ 192752 h 552033"/>
                    <a:gd name="connsiteX358" fmla="*/ 340507 w 475974"/>
                    <a:gd name="connsiteY358" fmla="*/ 195329 h 552033"/>
                    <a:gd name="connsiteX359" fmla="*/ 333513 w 475974"/>
                    <a:gd name="connsiteY359" fmla="*/ 203059 h 552033"/>
                    <a:gd name="connsiteX360" fmla="*/ 332041 w 475974"/>
                    <a:gd name="connsiteY360" fmla="*/ 203428 h 552033"/>
                    <a:gd name="connsiteX361" fmla="*/ 330936 w 475974"/>
                    <a:gd name="connsiteY361" fmla="*/ 203059 h 552033"/>
                    <a:gd name="connsiteX362" fmla="*/ 330936 w 475974"/>
                    <a:gd name="connsiteY362" fmla="*/ 200483 h 552033"/>
                    <a:gd name="connsiteX363" fmla="*/ 100495 w 475974"/>
                    <a:gd name="connsiteY363" fmla="*/ 192383 h 552033"/>
                    <a:gd name="connsiteX364" fmla="*/ 103072 w 475974"/>
                    <a:gd name="connsiteY364" fmla="*/ 192383 h 552033"/>
                    <a:gd name="connsiteX365" fmla="*/ 110066 w 475974"/>
                    <a:gd name="connsiteY365" fmla="*/ 200114 h 552033"/>
                    <a:gd name="connsiteX366" fmla="*/ 110066 w 475974"/>
                    <a:gd name="connsiteY366" fmla="*/ 202690 h 552033"/>
                    <a:gd name="connsiteX367" fmla="*/ 108962 w 475974"/>
                    <a:gd name="connsiteY367" fmla="*/ 203427 h 552033"/>
                    <a:gd name="connsiteX368" fmla="*/ 107489 w 475974"/>
                    <a:gd name="connsiteY368" fmla="*/ 202690 h 552033"/>
                    <a:gd name="connsiteX369" fmla="*/ 100495 w 475974"/>
                    <a:gd name="connsiteY369" fmla="*/ 194960 h 552033"/>
                    <a:gd name="connsiteX370" fmla="*/ 100495 w 475974"/>
                    <a:gd name="connsiteY370" fmla="*/ 192383 h 552033"/>
                    <a:gd name="connsiteX371" fmla="*/ 325782 w 475974"/>
                    <a:gd name="connsiteY371" fmla="*/ 180604 h 552033"/>
                    <a:gd name="connsiteX372" fmla="*/ 326150 w 475974"/>
                    <a:gd name="connsiteY372" fmla="*/ 183181 h 552033"/>
                    <a:gd name="connsiteX373" fmla="*/ 319892 w 475974"/>
                    <a:gd name="connsiteY373" fmla="*/ 191648 h 552033"/>
                    <a:gd name="connsiteX374" fmla="*/ 318420 w 475974"/>
                    <a:gd name="connsiteY374" fmla="*/ 192384 h 552033"/>
                    <a:gd name="connsiteX375" fmla="*/ 317315 w 475974"/>
                    <a:gd name="connsiteY375" fmla="*/ 192016 h 552033"/>
                    <a:gd name="connsiteX376" fmla="*/ 316947 w 475974"/>
                    <a:gd name="connsiteY376" fmla="*/ 189439 h 552033"/>
                    <a:gd name="connsiteX377" fmla="*/ 323205 w 475974"/>
                    <a:gd name="connsiteY377" fmla="*/ 180972 h 552033"/>
                    <a:gd name="connsiteX378" fmla="*/ 325782 w 475974"/>
                    <a:gd name="connsiteY378" fmla="*/ 180604 h 552033"/>
                    <a:gd name="connsiteX379" fmla="*/ 115220 w 475974"/>
                    <a:gd name="connsiteY379" fmla="*/ 180604 h 552033"/>
                    <a:gd name="connsiteX380" fmla="*/ 117797 w 475974"/>
                    <a:gd name="connsiteY380" fmla="*/ 180972 h 552033"/>
                    <a:gd name="connsiteX381" fmla="*/ 124055 w 475974"/>
                    <a:gd name="connsiteY381" fmla="*/ 189439 h 552033"/>
                    <a:gd name="connsiteX382" fmla="*/ 123687 w 475974"/>
                    <a:gd name="connsiteY382" fmla="*/ 192016 h 552033"/>
                    <a:gd name="connsiteX383" fmla="*/ 122583 w 475974"/>
                    <a:gd name="connsiteY383" fmla="*/ 192384 h 552033"/>
                    <a:gd name="connsiteX384" fmla="*/ 121110 w 475974"/>
                    <a:gd name="connsiteY384" fmla="*/ 191648 h 552033"/>
                    <a:gd name="connsiteX385" fmla="*/ 114852 w 475974"/>
                    <a:gd name="connsiteY385" fmla="*/ 183181 h 552033"/>
                    <a:gd name="connsiteX386" fmla="*/ 115220 w 475974"/>
                    <a:gd name="connsiteY386" fmla="*/ 180604 h 552033"/>
                    <a:gd name="connsiteX387" fmla="*/ 311057 w 475974"/>
                    <a:gd name="connsiteY387" fmla="*/ 168825 h 552033"/>
                    <a:gd name="connsiteX388" fmla="*/ 312530 w 475974"/>
                    <a:gd name="connsiteY388" fmla="*/ 173978 h 552033"/>
                    <a:gd name="connsiteX389" fmla="*/ 301855 w 475974"/>
                    <a:gd name="connsiteY389" fmla="*/ 192384 h 552033"/>
                    <a:gd name="connsiteX390" fmla="*/ 298542 w 475974"/>
                    <a:gd name="connsiteY390" fmla="*/ 194225 h 552033"/>
                    <a:gd name="connsiteX391" fmla="*/ 296701 w 475974"/>
                    <a:gd name="connsiteY391" fmla="*/ 193856 h 552033"/>
                    <a:gd name="connsiteX392" fmla="*/ 295228 w 475974"/>
                    <a:gd name="connsiteY392" fmla="*/ 188703 h 552033"/>
                    <a:gd name="connsiteX393" fmla="*/ 305904 w 475974"/>
                    <a:gd name="connsiteY393" fmla="*/ 170297 h 552033"/>
                    <a:gd name="connsiteX394" fmla="*/ 311057 w 475974"/>
                    <a:gd name="connsiteY394" fmla="*/ 168825 h 552033"/>
                    <a:gd name="connsiteX395" fmla="*/ 129944 w 475974"/>
                    <a:gd name="connsiteY395" fmla="*/ 168824 h 552033"/>
                    <a:gd name="connsiteX396" fmla="*/ 135098 w 475974"/>
                    <a:gd name="connsiteY396" fmla="*/ 170296 h 552033"/>
                    <a:gd name="connsiteX397" fmla="*/ 145773 w 475974"/>
                    <a:gd name="connsiteY397" fmla="*/ 188702 h 552033"/>
                    <a:gd name="connsiteX398" fmla="*/ 144301 w 475974"/>
                    <a:gd name="connsiteY398" fmla="*/ 193856 h 552033"/>
                    <a:gd name="connsiteX399" fmla="*/ 142460 w 475974"/>
                    <a:gd name="connsiteY399" fmla="*/ 194224 h 552033"/>
                    <a:gd name="connsiteX400" fmla="*/ 139147 w 475974"/>
                    <a:gd name="connsiteY400" fmla="*/ 192383 h 552033"/>
                    <a:gd name="connsiteX401" fmla="*/ 128472 w 475974"/>
                    <a:gd name="connsiteY401" fmla="*/ 173978 h 552033"/>
                    <a:gd name="connsiteX402" fmla="*/ 129944 w 475974"/>
                    <a:gd name="connsiteY402" fmla="*/ 168824 h 552033"/>
                    <a:gd name="connsiteX403" fmla="*/ 293388 w 475974"/>
                    <a:gd name="connsiteY403" fmla="*/ 161830 h 552033"/>
                    <a:gd name="connsiteX404" fmla="*/ 294493 w 475974"/>
                    <a:gd name="connsiteY404" fmla="*/ 164407 h 552033"/>
                    <a:gd name="connsiteX405" fmla="*/ 290075 w 475974"/>
                    <a:gd name="connsiteY405" fmla="*/ 173978 h 552033"/>
                    <a:gd name="connsiteX406" fmla="*/ 288235 w 475974"/>
                    <a:gd name="connsiteY406" fmla="*/ 175082 h 552033"/>
                    <a:gd name="connsiteX407" fmla="*/ 287498 w 475974"/>
                    <a:gd name="connsiteY407" fmla="*/ 175082 h 552033"/>
                    <a:gd name="connsiteX408" fmla="*/ 286394 w 475974"/>
                    <a:gd name="connsiteY408" fmla="*/ 172505 h 552033"/>
                    <a:gd name="connsiteX409" fmla="*/ 290811 w 475974"/>
                    <a:gd name="connsiteY409" fmla="*/ 162935 h 552033"/>
                    <a:gd name="connsiteX410" fmla="*/ 293388 w 475974"/>
                    <a:gd name="connsiteY410" fmla="*/ 161830 h 552033"/>
                    <a:gd name="connsiteX411" fmla="*/ 147614 w 475974"/>
                    <a:gd name="connsiteY411" fmla="*/ 161830 h 552033"/>
                    <a:gd name="connsiteX412" fmla="*/ 150191 w 475974"/>
                    <a:gd name="connsiteY412" fmla="*/ 162935 h 552033"/>
                    <a:gd name="connsiteX413" fmla="*/ 154609 w 475974"/>
                    <a:gd name="connsiteY413" fmla="*/ 172505 h 552033"/>
                    <a:gd name="connsiteX414" fmla="*/ 153504 w 475974"/>
                    <a:gd name="connsiteY414" fmla="*/ 175082 h 552033"/>
                    <a:gd name="connsiteX415" fmla="*/ 152768 w 475974"/>
                    <a:gd name="connsiteY415" fmla="*/ 175082 h 552033"/>
                    <a:gd name="connsiteX416" fmla="*/ 150927 w 475974"/>
                    <a:gd name="connsiteY416" fmla="*/ 173978 h 552033"/>
                    <a:gd name="connsiteX417" fmla="*/ 146510 w 475974"/>
                    <a:gd name="connsiteY417" fmla="*/ 164407 h 552033"/>
                    <a:gd name="connsiteX418" fmla="*/ 147614 w 475974"/>
                    <a:gd name="connsiteY418" fmla="*/ 161830 h 552033"/>
                    <a:gd name="connsiteX419" fmla="*/ 275719 w 475974"/>
                    <a:gd name="connsiteY419" fmla="*/ 155572 h 552033"/>
                    <a:gd name="connsiteX420" fmla="*/ 276823 w 475974"/>
                    <a:gd name="connsiteY420" fmla="*/ 157781 h 552033"/>
                    <a:gd name="connsiteX421" fmla="*/ 273510 w 475974"/>
                    <a:gd name="connsiteY421" fmla="*/ 167720 h 552033"/>
                    <a:gd name="connsiteX422" fmla="*/ 272038 w 475974"/>
                    <a:gd name="connsiteY422" fmla="*/ 168824 h 552033"/>
                    <a:gd name="connsiteX423" fmla="*/ 271301 w 475974"/>
                    <a:gd name="connsiteY423" fmla="*/ 168824 h 552033"/>
                    <a:gd name="connsiteX424" fmla="*/ 270197 w 475974"/>
                    <a:gd name="connsiteY424" fmla="*/ 166616 h 552033"/>
                    <a:gd name="connsiteX425" fmla="*/ 273510 w 475974"/>
                    <a:gd name="connsiteY425" fmla="*/ 156676 h 552033"/>
                    <a:gd name="connsiteX426" fmla="*/ 275719 w 475974"/>
                    <a:gd name="connsiteY426" fmla="*/ 155572 h 552033"/>
                    <a:gd name="connsiteX427" fmla="*/ 164916 w 475974"/>
                    <a:gd name="connsiteY427" fmla="*/ 155572 h 552033"/>
                    <a:gd name="connsiteX428" fmla="*/ 167125 w 475974"/>
                    <a:gd name="connsiteY428" fmla="*/ 156676 h 552033"/>
                    <a:gd name="connsiteX429" fmla="*/ 170438 w 475974"/>
                    <a:gd name="connsiteY429" fmla="*/ 166616 h 552033"/>
                    <a:gd name="connsiteX430" fmla="*/ 169334 w 475974"/>
                    <a:gd name="connsiteY430" fmla="*/ 168824 h 552033"/>
                    <a:gd name="connsiteX431" fmla="*/ 168966 w 475974"/>
                    <a:gd name="connsiteY431" fmla="*/ 168824 h 552033"/>
                    <a:gd name="connsiteX432" fmla="*/ 167125 w 475974"/>
                    <a:gd name="connsiteY432" fmla="*/ 167720 h 552033"/>
                    <a:gd name="connsiteX433" fmla="*/ 163812 w 475974"/>
                    <a:gd name="connsiteY433" fmla="*/ 157781 h 552033"/>
                    <a:gd name="connsiteX434" fmla="*/ 164916 w 475974"/>
                    <a:gd name="connsiteY434" fmla="*/ 155572 h 552033"/>
                    <a:gd name="connsiteX435" fmla="*/ 257681 w 475974"/>
                    <a:gd name="connsiteY435" fmla="*/ 150419 h 552033"/>
                    <a:gd name="connsiteX436" fmla="*/ 259154 w 475974"/>
                    <a:gd name="connsiteY436" fmla="*/ 152628 h 552033"/>
                    <a:gd name="connsiteX437" fmla="*/ 256945 w 475974"/>
                    <a:gd name="connsiteY437" fmla="*/ 162935 h 552033"/>
                    <a:gd name="connsiteX438" fmla="*/ 255105 w 475974"/>
                    <a:gd name="connsiteY438" fmla="*/ 164407 h 552033"/>
                    <a:gd name="connsiteX439" fmla="*/ 254736 w 475974"/>
                    <a:gd name="connsiteY439" fmla="*/ 164407 h 552033"/>
                    <a:gd name="connsiteX440" fmla="*/ 253264 w 475974"/>
                    <a:gd name="connsiteY440" fmla="*/ 162199 h 552033"/>
                    <a:gd name="connsiteX441" fmla="*/ 255473 w 475974"/>
                    <a:gd name="connsiteY441" fmla="*/ 151892 h 552033"/>
                    <a:gd name="connsiteX442" fmla="*/ 257681 w 475974"/>
                    <a:gd name="connsiteY442" fmla="*/ 150419 h 552033"/>
                    <a:gd name="connsiteX443" fmla="*/ 183321 w 475974"/>
                    <a:gd name="connsiteY443" fmla="*/ 150419 h 552033"/>
                    <a:gd name="connsiteX444" fmla="*/ 185530 w 475974"/>
                    <a:gd name="connsiteY444" fmla="*/ 151891 h 552033"/>
                    <a:gd name="connsiteX445" fmla="*/ 187739 w 475974"/>
                    <a:gd name="connsiteY445" fmla="*/ 162198 h 552033"/>
                    <a:gd name="connsiteX446" fmla="*/ 186266 w 475974"/>
                    <a:gd name="connsiteY446" fmla="*/ 164407 h 552033"/>
                    <a:gd name="connsiteX447" fmla="*/ 185898 w 475974"/>
                    <a:gd name="connsiteY447" fmla="*/ 164407 h 552033"/>
                    <a:gd name="connsiteX448" fmla="*/ 184057 w 475974"/>
                    <a:gd name="connsiteY448" fmla="*/ 162935 h 552033"/>
                    <a:gd name="connsiteX449" fmla="*/ 181849 w 475974"/>
                    <a:gd name="connsiteY449" fmla="*/ 152627 h 552033"/>
                    <a:gd name="connsiteX450" fmla="*/ 183321 w 475974"/>
                    <a:gd name="connsiteY450" fmla="*/ 150419 h 552033"/>
                    <a:gd name="connsiteX451" fmla="*/ 201727 w 475974"/>
                    <a:gd name="connsiteY451" fmla="*/ 147473 h 552033"/>
                    <a:gd name="connsiteX452" fmla="*/ 203568 w 475974"/>
                    <a:gd name="connsiteY452" fmla="*/ 148946 h 552033"/>
                    <a:gd name="connsiteX453" fmla="*/ 204672 w 475974"/>
                    <a:gd name="connsiteY453" fmla="*/ 159621 h 552033"/>
                    <a:gd name="connsiteX454" fmla="*/ 203200 w 475974"/>
                    <a:gd name="connsiteY454" fmla="*/ 161462 h 552033"/>
                    <a:gd name="connsiteX455" fmla="*/ 201359 w 475974"/>
                    <a:gd name="connsiteY455" fmla="*/ 159989 h 552033"/>
                    <a:gd name="connsiteX456" fmla="*/ 200255 w 475974"/>
                    <a:gd name="connsiteY456" fmla="*/ 149314 h 552033"/>
                    <a:gd name="connsiteX457" fmla="*/ 201727 w 475974"/>
                    <a:gd name="connsiteY457" fmla="*/ 147473 h 552033"/>
                    <a:gd name="connsiteX458" fmla="*/ 238907 w 475974"/>
                    <a:gd name="connsiteY458" fmla="*/ 147106 h 552033"/>
                    <a:gd name="connsiteX459" fmla="*/ 240379 w 475974"/>
                    <a:gd name="connsiteY459" fmla="*/ 148946 h 552033"/>
                    <a:gd name="connsiteX460" fmla="*/ 239275 w 475974"/>
                    <a:gd name="connsiteY460" fmla="*/ 159622 h 552033"/>
                    <a:gd name="connsiteX461" fmla="*/ 237803 w 475974"/>
                    <a:gd name="connsiteY461" fmla="*/ 161462 h 552033"/>
                    <a:gd name="connsiteX462" fmla="*/ 235962 w 475974"/>
                    <a:gd name="connsiteY462" fmla="*/ 159254 h 552033"/>
                    <a:gd name="connsiteX463" fmla="*/ 237066 w 475974"/>
                    <a:gd name="connsiteY463" fmla="*/ 148578 h 552033"/>
                    <a:gd name="connsiteX464" fmla="*/ 238907 w 475974"/>
                    <a:gd name="connsiteY464" fmla="*/ 147106 h 552033"/>
                    <a:gd name="connsiteX465" fmla="*/ 220501 w 475974"/>
                    <a:gd name="connsiteY465" fmla="*/ 144529 h 552033"/>
                    <a:gd name="connsiteX466" fmla="*/ 224182 w 475974"/>
                    <a:gd name="connsiteY466" fmla="*/ 148210 h 552033"/>
                    <a:gd name="connsiteX467" fmla="*/ 224182 w 475974"/>
                    <a:gd name="connsiteY467" fmla="*/ 169561 h 552033"/>
                    <a:gd name="connsiteX468" fmla="*/ 220501 w 475974"/>
                    <a:gd name="connsiteY468" fmla="*/ 173242 h 552033"/>
                    <a:gd name="connsiteX469" fmla="*/ 216820 w 475974"/>
                    <a:gd name="connsiteY469" fmla="*/ 169561 h 552033"/>
                    <a:gd name="connsiteX470" fmla="*/ 216820 w 475974"/>
                    <a:gd name="connsiteY470" fmla="*/ 148210 h 552033"/>
                    <a:gd name="connsiteX471" fmla="*/ 220501 w 475974"/>
                    <a:gd name="connsiteY471" fmla="*/ 144529 h 552033"/>
                    <a:gd name="connsiteX472" fmla="*/ 220501 w 475974"/>
                    <a:gd name="connsiteY472" fmla="*/ 134589 h 552033"/>
                    <a:gd name="connsiteX473" fmla="*/ 29449 w 475974"/>
                    <a:gd name="connsiteY473" fmla="*/ 325642 h 552033"/>
                    <a:gd name="connsiteX474" fmla="*/ 220501 w 475974"/>
                    <a:gd name="connsiteY474" fmla="*/ 516694 h 552033"/>
                    <a:gd name="connsiteX475" fmla="*/ 411554 w 475974"/>
                    <a:gd name="connsiteY475" fmla="*/ 325642 h 552033"/>
                    <a:gd name="connsiteX476" fmla="*/ 220501 w 475974"/>
                    <a:gd name="connsiteY476" fmla="*/ 134589 h 552033"/>
                    <a:gd name="connsiteX477" fmla="*/ 220455 w 475974"/>
                    <a:gd name="connsiteY477" fmla="*/ 18080 h 552033"/>
                    <a:gd name="connsiteX478" fmla="*/ 220188 w 475974"/>
                    <a:gd name="connsiteY478" fmla="*/ 18135 h 552033"/>
                    <a:gd name="connsiteX479" fmla="*/ 220636 w 475974"/>
                    <a:gd name="connsiteY479" fmla="*/ 18121 h 552033"/>
                    <a:gd name="connsiteX480" fmla="*/ 224412 w 475974"/>
                    <a:gd name="connsiteY480" fmla="*/ 411 h 552033"/>
                    <a:gd name="connsiteX481" fmla="*/ 238171 w 475974"/>
                    <a:gd name="connsiteY481" fmla="*/ 8694 h 552033"/>
                    <a:gd name="connsiteX482" fmla="*/ 242737 w 475974"/>
                    <a:gd name="connsiteY482" fmla="*/ 20637 h 552033"/>
                    <a:gd name="connsiteX483" fmla="*/ 265354 w 475974"/>
                    <a:gd name="connsiteY483" fmla="*/ 27997 h 552033"/>
                    <a:gd name="connsiteX484" fmla="*/ 291916 w 475974"/>
                    <a:gd name="connsiteY484" fmla="*/ 49187 h 552033"/>
                    <a:gd name="connsiteX485" fmla="*/ 315475 w 475974"/>
                    <a:gd name="connsiteY485" fmla="*/ 108086 h 552033"/>
                    <a:gd name="connsiteX486" fmla="*/ 306640 w 475974"/>
                    <a:gd name="connsiteY486" fmla="*/ 113975 h 552033"/>
                    <a:gd name="connsiteX487" fmla="*/ 264594 w 475974"/>
                    <a:gd name="connsiteY487" fmla="*/ 99791 h 552033"/>
                    <a:gd name="connsiteX488" fmla="*/ 231349 w 475974"/>
                    <a:gd name="connsiteY488" fmla="*/ 96107 h 552033"/>
                    <a:gd name="connsiteX489" fmla="*/ 231349 w 475974"/>
                    <a:gd name="connsiteY489" fmla="*/ 106606 h 552033"/>
                    <a:gd name="connsiteX490" fmla="*/ 264853 w 475974"/>
                    <a:gd name="connsiteY490" fmla="*/ 110000 h 552033"/>
                    <a:gd name="connsiteX491" fmla="*/ 427589 w 475974"/>
                    <a:gd name="connsiteY491" fmla="*/ 250314 h 552033"/>
                    <a:gd name="connsiteX492" fmla="*/ 437806 w 475974"/>
                    <a:gd name="connsiteY492" fmla="*/ 307972 h 552033"/>
                    <a:gd name="connsiteX493" fmla="*/ 446078 w 475974"/>
                    <a:gd name="connsiteY493" fmla="*/ 307972 h 552033"/>
                    <a:gd name="connsiteX494" fmla="*/ 443948 w 475974"/>
                    <a:gd name="connsiteY494" fmla="*/ 285885 h 552033"/>
                    <a:gd name="connsiteX495" fmla="*/ 443948 w 475974"/>
                    <a:gd name="connsiteY495" fmla="*/ 285149 h 552033"/>
                    <a:gd name="connsiteX496" fmla="*/ 457200 w 475974"/>
                    <a:gd name="connsiteY496" fmla="*/ 285149 h 552033"/>
                    <a:gd name="connsiteX497" fmla="*/ 475974 w 475974"/>
                    <a:gd name="connsiteY497" fmla="*/ 303923 h 552033"/>
                    <a:gd name="connsiteX498" fmla="*/ 475974 w 475974"/>
                    <a:gd name="connsiteY498" fmla="*/ 347361 h 552033"/>
                    <a:gd name="connsiteX499" fmla="*/ 457200 w 475974"/>
                    <a:gd name="connsiteY499" fmla="*/ 366503 h 552033"/>
                    <a:gd name="connsiteX500" fmla="*/ 443948 w 475974"/>
                    <a:gd name="connsiteY500" fmla="*/ 366503 h 552033"/>
                    <a:gd name="connsiteX501" fmla="*/ 443948 w 475974"/>
                    <a:gd name="connsiteY501" fmla="*/ 365766 h 552033"/>
                    <a:gd name="connsiteX502" fmla="*/ 446057 w 475974"/>
                    <a:gd name="connsiteY502" fmla="*/ 344047 h 552033"/>
                    <a:gd name="connsiteX503" fmla="*/ 439176 w 475974"/>
                    <a:gd name="connsiteY503" fmla="*/ 344047 h 552033"/>
                    <a:gd name="connsiteX504" fmla="*/ 436511 w 475974"/>
                    <a:gd name="connsiteY504" fmla="*/ 370362 h 552033"/>
                    <a:gd name="connsiteX505" fmla="*/ 376307 w 475974"/>
                    <a:gd name="connsiteY505" fmla="*/ 481815 h 552033"/>
                    <a:gd name="connsiteX506" fmla="*/ 360930 w 475974"/>
                    <a:gd name="connsiteY506" fmla="*/ 492196 h 552033"/>
                    <a:gd name="connsiteX507" fmla="*/ 382841 w 475974"/>
                    <a:gd name="connsiteY507" fmla="*/ 548719 h 552033"/>
                    <a:gd name="connsiteX508" fmla="*/ 383577 w 475974"/>
                    <a:gd name="connsiteY508" fmla="*/ 551664 h 552033"/>
                    <a:gd name="connsiteX509" fmla="*/ 383577 w 475974"/>
                    <a:gd name="connsiteY509" fmla="*/ 552033 h 552033"/>
                    <a:gd name="connsiteX510" fmla="*/ 360017 w 475974"/>
                    <a:gd name="connsiteY510" fmla="*/ 552033 h 552033"/>
                    <a:gd name="connsiteX511" fmla="*/ 357073 w 475974"/>
                    <a:gd name="connsiteY511" fmla="*/ 548719 h 552033"/>
                    <a:gd name="connsiteX512" fmla="*/ 336916 w 475974"/>
                    <a:gd name="connsiteY512" fmla="*/ 508407 h 552033"/>
                    <a:gd name="connsiteX513" fmla="*/ 306203 w 475974"/>
                    <a:gd name="connsiteY513" fmla="*/ 529141 h 552033"/>
                    <a:gd name="connsiteX514" fmla="*/ 220501 w 475974"/>
                    <a:gd name="connsiteY514" fmla="*/ 546511 h 552033"/>
                    <a:gd name="connsiteX515" fmla="*/ 134799 w 475974"/>
                    <a:gd name="connsiteY515" fmla="*/ 529141 h 552033"/>
                    <a:gd name="connsiteX516" fmla="*/ 104086 w 475974"/>
                    <a:gd name="connsiteY516" fmla="*/ 508407 h 552033"/>
                    <a:gd name="connsiteX517" fmla="*/ 83930 w 475974"/>
                    <a:gd name="connsiteY517" fmla="*/ 548719 h 552033"/>
                    <a:gd name="connsiteX518" fmla="*/ 80985 w 475974"/>
                    <a:gd name="connsiteY518" fmla="*/ 552033 h 552033"/>
                    <a:gd name="connsiteX519" fmla="*/ 57426 w 475974"/>
                    <a:gd name="connsiteY519" fmla="*/ 552033 h 552033"/>
                    <a:gd name="connsiteX520" fmla="*/ 57426 w 475974"/>
                    <a:gd name="connsiteY520" fmla="*/ 551664 h 552033"/>
                    <a:gd name="connsiteX521" fmla="*/ 58162 w 475974"/>
                    <a:gd name="connsiteY521" fmla="*/ 548719 h 552033"/>
                    <a:gd name="connsiteX522" fmla="*/ 80073 w 475974"/>
                    <a:gd name="connsiteY522" fmla="*/ 492196 h 552033"/>
                    <a:gd name="connsiteX523" fmla="*/ 64696 w 475974"/>
                    <a:gd name="connsiteY523" fmla="*/ 481815 h 552033"/>
                    <a:gd name="connsiteX524" fmla="*/ 0 w 475974"/>
                    <a:gd name="connsiteY524" fmla="*/ 326010 h 552033"/>
                    <a:gd name="connsiteX525" fmla="*/ 176149 w 475974"/>
                    <a:gd name="connsiteY525" fmla="*/ 110000 h 552033"/>
                    <a:gd name="connsiteX526" fmla="*/ 209262 w 475974"/>
                    <a:gd name="connsiteY526" fmla="*/ 106646 h 552033"/>
                    <a:gd name="connsiteX527" fmla="*/ 209262 w 475974"/>
                    <a:gd name="connsiteY527" fmla="*/ 96129 h 552033"/>
                    <a:gd name="connsiteX528" fmla="*/ 176500 w 475974"/>
                    <a:gd name="connsiteY528" fmla="*/ 99584 h 552033"/>
                    <a:gd name="connsiteX529" fmla="*/ 133626 w 475974"/>
                    <a:gd name="connsiteY529" fmla="*/ 113975 h 552033"/>
                    <a:gd name="connsiteX530" fmla="*/ 124791 w 475974"/>
                    <a:gd name="connsiteY530" fmla="*/ 108086 h 552033"/>
                    <a:gd name="connsiteX531" fmla="*/ 168965 w 475974"/>
                    <a:gd name="connsiteY531" fmla="*/ 31517 h 552033"/>
                    <a:gd name="connsiteX532" fmla="*/ 198474 w 475974"/>
                    <a:gd name="connsiteY532" fmla="*/ 19567 h 552033"/>
                    <a:gd name="connsiteX533" fmla="*/ 208721 w 475974"/>
                    <a:gd name="connsiteY533" fmla="*/ 3172 h 552033"/>
                    <a:gd name="connsiteX534" fmla="*/ 224412 w 475974"/>
                    <a:gd name="connsiteY534" fmla="*/ 411 h 55203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  <a:cxn ang="0">
                      <a:pos x="connsiteX191" y="connsiteY191"/>
                    </a:cxn>
                    <a:cxn ang="0">
                      <a:pos x="connsiteX192" y="connsiteY192"/>
                    </a:cxn>
                    <a:cxn ang="0">
                      <a:pos x="connsiteX193" y="connsiteY193"/>
                    </a:cxn>
                    <a:cxn ang="0">
                      <a:pos x="connsiteX194" y="connsiteY194"/>
                    </a:cxn>
                    <a:cxn ang="0">
                      <a:pos x="connsiteX195" y="connsiteY195"/>
                    </a:cxn>
                    <a:cxn ang="0">
                      <a:pos x="connsiteX196" y="connsiteY196"/>
                    </a:cxn>
                    <a:cxn ang="0">
                      <a:pos x="connsiteX197" y="connsiteY197"/>
                    </a:cxn>
                    <a:cxn ang="0">
                      <a:pos x="connsiteX198" y="connsiteY198"/>
                    </a:cxn>
                    <a:cxn ang="0">
                      <a:pos x="connsiteX199" y="connsiteY199"/>
                    </a:cxn>
                    <a:cxn ang="0">
                      <a:pos x="connsiteX200" y="connsiteY200"/>
                    </a:cxn>
                    <a:cxn ang="0">
                      <a:pos x="connsiteX201" y="connsiteY201"/>
                    </a:cxn>
                    <a:cxn ang="0">
                      <a:pos x="connsiteX202" y="connsiteY202"/>
                    </a:cxn>
                    <a:cxn ang="0">
                      <a:pos x="connsiteX203" y="connsiteY203"/>
                    </a:cxn>
                    <a:cxn ang="0">
                      <a:pos x="connsiteX204" y="connsiteY204"/>
                    </a:cxn>
                    <a:cxn ang="0">
                      <a:pos x="connsiteX205" y="connsiteY205"/>
                    </a:cxn>
                    <a:cxn ang="0">
                      <a:pos x="connsiteX206" y="connsiteY206"/>
                    </a:cxn>
                    <a:cxn ang="0">
                      <a:pos x="connsiteX207" y="connsiteY207"/>
                    </a:cxn>
                    <a:cxn ang="0">
                      <a:pos x="connsiteX208" y="connsiteY208"/>
                    </a:cxn>
                    <a:cxn ang="0">
                      <a:pos x="connsiteX209" y="connsiteY209"/>
                    </a:cxn>
                    <a:cxn ang="0">
                      <a:pos x="connsiteX210" y="connsiteY210"/>
                    </a:cxn>
                    <a:cxn ang="0">
                      <a:pos x="connsiteX211" y="connsiteY211"/>
                    </a:cxn>
                    <a:cxn ang="0">
                      <a:pos x="connsiteX212" y="connsiteY212"/>
                    </a:cxn>
                    <a:cxn ang="0">
                      <a:pos x="connsiteX213" y="connsiteY213"/>
                    </a:cxn>
                    <a:cxn ang="0">
                      <a:pos x="connsiteX214" y="connsiteY214"/>
                    </a:cxn>
                    <a:cxn ang="0">
                      <a:pos x="connsiteX215" y="connsiteY215"/>
                    </a:cxn>
                    <a:cxn ang="0">
                      <a:pos x="connsiteX216" y="connsiteY216"/>
                    </a:cxn>
                    <a:cxn ang="0">
                      <a:pos x="connsiteX217" y="connsiteY217"/>
                    </a:cxn>
                    <a:cxn ang="0">
                      <a:pos x="connsiteX218" y="connsiteY218"/>
                    </a:cxn>
                    <a:cxn ang="0">
                      <a:pos x="connsiteX219" y="connsiteY219"/>
                    </a:cxn>
                    <a:cxn ang="0">
                      <a:pos x="connsiteX220" y="connsiteY220"/>
                    </a:cxn>
                    <a:cxn ang="0">
                      <a:pos x="connsiteX221" y="connsiteY221"/>
                    </a:cxn>
                    <a:cxn ang="0">
                      <a:pos x="connsiteX222" y="connsiteY222"/>
                    </a:cxn>
                    <a:cxn ang="0">
                      <a:pos x="connsiteX223" y="connsiteY223"/>
                    </a:cxn>
                    <a:cxn ang="0">
                      <a:pos x="connsiteX224" y="connsiteY224"/>
                    </a:cxn>
                    <a:cxn ang="0">
                      <a:pos x="connsiteX225" y="connsiteY225"/>
                    </a:cxn>
                    <a:cxn ang="0">
                      <a:pos x="connsiteX226" y="connsiteY226"/>
                    </a:cxn>
                    <a:cxn ang="0">
                      <a:pos x="connsiteX227" y="connsiteY227"/>
                    </a:cxn>
                    <a:cxn ang="0">
                      <a:pos x="connsiteX228" y="connsiteY228"/>
                    </a:cxn>
                    <a:cxn ang="0">
                      <a:pos x="connsiteX229" y="connsiteY229"/>
                    </a:cxn>
                    <a:cxn ang="0">
                      <a:pos x="connsiteX230" y="connsiteY230"/>
                    </a:cxn>
                    <a:cxn ang="0">
                      <a:pos x="connsiteX231" y="connsiteY231"/>
                    </a:cxn>
                    <a:cxn ang="0">
                      <a:pos x="connsiteX232" y="connsiteY232"/>
                    </a:cxn>
                    <a:cxn ang="0">
                      <a:pos x="connsiteX233" y="connsiteY233"/>
                    </a:cxn>
                    <a:cxn ang="0">
                      <a:pos x="connsiteX234" y="connsiteY234"/>
                    </a:cxn>
                    <a:cxn ang="0">
                      <a:pos x="connsiteX235" y="connsiteY235"/>
                    </a:cxn>
                    <a:cxn ang="0">
                      <a:pos x="connsiteX236" y="connsiteY236"/>
                    </a:cxn>
                    <a:cxn ang="0">
                      <a:pos x="connsiteX237" y="connsiteY237"/>
                    </a:cxn>
                    <a:cxn ang="0">
                      <a:pos x="connsiteX238" y="connsiteY238"/>
                    </a:cxn>
                    <a:cxn ang="0">
                      <a:pos x="connsiteX239" y="connsiteY239"/>
                    </a:cxn>
                    <a:cxn ang="0">
                      <a:pos x="connsiteX240" y="connsiteY240"/>
                    </a:cxn>
                    <a:cxn ang="0">
                      <a:pos x="connsiteX241" y="connsiteY241"/>
                    </a:cxn>
                    <a:cxn ang="0">
                      <a:pos x="connsiteX242" y="connsiteY242"/>
                    </a:cxn>
                    <a:cxn ang="0">
                      <a:pos x="connsiteX243" y="connsiteY243"/>
                    </a:cxn>
                    <a:cxn ang="0">
                      <a:pos x="connsiteX244" y="connsiteY244"/>
                    </a:cxn>
                    <a:cxn ang="0">
                      <a:pos x="connsiteX245" y="connsiteY245"/>
                    </a:cxn>
                    <a:cxn ang="0">
                      <a:pos x="connsiteX246" y="connsiteY246"/>
                    </a:cxn>
                    <a:cxn ang="0">
                      <a:pos x="connsiteX247" y="connsiteY247"/>
                    </a:cxn>
                    <a:cxn ang="0">
                      <a:pos x="connsiteX248" y="connsiteY248"/>
                    </a:cxn>
                    <a:cxn ang="0">
                      <a:pos x="connsiteX249" y="connsiteY249"/>
                    </a:cxn>
                    <a:cxn ang="0">
                      <a:pos x="connsiteX250" y="connsiteY250"/>
                    </a:cxn>
                    <a:cxn ang="0">
                      <a:pos x="connsiteX251" y="connsiteY251"/>
                    </a:cxn>
                    <a:cxn ang="0">
                      <a:pos x="connsiteX252" y="connsiteY252"/>
                    </a:cxn>
                    <a:cxn ang="0">
                      <a:pos x="connsiteX253" y="connsiteY253"/>
                    </a:cxn>
                    <a:cxn ang="0">
                      <a:pos x="connsiteX254" y="connsiteY254"/>
                    </a:cxn>
                    <a:cxn ang="0">
                      <a:pos x="connsiteX255" y="connsiteY255"/>
                    </a:cxn>
                    <a:cxn ang="0">
                      <a:pos x="connsiteX256" y="connsiteY256"/>
                    </a:cxn>
                    <a:cxn ang="0">
                      <a:pos x="connsiteX257" y="connsiteY257"/>
                    </a:cxn>
                    <a:cxn ang="0">
                      <a:pos x="connsiteX258" y="connsiteY258"/>
                    </a:cxn>
                    <a:cxn ang="0">
                      <a:pos x="connsiteX259" y="connsiteY259"/>
                    </a:cxn>
                    <a:cxn ang="0">
                      <a:pos x="connsiteX260" y="connsiteY260"/>
                    </a:cxn>
                    <a:cxn ang="0">
                      <a:pos x="connsiteX261" y="connsiteY261"/>
                    </a:cxn>
                    <a:cxn ang="0">
                      <a:pos x="connsiteX262" y="connsiteY262"/>
                    </a:cxn>
                    <a:cxn ang="0">
                      <a:pos x="connsiteX263" y="connsiteY263"/>
                    </a:cxn>
                    <a:cxn ang="0">
                      <a:pos x="connsiteX264" y="connsiteY264"/>
                    </a:cxn>
                    <a:cxn ang="0">
                      <a:pos x="connsiteX265" y="connsiteY265"/>
                    </a:cxn>
                    <a:cxn ang="0">
                      <a:pos x="connsiteX266" y="connsiteY266"/>
                    </a:cxn>
                    <a:cxn ang="0">
                      <a:pos x="connsiteX267" y="connsiteY267"/>
                    </a:cxn>
                    <a:cxn ang="0">
                      <a:pos x="connsiteX268" y="connsiteY268"/>
                    </a:cxn>
                    <a:cxn ang="0">
                      <a:pos x="connsiteX269" y="connsiteY269"/>
                    </a:cxn>
                    <a:cxn ang="0">
                      <a:pos x="connsiteX270" y="connsiteY270"/>
                    </a:cxn>
                    <a:cxn ang="0">
                      <a:pos x="connsiteX271" y="connsiteY271"/>
                    </a:cxn>
                    <a:cxn ang="0">
                      <a:pos x="connsiteX272" y="connsiteY272"/>
                    </a:cxn>
                    <a:cxn ang="0">
                      <a:pos x="connsiteX273" y="connsiteY273"/>
                    </a:cxn>
                    <a:cxn ang="0">
                      <a:pos x="connsiteX274" y="connsiteY274"/>
                    </a:cxn>
                    <a:cxn ang="0">
                      <a:pos x="connsiteX275" y="connsiteY275"/>
                    </a:cxn>
                    <a:cxn ang="0">
                      <a:pos x="connsiteX276" y="connsiteY276"/>
                    </a:cxn>
                    <a:cxn ang="0">
                      <a:pos x="connsiteX277" y="connsiteY277"/>
                    </a:cxn>
                    <a:cxn ang="0">
                      <a:pos x="connsiteX278" y="connsiteY278"/>
                    </a:cxn>
                    <a:cxn ang="0">
                      <a:pos x="connsiteX279" y="connsiteY279"/>
                    </a:cxn>
                    <a:cxn ang="0">
                      <a:pos x="connsiteX280" y="connsiteY280"/>
                    </a:cxn>
                    <a:cxn ang="0">
                      <a:pos x="connsiteX281" y="connsiteY281"/>
                    </a:cxn>
                    <a:cxn ang="0">
                      <a:pos x="connsiteX282" y="connsiteY282"/>
                    </a:cxn>
                    <a:cxn ang="0">
                      <a:pos x="connsiteX283" y="connsiteY283"/>
                    </a:cxn>
                    <a:cxn ang="0">
                      <a:pos x="connsiteX284" y="connsiteY284"/>
                    </a:cxn>
                    <a:cxn ang="0">
                      <a:pos x="connsiteX285" y="connsiteY285"/>
                    </a:cxn>
                    <a:cxn ang="0">
                      <a:pos x="connsiteX286" y="connsiteY286"/>
                    </a:cxn>
                    <a:cxn ang="0">
                      <a:pos x="connsiteX287" y="connsiteY287"/>
                    </a:cxn>
                    <a:cxn ang="0">
                      <a:pos x="connsiteX288" y="connsiteY288"/>
                    </a:cxn>
                    <a:cxn ang="0">
                      <a:pos x="connsiteX289" y="connsiteY289"/>
                    </a:cxn>
                    <a:cxn ang="0">
                      <a:pos x="connsiteX290" y="connsiteY290"/>
                    </a:cxn>
                    <a:cxn ang="0">
                      <a:pos x="connsiteX291" y="connsiteY291"/>
                    </a:cxn>
                    <a:cxn ang="0">
                      <a:pos x="connsiteX292" y="connsiteY292"/>
                    </a:cxn>
                    <a:cxn ang="0">
                      <a:pos x="connsiteX293" y="connsiteY293"/>
                    </a:cxn>
                    <a:cxn ang="0">
                      <a:pos x="connsiteX294" y="connsiteY294"/>
                    </a:cxn>
                    <a:cxn ang="0">
                      <a:pos x="connsiteX295" y="connsiteY295"/>
                    </a:cxn>
                    <a:cxn ang="0">
                      <a:pos x="connsiteX296" y="connsiteY296"/>
                    </a:cxn>
                    <a:cxn ang="0">
                      <a:pos x="connsiteX297" y="connsiteY297"/>
                    </a:cxn>
                    <a:cxn ang="0">
                      <a:pos x="connsiteX298" y="connsiteY298"/>
                    </a:cxn>
                    <a:cxn ang="0">
                      <a:pos x="connsiteX299" y="connsiteY299"/>
                    </a:cxn>
                    <a:cxn ang="0">
                      <a:pos x="connsiteX300" y="connsiteY300"/>
                    </a:cxn>
                    <a:cxn ang="0">
                      <a:pos x="connsiteX301" y="connsiteY301"/>
                    </a:cxn>
                    <a:cxn ang="0">
                      <a:pos x="connsiteX302" y="connsiteY302"/>
                    </a:cxn>
                    <a:cxn ang="0">
                      <a:pos x="connsiteX303" y="connsiteY303"/>
                    </a:cxn>
                    <a:cxn ang="0">
                      <a:pos x="connsiteX304" y="connsiteY304"/>
                    </a:cxn>
                    <a:cxn ang="0">
                      <a:pos x="connsiteX305" y="connsiteY305"/>
                    </a:cxn>
                    <a:cxn ang="0">
                      <a:pos x="connsiteX306" y="connsiteY306"/>
                    </a:cxn>
                    <a:cxn ang="0">
                      <a:pos x="connsiteX307" y="connsiteY307"/>
                    </a:cxn>
                    <a:cxn ang="0">
                      <a:pos x="connsiteX308" y="connsiteY308"/>
                    </a:cxn>
                    <a:cxn ang="0">
                      <a:pos x="connsiteX309" y="connsiteY309"/>
                    </a:cxn>
                    <a:cxn ang="0">
                      <a:pos x="connsiteX310" y="connsiteY310"/>
                    </a:cxn>
                    <a:cxn ang="0">
                      <a:pos x="connsiteX311" y="connsiteY311"/>
                    </a:cxn>
                    <a:cxn ang="0">
                      <a:pos x="connsiteX312" y="connsiteY312"/>
                    </a:cxn>
                    <a:cxn ang="0">
                      <a:pos x="connsiteX313" y="connsiteY313"/>
                    </a:cxn>
                    <a:cxn ang="0">
                      <a:pos x="connsiteX314" y="connsiteY314"/>
                    </a:cxn>
                    <a:cxn ang="0">
                      <a:pos x="connsiteX315" y="connsiteY315"/>
                    </a:cxn>
                    <a:cxn ang="0">
                      <a:pos x="connsiteX316" y="connsiteY316"/>
                    </a:cxn>
                    <a:cxn ang="0">
                      <a:pos x="connsiteX317" y="connsiteY317"/>
                    </a:cxn>
                    <a:cxn ang="0">
                      <a:pos x="connsiteX318" y="connsiteY318"/>
                    </a:cxn>
                    <a:cxn ang="0">
                      <a:pos x="connsiteX319" y="connsiteY319"/>
                    </a:cxn>
                    <a:cxn ang="0">
                      <a:pos x="connsiteX320" y="connsiteY320"/>
                    </a:cxn>
                    <a:cxn ang="0">
                      <a:pos x="connsiteX321" y="connsiteY321"/>
                    </a:cxn>
                    <a:cxn ang="0">
                      <a:pos x="connsiteX322" y="connsiteY322"/>
                    </a:cxn>
                    <a:cxn ang="0">
                      <a:pos x="connsiteX323" y="connsiteY323"/>
                    </a:cxn>
                    <a:cxn ang="0">
                      <a:pos x="connsiteX324" y="connsiteY324"/>
                    </a:cxn>
                    <a:cxn ang="0">
                      <a:pos x="connsiteX325" y="connsiteY325"/>
                    </a:cxn>
                    <a:cxn ang="0">
                      <a:pos x="connsiteX326" y="connsiteY326"/>
                    </a:cxn>
                    <a:cxn ang="0">
                      <a:pos x="connsiteX327" y="connsiteY327"/>
                    </a:cxn>
                    <a:cxn ang="0">
                      <a:pos x="connsiteX328" y="connsiteY328"/>
                    </a:cxn>
                    <a:cxn ang="0">
                      <a:pos x="connsiteX329" y="connsiteY329"/>
                    </a:cxn>
                    <a:cxn ang="0">
                      <a:pos x="connsiteX330" y="connsiteY330"/>
                    </a:cxn>
                    <a:cxn ang="0">
                      <a:pos x="connsiteX331" y="connsiteY331"/>
                    </a:cxn>
                    <a:cxn ang="0">
                      <a:pos x="connsiteX332" y="connsiteY332"/>
                    </a:cxn>
                    <a:cxn ang="0">
                      <a:pos x="connsiteX333" y="connsiteY333"/>
                    </a:cxn>
                    <a:cxn ang="0">
                      <a:pos x="connsiteX334" y="connsiteY334"/>
                    </a:cxn>
                    <a:cxn ang="0">
                      <a:pos x="connsiteX335" y="connsiteY335"/>
                    </a:cxn>
                    <a:cxn ang="0">
                      <a:pos x="connsiteX336" y="connsiteY336"/>
                    </a:cxn>
                    <a:cxn ang="0">
                      <a:pos x="connsiteX337" y="connsiteY337"/>
                    </a:cxn>
                    <a:cxn ang="0">
                      <a:pos x="connsiteX338" y="connsiteY338"/>
                    </a:cxn>
                    <a:cxn ang="0">
                      <a:pos x="connsiteX339" y="connsiteY339"/>
                    </a:cxn>
                    <a:cxn ang="0">
                      <a:pos x="connsiteX340" y="connsiteY340"/>
                    </a:cxn>
                    <a:cxn ang="0">
                      <a:pos x="connsiteX341" y="connsiteY341"/>
                    </a:cxn>
                    <a:cxn ang="0">
                      <a:pos x="connsiteX342" y="connsiteY342"/>
                    </a:cxn>
                    <a:cxn ang="0">
                      <a:pos x="connsiteX343" y="connsiteY343"/>
                    </a:cxn>
                    <a:cxn ang="0">
                      <a:pos x="connsiteX344" y="connsiteY344"/>
                    </a:cxn>
                    <a:cxn ang="0">
                      <a:pos x="connsiteX345" y="connsiteY345"/>
                    </a:cxn>
                    <a:cxn ang="0">
                      <a:pos x="connsiteX346" y="connsiteY346"/>
                    </a:cxn>
                    <a:cxn ang="0">
                      <a:pos x="connsiteX347" y="connsiteY347"/>
                    </a:cxn>
                    <a:cxn ang="0">
                      <a:pos x="connsiteX348" y="connsiteY348"/>
                    </a:cxn>
                    <a:cxn ang="0">
                      <a:pos x="connsiteX349" y="connsiteY349"/>
                    </a:cxn>
                    <a:cxn ang="0">
                      <a:pos x="connsiteX350" y="connsiteY350"/>
                    </a:cxn>
                    <a:cxn ang="0">
                      <a:pos x="connsiteX351" y="connsiteY351"/>
                    </a:cxn>
                    <a:cxn ang="0">
                      <a:pos x="connsiteX352" y="connsiteY352"/>
                    </a:cxn>
                    <a:cxn ang="0">
                      <a:pos x="connsiteX353" y="connsiteY353"/>
                    </a:cxn>
                    <a:cxn ang="0">
                      <a:pos x="connsiteX354" y="connsiteY354"/>
                    </a:cxn>
                    <a:cxn ang="0">
                      <a:pos x="connsiteX355" y="connsiteY355"/>
                    </a:cxn>
                    <a:cxn ang="0">
                      <a:pos x="connsiteX356" y="connsiteY356"/>
                    </a:cxn>
                    <a:cxn ang="0">
                      <a:pos x="connsiteX357" y="connsiteY357"/>
                    </a:cxn>
                    <a:cxn ang="0">
                      <a:pos x="connsiteX358" y="connsiteY358"/>
                    </a:cxn>
                    <a:cxn ang="0">
                      <a:pos x="connsiteX359" y="connsiteY359"/>
                    </a:cxn>
                    <a:cxn ang="0">
                      <a:pos x="connsiteX360" y="connsiteY360"/>
                    </a:cxn>
                    <a:cxn ang="0">
                      <a:pos x="connsiteX361" y="connsiteY361"/>
                    </a:cxn>
                    <a:cxn ang="0">
                      <a:pos x="connsiteX362" y="connsiteY362"/>
                    </a:cxn>
                    <a:cxn ang="0">
                      <a:pos x="connsiteX363" y="connsiteY363"/>
                    </a:cxn>
                    <a:cxn ang="0">
                      <a:pos x="connsiteX364" y="connsiteY364"/>
                    </a:cxn>
                    <a:cxn ang="0">
                      <a:pos x="connsiteX365" y="connsiteY365"/>
                    </a:cxn>
                    <a:cxn ang="0">
                      <a:pos x="connsiteX366" y="connsiteY366"/>
                    </a:cxn>
                    <a:cxn ang="0">
                      <a:pos x="connsiteX367" y="connsiteY367"/>
                    </a:cxn>
                    <a:cxn ang="0">
                      <a:pos x="connsiteX368" y="connsiteY368"/>
                    </a:cxn>
                    <a:cxn ang="0">
                      <a:pos x="connsiteX369" y="connsiteY369"/>
                    </a:cxn>
                    <a:cxn ang="0">
                      <a:pos x="connsiteX370" y="connsiteY370"/>
                    </a:cxn>
                    <a:cxn ang="0">
                      <a:pos x="connsiteX371" y="connsiteY371"/>
                    </a:cxn>
                    <a:cxn ang="0">
                      <a:pos x="connsiteX372" y="connsiteY372"/>
                    </a:cxn>
                    <a:cxn ang="0">
                      <a:pos x="connsiteX373" y="connsiteY373"/>
                    </a:cxn>
                    <a:cxn ang="0">
                      <a:pos x="connsiteX374" y="connsiteY374"/>
                    </a:cxn>
                    <a:cxn ang="0">
                      <a:pos x="connsiteX375" y="connsiteY375"/>
                    </a:cxn>
                    <a:cxn ang="0">
                      <a:pos x="connsiteX376" y="connsiteY376"/>
                    </a:cxn>
                    <a:cxn ang="0">
                      <a:pos x="connsiteX377" y="connsiteY377"/>
                    </a:cxn>
                    <a:cxn ang="0">
                      <a:pos x="connsiteX378" y="connsiteY378"/>
                    </a:cxn>
                    <a:cxn ang="0">
                      <a:pos x="connsiteX379" y="connsiteY379"/>
                    </a:cxn>
                    <a:cxn ang="0">
                      <a:pos x="connsiteX380" y="connsiteY380"/>
                    </a:cxn>
                    <a:cxn ang="0">
                      <a:pos x="connsiteX381" y="connsiteY381"/>
                    </a:cxn>
                    <a:cxn ang="0">
                      <a:pos x="connsiteX382" y="connsiteY382"/>
                    </a:cxn>
                    <a:cxn ang="0">
                      <a:pos x="connsiteX383" y="connsiteY383"/>
                    </a:cxn>
                    <a:cxn ang="0">
                      <a:pos x="connsiteX384" y="connsiteY384"/>
                    </a:cxn>
                    <a:cxn ang="0">
                      <a:pos x="connsiteX385" y="connsiteY385"/>
                    </a:cxn>
                    <a:cxn ang="0">
                      <a:pos x="connsiteX386" y="connsiteY386"/>
                    </a:cxn>
                    <a:cxn ang="0">
                      <a:pos x="connsiteX387" y="connsiteY387"/>
                    </a:cxn>
                    <a:cxn ang="0">
                      <a:pos x="connsiteX388" y="connsiteY388"/>
                    </a:cxn>
                    <a:cxn ang="0">
                      <a:pos x="connsiteX389" y="connsiteY389"/>
                    </a:cxn>
                    <a:cxn ang="0">
                      <a:pos x="connsiteX390" y="connsiteY390"/>
                    </a:cxn>
                    <a:cxn ang="0">
                      <a:pos x="connsiteX391" y="connsiteY391"/>
                    </a:cxn>
                    <a:cxn ang="0">
                      <a:pos x="connsiteX392" y="connsiteY392"/>
                    </a:cxn>
                    <a:cxn ang="0">
                      <a:pos x="connsiteX393" y="connsiteY393"/>
                    </a:cxn>
                    <a:cxn ang="0">
                      <a:pos x="connsiteX394" y="connsiteY394"/>
                    </a:cxn>
                    <a:cxn ang="0">
                      <a:pos x="connsiteX395" y="connsiteY395"/>
                    </a:cxn>
                    <a:cxn ang="0">
                      <a:pos x="connsiteX396" y="connsiteY396"/>
                    </a:cxn>
                    <a:cxn ang="0">
                      <a:pos x="connsiteX397" y="connsiteY397"/>
                    </a:cxn>
                    <a:cxn ang="0">
                      <a:pos x="connsiteX398" y="connsiteY398"/>
                    </a:cxn>
                    <a:cxn ang="0">
                      <a:pos x="connsiteX399" y="connsiteY399"/>
                    </a:cxn>
                    <a:cxn ang="0">
                      <a:pos x="connsiteX400" y="connsiteY400"/>
                    </a:cxn>
                    <a:cxn ang="0">
                      <a:pos x="connsiteX401" y="connsiteY401"/>
                    </a:cxn>
                    <a:cxn ang="0">
                      <a:pos x="connsiteX402" y="connsiteY402"/>
                    </a:cxn>
                    <a:cxn ang="0">
                      <a:pos x="connsiteX403" y="connsiteY403"/>
                    </a:cxn>
                    <a:cxn ang="0">
                      <a:pos x="connsiteX404" y="connsiteY404"/>
                    </a:cxn>
                    <a:cxn ang="0">
                      <a:pos x="connsiteX405" y="connsiteY405"/>
                    </a:cxn>
                    <a:cxn ang="0">
                      <a:pos x="connsiteX406" y="connsiteY406"/>
                    </a:cxn>
                    <a:cxn ang="0">
                      <a:pos x="connsiteX407" y="connsiteY407"/>
                    </a:cxn>
                    <a:cxn ang="0">
                      <a:pos x="connsiteX408" y="connsiteY408"/>
                    </a:cxn>
                    <a:cxn ang="0">
                      <a:pos x="connsiteX409" y="connsiteY409"/>
                    </a:cxn>
                    <a:cxn ang="0">
                      <a:pos x="connsiteX410" y="connsiteY410"/>
                    </a:cxn>
                    <a:cxn ang="0">
                      <a:pos x="connsiteX411" y="connsiteY411"/>
                    </a:cxn>
                    <a:cxn ang="0">
                      <a:pos x="connsiteX412" y="connsiteY412"/>
                    </a:cxn>
                    <a:cxn ang="0">
                      <a:pos x="connsiteX413" y="connsiteY413"/>
                    </a:cxn>
                    <a:cxn ang="0">
                      <a:pos x="connsiteX414" y="connsiteY414"/>
                    </a:cxn>
                    <a:cxn ang="0">
                      <a:pos x="connsiteX415" y="connsiteY415"/>
                    </a:cxn>
                    <a:cxn ang="0">
                      <a:pos x="connsiteX416" y="connsiteY416"/>
                    </a:cxn>
                    <a:cxn ang="0">
                      <a:pos x="connsiteX417" y="connsiteY417"/>
                    </a:cxn>
                    <a:cxn ang="0">
                      <a:pos x="connsiteX418" y="connsiteY418"/>
                    </a:cxn>
                    <a:cxn ang="0">
                      <a:pos x="connsiteX419" y="connsiteY419"/>
                    </a:cxn>
                    <a:cxn ang="0">
                      <a:pos x="connsiteX420" y="connsiteY420"/>
                    </a:cxn>
                    <a:cxn ang="0">
                      <a:pos x="connsiteX421" y="connsiteY421"/>
                    </a:cxn>
                    <a:cxn ang="0">
                      <a:pos x="connsiteX422" y="connsiteY422"/>
                    </a:cxn>
                    <a:cxn ang="0">
                      <a:pos x="connsiteX423" y="connsiteY423"/>
                    </a:cxn>
                    <a:cxn ang="0">
                      <a:pos x="connsiteX424" y="connsiteY424"/>
                    </a:cxn>
                    <a:cxn ang="0">
                      <a:pos x="connsiteX425" y="connsiteY425"/>
                    </a:cxn>
                    <a:cxn ang="0">
                      <a:pos x="connsiteX426" y="connsiteY426"/>
                    </a:cxn>
                    <a:cxn ang="0">
                      <a:pos x="connsiteX427" y="connsiteY427"/>
                    </a:cxn>
                    <a:cxn ang="0">
                      <a:pos x="connsiteX428" y="connsiteY428"/>
                    </a:cxn>
                    <a:cxn ang="0">
                      <a:pos x="connsiteX429" y="connsiteY429"/>
                    </a:cxn>
                    <a:cxn ang="0">
                      <a:pos x="connsiteX430" y="connsiteY430"/>
                    </a:cxn>
                    <a:cxn ang="0">
                      <a:pos x="connsiteX431" y="connsiteY431"/>
                    </a:cxn>
                    <a:cxn ang="0">
                      <a:pos x="connsiteX432" y="connsiteY432"/>
                    </a:cxn>
                    <a:cxn ang="0">
                      <a:pos x="connsiteX433" y="connsiteY433"/>
                    </a:cxn>
                    <a:cxn ang="0">
                      <a:pos x="connsiteX434" y="connsiteY434"/>
                    </a:cxn>
                    <a:cxn ang="0">
                      <a:pos x="connsiteX435" y="connsiteY435"/>
                    </a:cxn>
                    <a:cxn ang="0">
                      <a:pos x="connsiteX436" y="connsiteY436"/>
                    </a:cxn>
                    <a:cxn ang="0">
                      <a:pos x="connsiteX437" y="connsiteY437"/>
                    </a:cxn>
                    <a:cxn ang="0">
                      <a:pos x="connsiteX438" y="connsiteY438"/>
                    </a:cxn>
                    <a:cxn ang="0">
                      <a:pos x="connsiteX439" y="connsiteY439"/>
                    </a:cxn>
                    <a:cxn ang="0">
                      <a:pos x="connsiteX440" y="connsiteY440"/>
                    </a:cxn>
                    <a:cxn ang="0">
                      <a:pos x="connsiteX441" y="connsiteY441"/>
                    </a:cxn>
                    <a:cxn ang="0">
                      <a:pos x="connsiteX442" y="connsiteY442"/>
                    </a:cxn>
                    <a:cxn ang="0">
                      <a:pos x="connsiteX443" y="connsiteY443"/>
                    </a:cxn>
                    <a:cxn ang="0">
                      <a:pos x="connsiteX444" y="connsiteY444"/>
                    </a:cxn>
                    <a:cxn ang="0">
                      <a:pos x="connsiteX445" y="connsiteY445"/>
                    </a:cxn>
                    <a:cxn ang="0">
                      <a:pos x="connsiteX446" y="connsiteY446"/>
                    </a:cxn>
                    <a:cxn ang="0">
                      <a:pos x="connsiteX447" y="connsiteY447"/>
                    </a:cxn>
                    <a:cxn ang="0">
                      <a:pos x="connsiteX448" y="connsiteY448"/>
                    </a:cxn>
                    <a:cxn ang="0">
                      <a:pos x="connsiteX449" y="connsiteY449"/>
                    </a:cxn>
                    <a:cxn ang="0">
                      <a:pos x="connsiteX450" y="connsiteY450"/>
                    </a:cxn>
                    <a:cxn ang="0">
                      <a:pos x="connsiteX451" y="connsiteY451"/>
                    </a:cxn>
                    <a:cxn ang="0">
                      <a:pos x="connsiteX452" y="connsiteY452"/>
                    </a:cxn>
                    <a:cxn ang="0">
                      <a:pos x="connsiteX453" y="connsiteY453"/>
                    </a:cxn>
                    <a:cxn ang="0">
                      <a:pos x="connsiteX454" y="connsiteY454"/>
                    </a:cxn>
                    <a:cxn ang="0">
                      <a:pos x="connsiteX455" y="connsiteY455"/>
                    </a:cxn>
                    <a:cxn ang="0">
                      <a:pos x="connsiteX456" y="connsiteY456"/>
                    </a:cxn>
                    <a:cxn ang="0">
                      <a:pos x="connsiteX457" y="connsiteY457"/>
                    </a:cxn>
                    <a:cxn ang="0">
                      <a:pos x="connsiteX458" y="connsiteY458"/>
                    </a:cxn>
                    <a:cxn ang="0">
                      <a:pos x="connsiteX459" y="connsiteY459"/>
                    </a:cxn>
                    <a:cxn ang="0">
                      <a:pos x="connsiteX460" y="connsiteY460"/>
                    </a:cxn>
                    <a:cxn ang="0">
                      <a:pos x="connsiteX461" y="connsiteY461"/>
                    </a:cxn>
                    <a:cxn ang="0">
                      <a:pos x="connsiteX462" y="connsiteY462"/>
                    </a:cxn>
                    <a:cxn ang="0">
                      <a:pos x="connsiteX463" y="connsiteY463"/>
                    </a:cxn>
                    <a:cxn ang="0">
                      <a:pos x="connsiteX464" y="connsiteY464"/>
                    </a:cxn>
                    <a:cxn ang="0">
                      <a:pos x="connsiteX465" y="connsiteY465"/>
                    </a:cxn>
                    <a:cxn ang="0">
                      <a:pos x="connsiteX466" y="connsiteY466"/>
                    </a:cxn>
                    <a:cxn ang="0">
                      <a:pos x="connsiteX467" y="connsiteY467"/>
                    </a:cxn>
                    <a:cxn ang="0">
                      <a:pos x="connsiteX468" y="connsiteY468"/>
                    </a:cxn>
                    <a:cxn ang="0">
                      <a:pos x="connsiteX469" y="connsiteY469"/>
                    </a:cxn>
                    <a:cxn ang="0">
                      <a:pos x="connsiteX470" y="connsiteY470"/>
                    </a:cxn>
                    <a:cxn ang="0">
                      <a:pos x="connsiteX471" y="connsiteY471"/>
                    </a:cxn>
                    <a:cxn ang="0">
                      <a:pos x="connsiteX472" y="connsiteY472"/>
                    </a:cxn>
                    <a:cxn ang="0">
                      <a:pos x="connsiteX473" y="connsiteY473"/>
                    </a:cxn>
                    <a:cxn ang="0">
                      <a:pos x="connsiteX474" y="connsiteY474"/>
                    </a:cxn>
                    <a:cxn ang="0">
                      <a:pos x="connsiteX475" y="connsiteY475"/>
                    </a:cxn>
                    <a:cxn ang="0">
                      <a:pos x="connsiteX476" y="connsiteY476"/>
                    </a:cxn>
                    <a:cxn ang="0">
                      <a:pos x="connsiteX477" y="connsiteY477"/>
                    </a:cxn>
                    <a:cxn ang="0">
                      <a:pos x="connsiteX478" y="connsiteY478"/>
                    </a:cxn>
                    <a:cxn ang="0">
                      <a:pos x="connsiteX479" y="connsiteY479"/>
                    </a:cxn>
                    <a:cxn ang="0">
                      <a:pos x="connsiteX480" y="connsiteY480"/>
                    </a:cxn>
                    <a:cxn ang="0">
                      <a:pos x="connsiteX481" y="connsiteY481"/>
                    </a:cxn>
                    <a:cxn ang="0">
                      <a:pos x="connsiteX482" y="connsiteY482"/>
                    </a:cxn>
                    <a:cxn ang="0">
                      <a:pos x="connsiteX483" y="connsiteY483"/>
                    </a:cxn>
                    <a:cxn ang="0">
                      <a:pos x="connsiteX484" y="connsiteY484"/>
                    </a:cxn>
                    <a:cxn ang="0">
                      <a:pos x="connsiteX485" y="connsiteY485"/>
                    </a:cxn>
                    <a:cxn ang="0">
                      <a:pos x="connsiteX486" y="connsiteY486"/>
                    </a:cxn>
                    <a:cxn ang="0">
                      <a:pos x="connsiteX487" y="connsiteY487"/>
                    </a:cxn>
                    <a:cxn ang="0">
                      <a:pos x="connsiteX488" y="connsiteY488"/>
                    </a:cxn>
                    <a:cxn ang="0">
                      <a:pos x="connsiteX489" y="connsiteY489"/>
                    </a:cxn>
                    <a:cxn ang="0">
                      <a:pos x="connsiteX490" y="connsiteY490"/>
                    </a:cxn>
                    <a:cxn ang="0">
                      <a:pos x="connsiteX491" y="connsiteY491"/>
                    </a:cxn>
                    <a:cxn ang="0">
                      <a:pos x="connsiteX492" y="connsiteY492"/>
                    </a:cxn>
                    <a:cxn ang="0">
                      <a:pos x="connsiteX493" y="connsiteY493"/>
                    </a:cxn>
                    <a:cxn ang="0">
                      <a:pos x="connsiteX494" y="connsiteY494"/>
                    </a:cxn>
                    <a:cxn ang="0">
                      <a:pos x="connsiteX495" y="connsiteY495"/>
                    </a:cxn>
                    <a:cxn ang="0">
                      <a:pos x="connsiteX496" y="connsiteY496"/>
                    </a:cxn>
                    <a:cxn ang="0">
                      <a:pos x="connsiteX497" y="connsiteY497"/>
                    </a:cxn>
                    <a:cxn ang="0">
                      <a:pos x="connsiteX498" y="connsiteY498"/>
                    </a:cxn>
                    <a:cxn ang="0">
                      <a:pos x="connsiteX499" y="connsiteY499"/>
                    </a:cxn>
                    <a:cxn ang="0">
                      <a:pos x="connsiteX500" y="connsiteY500"/>
                    </a:cxn>
                    <a:cxn ang="0">
                      <a:pos x="connsiteX501" y="connsiteY501"/>
                    </a:cxn>
                    <a:cxn ang="0">
                      <a:pos x="connsiteX502" y="connsiteY502"/>
                    </a:cxn>
                    <a:cxn ang="0">
                      <a:pos x="connsiteX503" y="connsiteY503"/>
                    </a:cxn>
                    <a:cxn ang="0">
                      <a:pos x="connsiteX504" y="connsiteY504"/>
                    </a:cxn>
                    <a:cxn ang="0">
                      <a:pos x="connsiteX505" y="connsiteY505"/>
                    </a:cxn>
                    <a:cxn ang="0">
                      <a:pos x="connsiteX506" y="connsiteY506"/>
                    </a:cxn>
                    <a:cxn ang="0">
                      <a:pos x="connsiteX507" y="connsiteY507"/>
                    </a:cxn>
                    <a:cxn ang="0">
                      <a:pos x="connsiteX508" y="connsiteY508"/>
                    </a:cxn>
                    <a:cxn ang="0">
                      <a:pos x="connsiteX509" y="connsiteY509"/>
                    </a:cxn>
                    <a:cxn ang="0">
                      <a:pos x="connsiteX510" y="connsiteY510"/>
                    </a:cxn>
                    <a:cxn ang="0">
                      <a:pos x="connsiteX511" y="connsiteY511"/>
                    </a:cxn>
                    <a:cxn ang="0">
                      <a:pos x="connsiteX512" y="connsiteY512"/>
                    </a:cxn>
                    <a:cxn ang="0">
                      <a:pos x="connsiteX513" y="connsiteY513"/>
                    </a:cxn>
                    <a:cxn ang="0">
                      <a:pos x="connsiteX514" y="connsiteY514"/>
                    </a:cxn>
                    <a:cxn ang="0">
                      <a:pos x="connsiteX515" y="connsiteY515"/>
                    </a:cxn>
                    <a:cxn ang="0">
                      <a:pos x="connsiteX516" y="connsiteY516"/>
                    </a:cxn>
                    <a:cxn ang="0">
                      <a:pos x="connsiteX517" y="connsiteY517"/>
                    </a:cxn>
                    <a:cxn ang="0">
                      <a:pos x="connsiteX518" y="connsiteY518"/>
                    </a:cxn>
                    <a:cxn ang="0">
                      <a:pos x="connsiteX519" y="connsiteY519"/>
                    </a:cxn>
                    <a:cxn ang="0">
                      <a:pos x="connsiteX520" y="connsiteY520"/>
                    </a:cxn>
                    <a:cxn ang="0">
                      <a:pos x="connsiteX521" y="connsiteY521"/>
                    </a:cxn>
                    <a:cxn ang="0">
                      <a:pos x="connsiteX522" y="connsiteY522"/>
                    </a:cxn>
                    <a:cxn ang="0">
                      <a:pos x="connsiteX523" y="connsiteY523"/>
                    </a:cxn>
                    <a:cxn ang="0">
                      <a:pos x="connsiteX524" y="connsiteY524"/>
                    </a:cxn>
                    <a:cxn ang="0">
                      <a:pos x="connsiteX525" y="connsiteY525"/>
                    </a:cxn>
                    <a:cxn ang="0">
                      <a:pos x="connsiteX526" y="connsiteY526"/>
                    </a:cxn>
                    <a:cxn ang="0">
                      <a:pos x="connsiteX527" y="connsiteY527"/>
                    </a:cxn>
                    <a:cxn ang="0">
                      <a:pos x="connsiteX528" y="connsiteY528"/>
                    </a:cxn>
                    <a:cxn ang="0">
                      <a:pos x="connsiteX529" y="connsiteY529"/>
                    </a:cxn>
                    <a:cxn ang="0">
                      <a:pos x="connsiteX530" y="connsiteY530"/>
                    </a:cxn>
                    <a:cxn ang="0">
                      <a:pos x="connsiteX531" y="connsiteY531"/>
                    </a:cxn>
                    <a:cxn ang="0">
                      <a:pos x="connsiteX532" y="connsiteY532"/>
                    </a:cxn>
                    <a:cxn ang="0">
                      <a:pos x="connsiteX533" y="connsiteY533"/>
                    </a:cxn>
                    <a:cxn ang="0">
                      <a:pos x="connsiteX534" y="connsiteY534"/>
                    </a:cxn>
                  </a:cxnLst>
                  <a:rect l="l" t="t" r="r" b="b"/>
                  <a:pathLst>
                    <a:path w="475974" h="552033">
                      <a:moveTo>
                        <a:pt x="237802" y="490189"/>
                      </a:moveTo>
                      <a:cubicBezTo>
                        <a:pt x="238907" y="490189"/>
                        <a:pt x="239643" y="490926"/>
                        <a:pt x="239643" y="491662"/>
                      </a:cubicBezTo>
                      <a:lnTo>
                        <a:pt x="240747" y="502337"/>
                      </a:lnTo>
                      <a:cubicBezTo>
                        <a:pt x="241115" y="503073"/>
                        <a:pt x="240379" y="504178"/>
                        <a:pt x="239275" y="504178"/>
                      </a:cubicBezTo>
                      <a:cubicBezTo>
                        <a:pt x="238171" y="504178"/>
                        <a:pt x="237434" y="503442"/>
                        <a:pt x="237434" y="502705"/>
                      </a:cubicBezTo>
                      <a:lnTo>
                        <a:pt x="236330" y="492030"/>
                      </a:lnTo>
                      <a:cubicBezTo>
                        <a:pt x="236330" y="490926"/>
                        <a:pt x="237066" y="490189"/>
                        <a:pt x="237802" y="490189"/>
                      </a:cubicBezTo>
                      <a:close/>
                      <a:moveTo>
                        <a:pt x="202832" y="489822"/>
                      </a:moveTo>
                      <a:cubicBezTo>
                        <a:pt x="203936" y="489822"/>
                        <a:pt x="204673" y="490926"/>
                        <a:pt x="204304" y="491662"/>
                      </a:cubicBezTo>
                      <a:lnTo>
                        <a:pt x="203200" y="502338"/>
                      </a:lnTo>
                      <a:cubicBezTo>
                        <a:pt x="203568" y="503442"/>
                        <a:pt x="202832" y="504178"/>
                        <a:pt x="201728" y="504178"/>
                      </a:cubicBezTo>
                      <a:cubicBezTo>
                        <a:pt x="200623" y="504178"/>
                        <a:pt x="199887" y="503074"/>
                        <a:pt x="199887" y="501970"/>
                      </a:cubicBezTo>
                      <a:lnTo>
                        <a:pt x="200991" y="491294"/>
                      </a:lnTo>
                      <a:cubicBezTo>
                        <a:pt x="200991" y="490190"/>
                        <a:pt x="202096" y="489454"/>
                        <a:pt x="202832" y="489822"/>
                      </a:cubicBezTo>
                      <a:close/>
                      <a:moveTo>
                        <a:pt x="254736" y="487245"/>
                      </a:moveTo>
                      <a:cubicBezTo>
                        <a:pt x="255841" y="486877"/>
                        <a:pt x="256577" y="487613"/>
                        <a:pt x="256945" y="488717"/>
                      </a:cubicBezTo>
                      <a:lnTo>
                        <a:pt x="259154" y="499024"/>
                      </a:lnTo>
                      <a:cubicBezTo>
                        <a:pt x="259522" y="500129"/>
                        <a:pt x="258785" y="500865"/>
                        <a:pt x="257681" y="501233"/>
                      </a:cubicBezTo>
                      <a:cubicBezTo>
                        <a:pt x="257681" y="501233"/>
                        <a:pt x="257681" y="501233"/>
                        <a:pt x="257313" y="501233"/>
                      </a:cubicBezTo>
                      <a:cubicBezTo>
                        <a:pt x="256577" y="501233"/>
                        <a:pt x="255841" y="500497"/>
                        <a:pt x="255472" y="499761"/>
                      </a:cubicBezTo>
                      <a:lnTo>
                        <a:pt x="253264" y="489453"/>
                      </a:lnTo>
                      <a:cubicBezTo>
                        <a:pt x="252896" y="488349"/>
                        <a:pt x="253632" y="487613"/>
                        <a:pt x="254736" y="487245"/>
                      </a:cubicBezTo>
                      <a:close/>
                      <a:moveTo>
                        <a:pt x="186266" y="487245"/>
                      </a:moveTo>
                      <a:cubicBezTo>
                        <a:pt x="187371" y="487613"/>
                        <a:pt x="187739" y="488349"/>
                        <a:pt x="187739" y="489454"/>
                      </a:cubicBezTo>
                      <a:lnTo>
                        <a:pt x="185530" y="499761"/>
                      </a:lnTo>
                      <a:cubicBezTo>
                        <a:pt x="185162" y="500865"/>
                        <a:pt x="184426" y="501233"/>
                        <a:pt x="183690" y="501233"/>
                      </a:cubicBezTo>
                      <a:cubicBezTo>
                        <a:pt x="183690" y="501233"/>
                        <a:pt x="183321" y="501233"/>
                        <a:pt x="183321" y="501233"/>
                      </a:cubicBezTo>
                      <a:cubicBezTo>
                        <a:pt x="182217" y="500865"/>
                        <a:pt x="181849" y="500129"/>
                        <a:pt x="181849" y="499025"/>
                      </a:cubicBezTo>
                      <a:lnTo>
                        <a:pt x="184058" y="488718"/>
                      </a:lnTo>
                      <a:cubicBezTo>
                        <a:pt x="184426" y="487613"/>
                        <a:pt x="185162" y="487245"/>
                        <a:pt x="186266" y="487245"/>
                      </a:cubicBezTo>
                      <a:close/>
                      <a:moveTo>
                        <a:pt x="271301" y="483195"/>
                      </a:moveTo>
                      <a:cubicBezTo>
                        <a:pt x="272406" y="482827"/>
                        <a:pt x="273142" y="483563"/>
                        <a:pt x="273510" y="484299"/>
                      </a:cubicBezTo>
                      <a:lnTo>
                        <a:pt x="276823" y="494239"/>
                      </a:lnTo>
                      <a:cubicBezTo>
                        <a:pt x="277191" y="495343"/>
                        <a:pt x="276455" y="496079"/>
                        <a:pt x="275719" y="496447"/>
                      </a:cubicBezTo>
                      <a:cubicBezTo>
                        <a:pt x="275719" y="496447"/>
                        <a:pt x="275719" y="496447"/>
                        <a:pt x="275351" y="496447"/>
                      </a:cubicBezTo>
                      <a:cubicBezTo>
                        <a:pt x="274614" y="496447"/>
                        <a:pt x="273878" y="496079"/>
                        <a:pt x="273510" y="495343"/>
                      </a:cubicBezTo>
                      <a:lnTo>
                        <a:pt x="270197" y="485404"/>
                      </a:lnTo>
                      <a:cubicBezTo>
                        <a:pt x="269829" y="484299"/>
                        <a:pt x="270565" y="483563"/>
                        <a:pt x="271301" y="483195"/>
                      </a:cubicBezTo>
                      <a:close/>
                      <a:moveTo>
                        <a:pt x="169333" y="483195"/>
                      </a:moveTo>
                      <a:cubicBezTo>
                        <a:pt x="170437" y="483563"/>
                        <a:pt x="170805" y="484667"/>
                        <a:pt x="170437" y="485404"/>
                      </a:cubicBezTo>
                      <a:lnTo>
                        <a:pt x="167124" y="495343"/>
                      </a:lnTo>
                      <a:cubicBezTo>
                        <a:pt x="167124" y="496079"/>
                        <a:pt x="166388" y="496447"/>
                        <a:pt x="165652" y="496447"/>
                      </a:cubicBezTo>
                      <a:cubicBezTo>
                        <a:pt x="165284" y="496447"/>
                        <a:pt x="165284" y="496447"/>
                        <a:pt x="164915" y="496447"/>
                      </a:cubicBezTo>
                      <a:cubicBezTo>
                        <a:pt x="163811" y="496079"/>
                        <a:pt x="163443" y="494975"/>
                        <a:pt x="163811" y="494239"/>
                      </a:cubicBezTo>
                      <a:lnTo>
                        <a:pt x="167124" y="484299"/>
                      </a:lnTo>
                      <a:cubicBezTo>
                        <a:pt x="167492" y="483195"/>
                        <a:pt x="168597" y="482827"/>
                        <a:pt x="169333" y="483195"/>
                      </a:cubicBezTo>
                      <a:close/>
                      <a:moveTo>
                        <a:pt x="220501" y="478410"/>
                      </a:moveTo>
                      <a:cubicBezTo>
                        <a:pt x="222710" y="478410"/>
                        <a:pt x="224182" y="479883"/>
                        <a:pt x="224182" y="482091"/>
                      </a:cubicBezTo>
                      <a:lnTo>
                        <a:pt x="224182" y="503442"/>
                      </a:lnTo>
                      <a:cubicBezTo>
                        <a:pt x="224182" y="505283"/>
                        <a:pt x="222710" y="507123"/>
                        <a:pt x="220501" y="507123"/>
                      </a:cubicBezTo>
                      <a:cubicBezTo>
                        <a:pt x="218292" y="507123"/>
                        <a:pt x="216820" y="505651"/>
                        <a:pt x="216820" y="503442"/>
                      </a:cubicBezTo>
                      <a:lnTo>
                        <a:pt x="216820" y="482091"/>
                      </a:lnTo>
                      <a:cubicBezTo>
                        <a:pt x="216820" y="479883"/>
                        <a:pt x="218292" y="478410"/>
                        <a:pt x="220501" y="478410"/>
                      </a:cubicBezTo>
                      <a:close/>
                      <a:moveTo>
                        <a:pt x="287498" y="476569"/>
                      </a:moveTo>
                      <a:cubicBezTo>
                        <a:pt x="288603" y="476201"/>
                        <a:pt x="289339" y="476569"/>
                        <a:pt x="290075" y="477674"/>
                      </a:cubicBezTo>
                      <a:lnTo>
                        <a:pt x="294493" y="487244"/>
                      </a:lnTo>
                      <a:cubicBezTo>
                        <a:pt x="294861" y="488349"/>
                        <a:pt x="294493" y="489085"/>
                        <a:pt x="293388" y="489821"/>
                      </a:cubicBezTo>
                      <a:cubicBezTo>
                        <a:pt x="293388" y="489821"/>
                        <a:pt x="293020" y="489821"/>
                        <a:pt x="292652" y="489821"/>
                      </a:cubicBezTo>
                      <a:cubicBezTo>
                        <a:pt x="291916" y="489821"/>
                        <a:pt x="291180" y="489453"/>
                        <a:pt x="290811" y="488717"/>
                      </a:cubicBezTo>
                      <a:lnTo>
                        <a:pt x="286394" y="479146"/>
                      </a:lnTo>
                      <a:cubicBezTo>
                        <a:pt x="286026" y="478042"/>
                        <a:pt x="286394" y="477305"/>
                        <a:pt x="287498" y="476569"/>
                      </a:cubicBezTo>
                      <a:close/>
                      <a:moveTo>
                        <a:pt x="153504" y="476569"/>
                      </a:moveTo>
                      <a:cubicBezTo>
                        <a:pt x="154609" y="476937"/>
                        <a:pt x="154977" y="478042"/>
                        <a:pt x="154609" y="479146"/>
                      </a:cubicBezTo>
                      <a:lnTo>
                        <a:pt x="150191" y="488717"/>
                      </a:lnTo>
                      <a:cubicBezTo>
                        <a:pt x="149455" y="489453"/>
                        <a:pt x="149087" y="489821"/>
                        <a:pt x="148351" y="489821"/>
                      </a:cubicBezTo>
                      <a:cubicBezTo>
                        <a:pt x="147983" y="489821"/>
                        <a:pt x="147983" y="489821"/>
                        <a:pt x="147614" y="489821"/>
                      </a:cubicBezTo>
                      <a:cubicBezTo>
                        <a:pt x="146510" y="489453"/>
                        <a:pt x="146142" y="488349"/>
                        <a:pt x="146510" y="487244"/>
                      </a:cubicBezTo>
                      <a:lnTo>
                        <a:pt x="150927" y="477674"/>
                      </a:lnTo>
                      <a:cubicBezTo>
                        <a:pt x="151296" y="476569"/>
                        <a:pt x="152400" y="476201"/>
                        <a:pt x="153504" y="476569"/>
                      </a:cubicBezTo>
                      <a:close/>
                      <a:moveTo>
                        <a:pt x="317683" y="459636"/>
                      </a:moveTo>
                      <a:cubicBezTo>
                        <a:pt x="318420" y="458900"/>
                        <a:pt x="319524" y="459268"/>
                        <a:pt x="320260" y="460004"/>
                      </a:cubicBezTo>
                      <a:lnTo>
                        <a:pt x="326518" y="468471"/>
                      </a:lnTo>
                      <a:cubicBezTo>
                        <a:pt x="327254" y="469207"/>
                        <a:pt x="326886" y="470312"/>
                        <a:pt x="326150" y="471048"/>
                      </a:cubicBezTo>
                      <a:cubicBezTo>
                        <a:pt x="325782" y="471048"/>
                        <a:pt x="325414" y="471416"/>
                        <a:pt x="325046" y="471416"/>
                      </a:cubicBezTo>
                      <a:cubicBezTo>
                        <a:pt x="324310" y="471416"/>
                        <a:pt x="323941" y="471048"/>
                        <a:pt x="323573" y="470680"/>
                      </a:cubicBezTo>
                      <a:lnTo>
                        <a:pt x="317315" y="462213"/>
                      </a:lnTo>
                      <a:cubicBezTo>
                        <a:pt x="316579" y="461477"/>
                        <a:pt x="316947" y="460372"/>
                        <a:pt x="317683" y="459636"/>
                      </a:cubicBezTo>
                      <a:close/>
                      <a:moveTo>
                        <a:pt x="123319" y="459636"/>
                      </a:moveTo>
                      <a:cubicBezTo>
                        <a:pt x="124055" y="460372"/>
                        <a:pt x="124423" y="461477"/>
                        <a:pt x="123687" y="462213"/>
                      </a:cubicBezTo>
                      <a:lnTo>
                        <a:pt x="117429" y="470680"/>
                      </a:lnTo>
                      <a:cubicBezTo>
                        <a:pt x="117061" y="471048"/>
                        <a:pt x="116693" y="471416"/>
                        <a:pt x="115957" y="471416"/>
                      </a:cubicBezTo>
                      <a:cubicBezTo>
                        <a:pt x="115589" y="471416"/>
                        <a:pt x="115221" y="471416"/>
                        <a:pt x="114852" y="471048"/>
                      </a:cubicBezTo>
                      <a:cubicBezTo>
                        <a:pt x="114116" y="470312"/>
                        <a:pt x="113748" y="469207"/>
                        <a:pt x="114484" y="468471"/>
                      </a:cubicBezTo>
                      <a:lnTo>
                        <a:pt x="120742" y="460004"/>
                      </a:lnTo>
                      <a:cubicBezTo>
                        <a:pt x="121479" y="459268"/>
                        <a:pt x="122583" y="458900"/>
                        <a:pt x="123319" y="459636"/>
                      </a:cubicBezTo>
                      <a:close/>
                      <a:moveTo>
                        <a:pt x="144301" y="457796"/>
                      </a:moveTo>
                      <a:cubicBezTo>
                        <a:pt x="146142" y="458900"/>
                        <a:pt x="146510" y="461109"/>
                        <a:pt x="145774" y="462949"/>
                      </a:cubicBezTo>
                      <a:lnTo>
                        <a:pt x="135099" y="481355"/>
                      </a:lnTo>
                      <a:cubicBezTo>
                        <a:pt x="134362" y="482459"/>
                        <a:pt x="132890" y="483196"/>
                        <a:pt x="131786" y="483196"/>
                      </a:cubicBezTo>
                      <a:cubicBezTo>
                        <a:pt x="131049" y="483196"/>
                        <a:pt x="130681" y="483196"/>
                        <a:pt x="129945" y="482827"/>
                      </a:cubicBezTo>
                      <a:cubicBezTo>
                        <a:pt x="128104" y="481723"/>
                        <a:pt x="127736" y="479515"/>
                        <a:pt x="128472" y="477674"/>
                      </a:cubicBezTo>
                      <a:lnTo>
                        <a:pt x="139148" y="459268"/>
                      </a:lnTo>
                      <a:cubicBezTo>
                        <a:pt x="140252" y="457428"/>
                        <a:pt x="142461" y="457059"/>
                        <a:pt x="144301" y="457796"/>
                      </a:cubicBezTo>
                      <a:close/>
                      <a:moveTo>
                        <a:pt x="296701" y="457795"/>
                      </a:moveTo>
                      <a:cubicBezTo>
                        <a:pt x="298542" y="456690"/>
                        <a:pt x="300751" y="457427"/>
                        <a:pt x="301855" y="459267"/>
                      </a:cubicBezTo>
                      <a:lnTo>
                        <a:pt x="312530" y="477673"/>
                      </a:lnTo>
                      <a:cubicBezTo>
                        <a:pt x="313635" y="479514"/>
                        <a:pt x="312898" y="481722"/>
                        <a:pt x="311058" y="482827"/>
                      </a:cubicBezTo>
                      <a:cubicBezTo>
                        <a:pt x="310690" y="483195"/>
                        <a:pt x="309953" y="483195"/>
                        <a:pt x="309217" y="483195"/>
                      </a:cubicBezTo>
                      <a:cubicBezTo>
                        <a:pt x="308113" y="483195"/>
                        <a:pt x="306640" y="482459"/>
                        <a:pt x="305904" y="481354"/>
                      </a:cubicBezTo>
                      <a:lnTo>
                        <a:pt x="295229" y="462949"/>
                      </a:lnTo>
                      <a:cubicBezTo>
                        <a:pt x="294125" y="461108"/>
                        <a:pt x="294861" y="458899"/>
                        <a:pt x="296701" y="457795"/>
                      </a:cubicBezTo>
                      <a:close/>
                      <a:moveTo>
                        <a:pt x="107489" y="448960"/>
                      </a:moveTo>
                      <a:cubicBezTo>
                        <a:pt x="108226" y="448224"/>
                        <a:pt x="109330" y="448224"/>
                        <a:pt x="110066" y="448960"/>
                      </a:cubicBezTo>
                      <a:cubicBezTo>
                        <a:pt x="110802" y="449696"/>
                        <a:pt x="110802" y="450801"/>
                        <a:pt x="110066" y="451537"/>
                      </a:cubicBezTo>
                      <a:lnTo>
                        <a:pt x="103072" y="459267"/>
                      </a:lnTo>
                      <a:cubicBezTo>
                        <a:pt x="102704" y="459267"/>
                        <a:pt x="102336" y="459635"/>
                        <a:pt x="101600" y="459635"/>
                      </a:cubicBezTo>
                      <a:cubicBezTo>
                        <a:pt x="101231" y="459635"/>
                        <a:pt x="100863" y="459635"/>
                        <a:pt x="100495" y="459267"/>
                      </a:cubicBezTo>
                      <a:cubicBezTo>
                        <a:pt x="99759" y="458531"/>
                        <a:pt x="99759" y="457427"/>
                        <a:pt x="100495" y="456690"/>
                      </a:cubicBezTo>
                      <a:close/>
                      <a:moveTo>
                        <a:pt x="330936" y="448592"/>
                      </a:moveTo>
                      <a:cubicBezTo>
                        <a:pt x="331672" y="447856"/>
                        <a:pt x="332777" y="447856"/>
                        <a:pt x="333513" y="448592"/>
                      </a:cubicBezTo>
                      <a:lnTo>
                        <a:pt x="340507" y="456323"/>
                      </a:lnTo>
                      <a:cubicBezTo>
                        <a:pt x="341243" y="457059"/>
                        <a:pt x="341243" y="458163"/>
                        <a:pt x="340507" y="458899"/>
                      </a:cubicBezTo>
                      <a:cubicBezTo>
                        <a:pt x="340139" y="459268"/>
                        <a:pt x="339771" y="459636"/>
                        <a:pt x="339403" y="459636"/>
                      </a:cubicBezTo>
                      <a:cubicBezTo>
                        <a:pt x="339035" y="459636"/>
                        <a:pt x="338299" y="459268"/>
                        <a:pt x="337930" y="458899"/>
                      </a:cubicBezTo>
                      <a:lnTo>
                        <a:pt x="330936" y="451169"/>
                      </a:lnTo>
                      <a:cubicBezTo>
                        <a:pt x="330200" y="450433"/>
                        <a:pt x="330200" y="449328"/>
                        <a:pt x="330936" y="448592"/>
                      </a:cubicBezTo>
                      <a:close/>
                      <a:moveTo>
                        <a:pt x="343820" y="436444"/>
                      </a:moveTo>
                      <a:cubicBezTo>
                        <a:pt x="344556" y="435708"/>
                        <a:pt x="345661" y="435708"/>
                        <a:pt x="346397" y="436444"/>
                      </a:cubicBezTo>
                      <a:lnTo>
                        <a:pt x="354127" y="443438"/>
                      </a:lnTo>
                      <a:cubicBezTo>
                        <a:pt x="354864" y="444174"/>
                        <a:pt x="354864" y="445279"/>
                        <a:pt x="354127" y="446015"/>
                      </a:cubicBezTo>
                      <a:cubicBezTo>
                        <a:pt x="353391" y="446383"/>
                        <a:pt x="353023" y="446383"/>
                        <a:pt x="352655" y="446383"/>
                      </a:cubicBezTo>
                      <a:cubicBezTo>
                        <a:pt x="352287" y="446383"/>
                        <a:pt x="351919" y="446383"/>
                        <a:pt x="351551" y="446015"/>
                      </a:cubicBezTo>
                      <a:lnTo>
                        <a:pt x="343820" y="439021"/>
                      </a:lnTo>
                      <a:cubicBezTo>
                        <a:pt x="343084" y="438285"/>
                        <a:pt x="343084" y="437181"/>
                        <a:pt x="343820" y="436444"/>
                      </a:cubicBezTo>
                      <a:close/>
                      <a:moveTo>
                        <a:pt x="94606" y="436076"/>
                      </a:moveTo>
                      <a:cubicBezTo>
                        <a:pt x="95342" y="435340"/>
                        <a:pt x="96446" y="435340"/>
                        <a:pt x="97182" y="436076"/>
                      </a:cubicBezTo>
                      <a:cubicBezTo>
                        <a:pt x="97919" y="436812"/>
                        <a:pt x="97919" y="437917"/>
                        <a:pt x="97182" y="438653"/>
                      </a:cubicBezTo>
                      <a:lnTo>
                        <a:pt x="89452" y="445647"/>
                      </a:lnTo>
                      <a:cubicBezTo>
                        <a:pt x="89452" y="446383"/>
                        <a:pt x="89084" y="446383"/>
                        <a:pt x="88348" y="446383"/>
                      </a:cubicBezTo>
                      <a:cubicBezTo>
                        <a:pt x="87980" y="446383"/>
                        <a:pt x="87243" y="446015"/>
                        <a:pt x="86875" y="445647"/>
                      </a:cubicBezTo>
                      <a:cubicBezTo>
                        <a:pt x="86139" y="444911"/>
                        <a:pt x="86139" y="443806"/>
                        <a:pt x="86875" y="443070"/>
                      </a:cubicBezTo>
                      <a:close/>
                      <a:moveTo>
                        <a:pt x="356704" y="422457"/>
                      </a:moveTo>
                      <a:lnTo>
                        <a:pt x="365171" y="428714"/>
                      </a:lnTo>
                      <a:cubicBezTo>
                        <a:pt x="365907" y="429450"/>
                        <a:pt x="366275" y="430555"/>
                        <a:pt x="365539" y="431291"/>
                      </a:cubicBezTo>
                      <a:cubicBezTo>
                        <a:pt x="365171" y="431659"/>
                        <a:pt x="364803" y="432027"/>
                        <a:pt x="364066" y="432027"/>
                      </a:cubicBezTo>
                      <a:cubicBezTo>
                        <a:pt x="363698" y="432027"/>
                        <a:pt x="363330" y="432027"/>
                        <a:pt x="362962" y="431659"/>
                      </a:cubicBezTo>
                      <a:lnTo>
                        <a:pt x="354495" y="425401"/>
                      </a:lnTo>
                      <a:cubicBezTo>
                        <a:pt x="353759" y="424665"/>
                        <a:pt x="353391" y="423561"/>
                        <a:pt x="354127" y="422825"/>
                      </a:cubicBezTo>
                      <a:cubicBezTo>
                        <a:pt x="354864" y="422088"/>
                        <a:pt x="355968" y="421720"/>
                        <a:pt x="356704" y="422457"/>
                      </a:cubicBezTo>
                      <a:close/>
                      <a:moveTo>
                        <a:pt x="84298" y="422457"/>
                      </a:moveTo>
                      <a:cubicBezTo>
                        <a:pt x="85034" y="421720"/>
                        <a:pt x="86139" y="422088"/>
                        <a:pt x="86875" y="422825"/>
                      </a:cubicBezTo>
                      <a:cubicBezTo>
                        <a:pt x="87611" y="423561"/>
                        <a:pt x="87243" y="424665"/>
                        <a:pt x="86507" y="425401"/>
                      </a:cubicBezTo>
                      <a:lnTo>
                        <a:pt x="78040" y="431659"/>
                      </a:lnTo>
                      <a:cubicBezTo>
                        <a:pt x="77672" y="432027"/>
                        <a:pt x="77304" y="432027"/>
                        <a:pt x="76936" y="432027"/>
                      </a:cubicBezTo>
                      <a:cubicBezTo>
                        <a:pt x="76200" y="432027"/>
                        <a:pt x="75831" y="431659"/>
                        <a:pt x="75463" y="431291"/>
                      </a:cubicBezTo>
                      <a:cubicBezTo>
                        <a:pt x="74727" y="430555"/>
                        <a:pt x="75095" y="429450"/>
                        <a:pt x="75831" y="428714"/>
                      </a:cubicBezTo>
                      <a:close/>
                      <a:moveTo>
                        <a:pt x="357808" y="400738"/>
                      </a:moveTo>
                      <a:lnTo>
                        <a:pt x="376214" y="411413"/>
                      </a:lnTo>
                      <a:cubicBezTo>
                        <a:pt x="378054" y="412517"/>
                        <a:pt x="378423" y="414726"/>
                        <a:pt x="377686" y="416566"/>
                      </a:cubicBezTo>
                      <a:cubicBezTo>
                        <a:pt x="376950" y="417671"/>
                        <a:pt x="375478" y="418407"/>
                        <a:pt x="374373" y="418407"/>
                      </a:cubicBezTo>
                      <a:cubicBezTo>
                        <a:pt x="373637" y="418407"/>
                        <a:pt x="373269" y="418407"/>
                        <a:pt x="372533" y="418039"/>
                      </a:cubicBezTo>
                      <a:lnTo>
                        <a:pt x="354127" y="407363"/>
                      </a:lnTo>
                      <a:cubicBezTo>
                        <a:pt x="352286" y="406259"/>
                        <a:pt x="351918" y="404051"/>
                        <a:pt x="352655" y="402210"/>
                      </a:cubicBezTo>
                      <a:cubicBezTo>
                        <a:pt x="353759" y="400370"/>
                        <a:pt x="355968" y="400001"/>
                        <a:pt x="357808" y="400738"/>
                      </a:cubicBezTo>
                      <a:close/>
                      <a:moveTo>
                        <a:pt x="83194" y="400737"/>
                      </a:moveTo>
                      <a:cubicBezTo>
                        <a:pt x="85035" y="399632"/>
                        <a:pt x="87243" y="400369"/>
                        <a:pt x="88348" y="402209"/>
                      </a:cubicBezTo>
                      <a:cubicBezTo>
                        <a:pt x="89452" y="404050"/>
                        <a:pt x="88716" y="406259"/>
                        <a:pt x="86875" y="407363"/>
                      </a:cubicBezTo>
                      <a:lnTo>
                        <a:pt x="68470" y="418038"/>
                      </a:lnTo>
                      <a:cubicBezTo>
                        <a:pt x="68101" y="418038"/>
                        <a:pt x="67365" y="418406"/>
                        <a:pt x="66629" y="418406"/>
                      </a:cubicBezTo>
                      <a:cubicBezTo>
                        <a:pt x="65525" y="418406"/>
                        <a:pt x="64052" y="417670"/>
                        <a:pt x="63316" y="416566"/>
                      </a:cubicBezTo>
                      <a:cubicBezTo>
                        <a:pt x="62212" y="414725"/>
                        <a:pt x="62948" y="412516"/>
                        <a:pt x="64788" y="411412"/>
                      </a:cubicBezTo>
                      <a:close/>
                      <a:moveTo>
                        <a:pt x="374006" y="391903"/>
                      </a:moveTo>
                      <a:lnTo>
                        <a:pt x="383577" y="396320"/>
                      </a:lnTo>
                      <a:cubicBezTo>
                        <a:pt x="384681" y="396689"/>
                        <a:pt x="385049" y="397793"/>
                        <a:pt x="384681" y="398897"/>
                      </a:cubicBezTo>
                      <a:cubicBezTo>
                        <a:pt x="383945" y="399265"/>
                        <a:pt x="383577" y="400001"/>
                        <a:pt x="382841" y="400001"/>
                      </a:cubicBezTo>
                      <a:cubicBezTo>
                        <a:pt x="382473" y="400001"/>
                        <a:pt x="382473" y="400001"/>
                        <a:pt x="382104" y="400001"/>
                      </a:cubicBezTo>
                      <a:lnTo>
                        <a:pt x="372533" y="395584"/>
                      </a:lnTo>
                      <a:cubicBezTo>
                        <a:pt x="371429" y="395216"/>
                        <a:pt x="371061" y="394112"/>
                        <a:pt x="371429" y="393008"/>
                      </a:cubicBezTo>
                      <a:cubicBezTo>
                        <a:pt x="371797" y="391903"/>
                        <a:pt x="372901" y="391535"/>
                        <a:pt x="374006" y="391903"/>
                      </a:cubicBezTo>
                      <a:close/>
                      <a:moveTo>
                        <a:pt x="66997" y="391903"/>
                      </a:moveTo>
                      <a:cubicBezTo>
                        <a:pt x="68102" y="391535"/>
                        <a:pt x="68838" y="391903"/>
                        <a:pt x="69574" y="393008"/>
                      </a:cubicBezTo>
                      <a:cubicBezTo>
                        <a:pt x="69942" y="394112"/>
                        <a:pt x="69574" y="394848"/>
                        <a:pt x="68470" y="395584"/>
                      </a:cubicBezTo>
                      <a:lnTo>
                        <a:pt x="58899" y="400001"/>
                      </a:lnTo>
                      <a:cubicBezTo>
                        <a:pt x="58899" y="399633"/>
                        <a:pt x="58531" y="400001"/>
                        <a:pt x="58163" y="400001"/>
                      </a:cubicBezTo>
                      <a:cubicBezTo>
                        <a:pt x="57426" y="400001"/>
                        <a:pt x="56690" y="399633"/>
                        <a:pt x="56322" y="398897"/>
                      </a:cubicBezTo>
                      <a:cubicBezTo>
                        <a:pt x="55954" y="397793"/>
                        <a:pt x="56322" y="397057"/>
                        <a:pt x="57426" y="396320"/>
                      </a:cubicBezTo>
                      <a:close/>
                      <a:moveTo>
                        <a:pt x="379896" y="375705"/>
                      </a:moveTo>
                      <a:lnTo>
                        <a:pt x="389835" y="379018"/>
                      </a:lnTo>
                      <a:cubicBezTo>
                        <a:pt x="390939" y="379386"/>
                        <a:pt x="391307" y="380491"/>
                        <a:pt x="390939" y="381227"/>
                      </a:cubicBezTo>
                      <a:cubicBezTo>
                        <a:pt x="390939" y="381963"/>
                        <a:pt x="390203" y="382331"/>
                        <a:pt x="389467" y="382331"/>
                      </a:cubicBezTo>
                      <a:cubicBezTo>
                        <a:pt x="389099" y="382331"/>
                        <a:pt x="389099" y="382331"/>
                        <a:pt x="388731" y="382331"/>
                      </a:cubicBezTo>
                      <a:lnTo>
                        <a:pt x="378791" y="379018"/>
                      </a:lnTo>
                      <a:cubicBezTo>
                        <a:pt x="377687" y="378650"/>
                        <a:pt x="377319" y="377546"/>
                        <a:pt x="377687" y="376810"/>
                      </a:cubicBezTo>
                      <a:cubicBezTo>
                        <a:pt x="378055" y="375705"/>
                        <a:pt x="379159" y="375337"/>
                        <a:pt x="379896" y="375705"/>
                      </a:cubicBezTo>
                      <a:close/>
                      <a:moveTo>
                        <a:pt x="60739" y="375705"/>
                      </a:moveTo>
                      <a:cubicBezTo>
                        <a:pt x="61844" y="375337"/>
                        <a:pt x="62580" y="376073"/>
                        <a:pt x="62948" y="376809"/>
                      </a:cubicBezTo>
                      <a:cubicBezTo>
                        <a:pt x="63316" y="377913"/>
                        <a:pt x="62580" y="378650"/>
                        <a:pt x="61844" y="379018"/>
                      </a:cubicBezTo>
                      <a:lnTo>
                        <a:pt x="51905" y="382331"/>
                      </a:lnTo>
                      <a:cubicBezTo>
                        <a:pt x="51905" y="382331"/>
                        <a:pt x="51905" y="382331"/>
                        <a:pt x="51536" y="382331"/>
                      </a:cubicBezTo>
                      <a:cubicBezTo>
                        <a:pt x="50800" y="382331"/>
                        <a:pt x="50064" y="381963"/>
                        <a:pt x="49696" y="381227"/>
                      </a:cubicBezTo>
                      <a:cubicBezTo>
                        <a:pt x="49328" y="380123"/>
                        <a:pt x="50064" y="379386"/>
                        <a:pt x="50800" y="379018"/>
                      </a:cubicBezTo>
                      <a:close/>
                      <a:moveTo>
                        <a:pt x="384313" y="358772"/>
                      </a:moveTo>
                      <a:lnTo>
                        <a:pt x="394620" y="360981"/>
                      </a:lnTo>
                      <a:cubicBezTo>
                        <a:pt x="395724" y="361349"/>
                        <a:pt x="396092" y="362085"/>
                        <a:pt x="396092" y="363189"/>
                      </a:cubicBezTo>
                      <a:cubicBezTo>
                        <a:pt x="395724" y="363926"/>
                        <a:pt x="394988" y="364662"/>
                        <a:pt x="394252" y="364662"/>
                      </a:cubicBezTo>
                      <a:cubicBezTo>
                        <a:pt x="394252" y="364662"/>
                        <a:pt x="393884" y="364662"/>
                        <a:pt x="393884" y="364662"/>
                      </a:cubicBezTo>
                      <a:lnTo>
                        <a:pt x="383576" y="362453"/>
                      </a:lnTo>
                      <a:cubicBezTo>
                        <a:pt x="382472" y="362085"/>
                        <a:pt x="382104" y="361349"/>
                        <a:pt x="382104" y="360245"/>
                      </a:cubicBezTo>
                      <a:cubicBezTo>
                        <a:pt x="382472" y="359140"/>
                        <a:pt x="383208" y="358772"/>
                        <a:pt x="384313" y="358772"/>
                      </a:cubicBezTo>
                      <a:close/>
                      <a:moveTo>
                        <a:pt x="56689" y="358772"/>
                      </a:moveTo>
                      <a:cubicBezTo>
                        <a:pt x="57794" y="358404"/>
                        <a:pt x="58530" y="359140"/>
                        <a:pt x="58898" y="360244"/>
                      </a:cubicBezTo>
                      <a:cubicBezTo>
                        <a:pt x="59266" y="361348"/>
                        <a:pt x="58530" y="362085"/>
                        <a:pt x="57426" y="362453"/>
                      </a:cubicBezTo>
                      <a:lnTo>
                        <a:pt x="47118" y="364661"/>
                      </a:lnTo>
                      <a:cubicBezTo>
                        <a:pt x="47118" y="364661"/>
                        <a:pt x="46750" y="364661"/>
                        <a:pt x="46750" y="364661"/>
                      </a:cubicBezTo>
                      <a:cubicBezTo>
                        <a:pt x="46014" y="364661"/>
                        <a:pt x="45278" y="363925"/>
                        <a:pt x="44910" y="363189"/>
                      </a:cubicBezTo>
                      <a:cubicBezTo>
                        <a:pt x="44542" y="362085"/>
                        <a:pt x="45278" y="361348"/>
                        <a:pt x="46382" y="360980"/>
                      </a:cubicBezTo>
                      <a:close/>
                      <a:moveTo>
                        <a:pt x="386889" y="341839"/>
                      </a:moveTo>
                      <a:lnTo>
                        <a:pt x="397565" y="342943"/>
                      </a:lnTo>
                      <a:cubicBezTo>
                        <a:pt x="398669" y="342943"/>
                        <a:pt x="399405" y="344047"/>
                        <a:pt x="399037" y="344783"/>
                      </a:cubicBezTo>
                      <a:cubicBezTo>
                        <a:pt x="398669" y="345520"/>
                        <a:pt x="397933" y="346256"/>
                        <a:pt x="397197" y="346256"/>
                      </a:cubicBezTo>
                      <a:lnTo>
                        <a:pt x="386521" y="345152"/>
                      </a:lnTo>
                      <a:cubicBezTo>
                        <a:pt x="385417" y="345152"/>
                        <a:pt x="384681" y="344047"/>
                        <a:pt x="385049" y="343311"/>
                      </a:cubicBezTo>
                      <a:cubicBezTo>
                        <a:pt x="385049" y="342207"/>
                        <a:pt x="386153" y="341471"/>
                        <a:pt x="386889" y="341839"/>
                      </a:cubicBezTo>
                      <a:close/>
                      <a:moveTo>
                        <a:pt x="54113" y="341839"/>
                      </a:moveTo>
                      <a:cubicBezTo>
                        <a:pt x="55217" y="341839"/>
                        <a:pt x="55953" y="342575"/>
                        <a:pt x="55953" y="343312"/>
                      </a:cubicBezTo>
                      <a:cubicBezTo>
                        <a:pt x="55953" y="344416"/>
                        <a:pt x="55217" y="345152"/>
                        <a:pt x="54481" y="345152"/>
                      </a:cubicBezTo>
                      <a:lnTo>
                        <a:pt x="43806" y="346256"/>
                      </a:lnTo>
                      <a:cubicBezTo>
                        <a:pt x="42701" y="346256"/>
                        <a:pt x="41965" y="345520"/>
                        <a:pt x="41965" y="344784"/>
                      </a:cubicBezTo>
                      <a:cubicBezTo>
                        <a:pt x="41965" y="343680"/>
                        <a:pt x="42701" y="342943"/>
                        <a:pt x="43437" y="342943"/>
                      </a:cubicBezTo>
                      <a:close/>
                      <a:moveTo>
                        <a:pt x="376582" y="321960"/>
                      </a:moveTo>
                      <a:lnTo>
                        <a:pt x="397933" y="321960"/>
                      </a:lnTo>
                      <a:cubicBezTo>
                        <a:pt x="400142" y="321960"/>
                        <a:pt x="401614" y="323433"/>
                        <a:pt x="401614" y="325641"/>
                      </a:cubicBezTo>
                      <a:cubicBezTo>
                        <a:pt x="401614" y="327850"/>
                        <a:pt x="400142" y="329322"/>
                        <a:pt x="397933" y="329322"/>
                      </a:cubicBezTo>
                      <a:lnTo>
                        <a:pt x="376582" y="329322"/>
                      </a:lnTo>
                      <a:cubicBezTo>
                        <a:pt x="374373" y="329322"/>
                        <a:pt x="372901" y="327850"/>
                        <a:pt x="372901" y="325641"/>
                      </a:cubicBezTo>
                      <a:cubicBezTo>
                        <a:pt x="372901" y="323433"/>
                        <a:pt x="374373" y="321960"/>
                        <a:pt x="376582" y="321960"/>
                      </a:cubicBezTo>
                      <a:close/>
                      <a:moveTo>
                        <a:pt x="42701" y="321960"/>
                      </a:moveTo>
                      <a:lnTo>
                        <a:pt x="64052" y="321960"/>
                      </a:lnTo>
                      <a:cubicBezTo>
                        <a:pt x="66261" y="321960"/>
                        <a:pt x="67733" y="323433"/>
                        <a:pt x="67733" y="325641"/>
                      </a:cubicBezTo>
                      <a:cubicBezTo>
                        <a:pt x="67733" y="327850"/>
                        <a:pt x="66261" y="329322"/>
                        <a:pt x="64052" y="329322"/>
                      </a:cubicBezTo>
                      <a:lnTo>
                        <a:pt x="42701" y="329322"/>
                      </a:lnTo>
                      <a:cubicBezTo>
                        <a:pt x="40492" y="329322"/>
                        <a:pt x="39020" y="327850"/>
                        <a:pt x="39020" y="325641"/>
                      </a:cubicBezTo>
                      <a:cubicBezTo>
                        <a:pt x="39020" y="323433"/>
                        <a:pt x="40492" y="321960"/>
                        <a:pt x="42701" y="321960"/>
                      </a:cubicBezTo>
                      <a:close/>
                      <a:moveTo>
                        <a:pt x="44173" y="305764"/>
                      </a:moveTo>
                      <a:lnTo>
                        <a:pt x="54849" y="306868"/>
                      </a:lnTo>
                      <a:cubicBezTo>
                        <a:pt x="55953" y="306868"/>
                        <a:pt x="56689" y="307972"/>
                        <a:pt x="56321" y="308709"/>
                      </a:cubicBezTo>
                      <a:cubicBezTo>
                        <a:pt x="56321" y="309445"/>
                        <a:pt x="55585" y="310181"/>
                        <a:pt x="54481" y="310181"/>
                      </a:cubicBezTo>
                      <a:lnTo>
                        <a:pt x="43805" y="309077"/>
                      </a:lnTo>
                      <a:cubicBezTo>
                        <a:pt x="42701" y="309077"/>
                        <a:pt x="41965" y="307972"/>
                        <a:pt x="42333" y="307236"/>
                      </a:cubicBezTo>
                      <a:cubicBezTo>
                        <a:pt x="42333" y="306132"/>
                        <a:pt x="43437" y="305396"/>
                        <a:pt x="44173" y="305764"/>
                      </a:cubicBezTo>
                      <a:close/>
                      <a:moveTo>
                        <a:pt x="396829" y="305763"/>
                      </a:moveTo>
                      <a:cubicBezTo>
                        <a:pt x="397933" y="305763"/>
                        <a:pt x="398669" y="306500"/>
                        <a:pt x="398669" y="307236"/>
                      </a:cubicBezTo>
                      <a:cubicBezTo>
                        <a:pt x="398669" y="308340"/>
                        <a:pt x="397933" y="309076"/>
                        <a:pt x="397197" y="309076"/>
                      </a:cubicBezTo>
                      <a:lnTo>
                        <a:pt x="386522" y="310181"/>
                      </a:lnTo>
                      <a:cubicBezTo>
                        <a:pt x="385417" y="310181"/>
                        <a:pt x="384681" y="309444"/>
                        <a:pt x="384681" y="308708"/>
                      </a:cubicBezTo>
                      <a:cubicBezTo>
                        <a:pt x="384681" y="307604"/>
                        <a:pt x="385417" y="306868"/>
                        <a:pt x="386153" y="306868"/>
                      </a:cubicBezTo>
                      <a:close/>
                      <a:moveTo>
                        <a:pt x="393883" y="286990"/>
                      </a:moveTo>
                      <a:cubicBezTo>
                        <a:pt x="394988" y="286622"/>
                        <a:pt x="395724" y="287358"/>
                        <a:pt x="396092" y="288462"/>
                      </a:cubicBezTo>
                      <a:cubicBezTo>
                        <a:pt x="396460" y="289566"/>
                        <a:pt x="395724" y="290303"/>
                        <a:pt x="394620" y="290671"/>
                      </a:cubicBezTo>
                      <a:lnTo>
                        <a:pt x="384312" y="292879"/>
                      </a:lnTo>
                      <a:cubicBezTo>
                        <a:pt x="383944" y="292879"/>
                        <a:pt x="383944" y="292879"/>
                        <a:pt x="383944" y="292879"/>
                      </a:cubicBezTo>
                      <a:cubicBezTo>
                        <a:pt x="383208" y="292879"/>
                        <a:pt x="382472" y="292143"/>
                        <a:pt x="382104" y="291407"/>
                      </a:cubicBezTo>
                      <a:cubicBezTo>
                        <a:pt x="381736" y="290303"/>
                        <a:pt x="382472" y="289566"/>
                        <a:pt x="383576" y="289198"/>
                      </a:cubicBezTo>
                      <a:close/>
                      <a:moveTo>
                        <a:pt x="47119" y="286989"/>
                      </a:moveTo>
                      <a:lnTo>
                        <a:pt x="57426" y="289198"/>
                      </a:lnTo>
                      <a:cubicBezTo>
                        <a:pt x="58530" y="289566"/>
                        <a:pt x="58898" y="290302"/>
                        <a:pt x="58898" y="291406"/>
                      </a:cubicBezTo>
                      <a:cubicBezTo>
                        <a:pt x="58898" y="292143"/>
                        <a:pt x="58162" y="292879"/>
                        <a:pt x="57058" y="292879"/>
                      </a:cubicBezTo>
                      <a:cubicBezTo>
                        <a:pt x="57058" y="292879"/>
                        <a:pt x="56690" y="292879"/>
                        <a:pt x="56690" y="292879"/>
                      </a:cubicBezTo>
                      <a:lnTo>
                        <a:pt x="46382" y="290670"/>
                      </a:lnTo>
                      <a:cubicBezTo>
                        <a:pt x="45278" y="290302"/>
                        <a:pt x="44910" y="289566"/>
                        <a:pt x="44910" y="288462"/>
                      </a:cubicBezTo>
                      <a:cubicBezTo>
                        <a:pt x="45278" y="287357"/>
                        <a:pt x="46014" y="286989"/>
                        <a:pt x="47119" y="286989"/>
                      </a:cubicBezTo>
                      <a:close/>
                      <a:moveTo>
                        <a:pt x="224183" y="285516"/>
                      </a:moveTo>
                      <a:cubicBezTo>
                        <a:pt x="224551" y="282572"/>
                        <a:pt x="226760" y="282572"/>
                        <a:pt x="227128" y="285516"/>
                      </a:cubicBezTo>
                      <a:lnTo>
                        <a:pt x="230441" y="312757"/>
                      </a:lnTo>
                      <a:lnTo>
                        <a:pt x="230441" y="315930"/>
                      </a:lnTo>
                      <a:lnTo>
                        <a:pt x="234489" y="316071"/>
                      </a:lnTo>
                      <a:lnTo>
                        <a:pt x="255472" y="320856"/>
                      </a:lnTo>
                      <a:cubicBezTo>
                        <a:pt x="257681" y="321225"/>
                        <a:pt x="257681" y="324538"/>
                        <a:pt x="255472" y="324906"/>
                      </a:cubicBezTo>
                      <a:lnTo>
                        <a:pt x="234857" y="330059"/>
                      </a:lnTo>
                      <a:lnTo>
                        <a:pt x="230441" y="330258"/>
                      </a:lnTo>
                      <a:lnTo>
                        <a:pt x="230441" y="355827"/>
                      </a:lnTo>
                      <a:lnTo>
                        <a:pt x="223078" y="462212"/>
                      </a:lnTo>
                      <a:cubicBezTo>
                        <a:pt x="222710" y="465157"/>
                        <a:pt x="220133" y="465157"/>
                        <a:pt x="220502" y="462212"/>
                      </a:cubicBezTo>
                      <a:lnTo>
                        <a:pt x="217925" y="354354"/>
                      </a:lnTo>
                      <a:lnTo>
                        <a:pt x="218968" y="330774"/>
                      </a:lnTo>
                      <a:lnTo>
                        <a:pt x="202095" y="331532"/>
                      </a:lnTo>
                      <a:lnTo>
                        <a:pt x="121110" y="325274"/>
                      </a:lnTo>
                      <a:cubicBezTo>
                        <a:pt x="118901" y="325274"/>
                        <a:pt x="118901" y="321961"/>
                        <a:pt x="121110" y="321593"/>
                      </a:cubicBezTo>
                      <a:lnTo>
                        <a:pt x="202831" y="314967"/>
                      </a:lnTo>
                      <a:lnTo>
                        <a:pt x="219641" y="315553"/>
                      </a:lnTo>
                      <a:lnTo>
                        <a:pt x="219765" y="312757"/>
                      </a:lnTo>
                      <a:close/>
                      <a:moveTo>
                        <a:pt x="388362" y="269320"/>
                      </a:moveTo>
                      <a:cubicBezTo>
                        <a:pt x="389467" y="268952"/>
                        <a:pt x="390203" y="269688"/>
                        <a:pt x="390571" y="270424"/>
                      </a:cubicBezTo>
                      <a:cubicBezTo>
                        <a:pt x="390939" y="271529"/>
                        <a:pt x="390203" y="272265"/>
                        <a:pt x="389467" y="272633"/>
                      </a:cubicBezTo>
                      <a:lnTo>
                        <a:pt x="379528" y="275946"/>
                      </a:lnTo>
                      <a:cubicBezTo>
                        <a:pt x="379528" y="275946"/>
                        <a:pt x="379528" y="275946"/>
                        <a:pt x="379159" y="275946"/>
                      </a:cubicBezTo>
                      <a:cubicBezTo>
                        <a:pt x="378423" y="275946"/>
                        <a:pt x="377687" y="275578"/>
                        <a:pt x="377319" y="274842"/>
                      </a:cubicBezTo>
                      <a:cubicBezTo>
                        <a:pt x="376951" y="273738"/>
                        <a:pt x="377687" y="273001"/>
                        <a:pt x="378423" y="272633"/>
                      </a:cubicBezTo>
                      <a:close/>
                      <a:moveTo>
                        <a:pt x="52273" y="269320"/>
                      </a:moveTo>
                      <a:lnTo>
                        <a:pt x="62212" y="272633"/>
                      </a:lnTo>
                      <a:cubicBezTo>
                        <a:pt x="63316" y="273001"/>
                        <a:pt x="63684" y="274106"/>
                        <a:pt x="63316" y="274842"/>
                      </a:cubicBezTo>
                      <a:cubicBezTo>
                        <a:pt x="63316" y="275578"/>
                        <a:pt x="62580" y="275946"/>
                        <a:pt x="61844" y="275946"/>
                      </a:cubicBezTo>
                      <a:cubicBezTo>
                        <a:pt x="61476" y="275946"/>
                        <a:pt x="61476" y="275946"/>
                        <a:pt x="61108" y="275946"/>
                      </a:cubicBezTo>
                      <a:lnTo>
                        <a:pt x="51168" y="272633"/>
                      </a:lnTo>
                      <a:cubicBezTo>
                        <a:pt x="50064" y="272265"/>
                        <a:pt x="49696" y="271161"/>
                        <a:pt x="50064" y="270425"/>
                      </a:cubicBezTo>
                      <a:cubicBezTo>
                        <a:pt x="50432" y="269320"/>
                        <a:pt x="51536" y="268952"/>
                        <a:pt x="52273" y="269320"/>
                      </a:cubicBezTo>
                      <a:close/>
                      <a:moveTo>
                        <a:pt x="381736" y="251650"/>
                      </a:moveTo>
                      <a:cubicBezTo>
                        <a:pt x="382841" y="251282"/>
                        <a:pt x="383577" y="251650"/>
                        <a:pt x="384313" y="252754"/>
                      </a:cubicBezTo>
                      <a:cubicBezTo>
                        <a:pt x="384681" y="253859"/>
                        <a:pt x="384313" y="254595"/>
                        <a:pt x="383209" y="255331"/>
                      </a:cubicBezTo>
                      <a:lnTo>
                        <a:pt x="373638" y="259748"/>
                      </a:lnTo>
                      <a:cubicBezTo>
                        <a:pt x="373638" y="259748"/>
                        <a:pt x="373270" y="259748"/>
                        <a:pt x="372902" y="259748"/>
                      </a:cubicBezTo>
                      <a:cubicBezTo>
                        <a:pt x="372165" y="259748"/>
                        <a:pt x="371429" y="259380"/>
                        <a:pt x="371061" y="258644"/>
                      </a:cubicBezTo>
                      <a:cubicBezTo>
                        <a:pt x="370693" y="257540"/>
                        <a:pt x="371061" y="256804"/>
                        <a:pt x="372165" y="256067"/>
                      </a:cubicBezTo>
                      <a:close/>
                      <a:moveTo>
                        <a:pt x="59267" y="251650"/>
                      </a:moveTo>
                      <a:lnTo>
                        <a:pt x="68838" y="256067"/>
                      </a:lnTo>
                      <a:cubicBezTo>
                        <a:pt x="69942" y="256435"/>
                        <a:pt x="70310" y="257540"/>
                        <a:pt x="69942" y="258644"/>
                      </a:cubicBezTo>
                      <a:cubicBezTo>
                        <a:pt x="69206" y="259380"/>
                        <a:pt x="68838" y="259748"/>
                        <a:pt x="68102" y="259748"/>
                      </a:cubicBezTo>
                      <a:cubicBezTo>
                        <a:pt x="67734" y="259748"/>
                        <a:pt x="67734" y="259748"/>
                        <a:pt x="67365" y="259748"/>
                      </a:cubicBezTo>
                      <a:lnTo>
                        <a:pt x="57794" y="255331"/>
                      </a:lnTo>
                      <a:cubicBezTo>
                        <a:pt x="56690" y="254963"/>
                        <a:pt x="56322" y="253859"/>
                        <a:pt x="56690" y="252754"/>
                      </a:cubicBezTo>
                      <a:cubicBezTo>
                        <a:pt x="57058" y="251650"/>
                        <a:pt x="58163" y="251282"/>
                        <a:pt x="59267" y="251650"/>
                      </a:cubicBezTo>
                      <a:close/>
                      <a:moveTo>
                        <a:pt x="372533" y="233613"/>
                      </a:moveTo>
                      <a:cubicBezTo>
                        <a:pt x="374374" y="232508"/>
                        <a:pt x="376582" y="233245"/>
                        <a:pt x="377687" y="235085"/>
                      </a:cubicBezTo>
                      <a:cubicBezTo>
                        <a:pt x="378791" y="236926"/>
                        <a:pt x="378055" y="239135"/>
                        <a:pt x="376214" y="240239"/>
                      </a:cubicBezTo>
                      <a:lnTo>
                        <a:pt x="357808" y="250914"/>
                      </a:lnTo>
                      <a:cubicBezTo>
                        <a:pt x="357072" y="251283"/>
                        <a:pt x="356336" y="251283"/>
                        <a:pt x="355968" y="251283"/>
                      </a:cubicBezTo>
                      <a:cubicBezTo>
                        <a:pt x="354864" y="251283"/>
                        <a:pt x="353391" y="250546"/>
                        <a:pt x="352655" y="249442"/>
                      </a:cubicBezTo>
                      <a:cubicBezTo>
                        <a:pt x="351551" y="247602"/>
                        <a:pt x="352287" y="245392"/>
                        <a:pt x="354127" y="244288"/>
                      </a:cubicBezTo>
                      <a:close/>
                      <a:moveTo>
                        <a:pt x="68469" y="233612"/>
                      </a:moveTo>
                      <a:lnTo>
                        <a:pt x="86875" y="244288"/>
                      </a:lnTo>
                      <a:cubicBezTo>
                        <a:pt x="88716" y="245392"/>
                        <a:pt x="89084" y="247601"/>
                        <a:pt x="88347" y="249442"/>
                      </a:cubicBezTo>
                      <a:cubicBezTo>
                        <a:pt x="87611" y="250546"/>
                        <a:pt x="86507" y="251282"/>
                        <a:pt x="85034" y="251282"/>
                      </a:cubicBezTo>
                      <a:cubicBezTo>
                        <a:pt x="84298" y="251282"/>
                        <a:pt x="83930" y="251282"/>
                        <a:pt x="83194" y="250914"/>
                      </a:cubicBezTo>
                      <a:lnTo>
                        <a:pt x="64788" y="240239"/>
                      </a:lnTo>
                      <a:cubicBezTo>
                        <a:pt x="62947" y="239134"/>
                        <a:pt x="62579" y="236926"/>
                        <a:pt x="63316" y="235085"/>
                      </a:cubicBezTo>
                      <a:cubicBezTo>
                        <a:pt x="64052" y="233244"/>
                        <a:pt x="66629" y="232876"/>
                        <a:pt x="68469" y="233612"/>
                      </a:cubicBezTo>
                      <a:close/>
                      <a:moveTo>
                        <a:pt x="362962" y="219993"/>
                      </a:moveTo>
                      <a:cubicBezTo>
                        <a:pt x="363698" y="219256"/>
                        <a:pt x="364803" y="219624"/>
                        <a:pt x="365539" y="220361"/>
                      </a:cubicBezTo>
                      <a:cubicBezTo>
                        <a:pt x="366275" y="221097"/>
                        <a:pt x="365907" y="222201"/>
                        <a:pt x="365171" y="222937"/>
                      </a:cubicBezTo>
                      <a:lnTo>
                        <a:pt x="356704" y="229195"/>
                      </a:lnTo>
                      <a:cubicBezTo>
                        <a:pt x="356336" y="229195"/>
                        <a:pt x="355968" y="229563"/>
                        <a:pt x="355600" y="229563"/>
                      </a:cubicBezTo>
                      <a:cubicBezTo>
                        <a:pt x="354864" y="229563"/>
                        <a:pt x="354495" y="229195"/>
                        <a:pt x="354127" y="228827"/>
                      </a:cubicBezTo>
                      <a:cubicBezTo>
                        <a:pt x="353391" y="228091"/>
                        <a:pt x="353759" y="226986"/>
                        <a:pt x="354495" y="226250"/>
                      </a:cubicBezTo>
                      <a:close/>
                      <a:moveTo>
                        <a:pt x="78040" y="219993"/>
                      </a:moveTo>
                      <a:lnTo>
                        <a:pt x="86507" y="226250"/>
                      </a:lnTo>
                      <a:cubicBezTo>
                        <a:pt x="87243" y="226986"/>
                        <a:pt x="87611" y="228091"/>
                        <a:pt x="86875" y="228827"/>
                      </a:cubicBezTo>
                      <a:cubicBezTo>
                        <a:pt x="86507" y="229195"/>
                        <a:pt x="86139" y="229563"/>
                        <a:pt x="85402" y="229563"/>
                      </a:cubicBezTo>
                      <a:cubicBezTo>
                        <a:pt x="85034" y="229563"/>
                        <a:pt x="84666" y="229563"/>
                        <a:pt x="84298" y="229195"/>
                      </a:cubicBezTo>
                      <a:lnTo>
                        <a:pt x="75831" y="222937"/>
                      </a:lnTo>
                      <a:cubicBezTo>
                        <a:pt x="75095" y="222201"/>
                        <a:pt x="74727" y="221097"/>
                        <a:pt x="75463" y="220361"/>
                      </a:cubicBezTo>
                      <a:cubicBezTo>
                        <a:pt x="76200" y="219624"/>
                        <a:pt x="77304" y="219256"/>
                        <a:pt x="78040" y="219993"/>
                      </a:cubicBezTo>
                      <a:close/>
                      <a:moveTo>
                        <a:pt x="87611" y="206004"/>
                      </a:moveTo>
                      <a:cubicBezTo>
                        <a:pt x="88347" y="205268"/>
                        <a:pt x="89452" y="205268"/>
                        <a:pt x="90188" y="206004"/>
                      </a:cubicBezTo>
                      <a:lnTo>
                        <a:pt x="97918" y="212998"/>
                      </a:lnTo>
                      <a:cubicBezTo>
                        <a:pt x="98655" y="213734"/>
                        <a:pt x="98655" y="214839"/>
                        <a:pt x="97918" y="215575"/>
                      </a:cubicBezTo>
                      <a:cubicBezTo>
                        <a:pt x="97550" y="215575"/>
                        <a:pt x="96814" y="215943"/>
                        <a:pt x="96446" y="215943"/>
                      </a:cubicBezTo>
                      <a:cubicBezTo>
                        <a:pt x="96078" y="215943"/>
                        <a:pt x="95710" y="215943"/>
                        <a:pt x="95342" y="215575"/>
                      </a:cubicBezTo>
                      <a:lnTo>
                        <a:pt x="87611" y="208581"/>
                      </a:lnTo>
                      <a:cubicBezTo>
                        <a:pt x="86875" y="207845"/>
                        <a:pt x="86875" y="206740"/>
                        <a:pt x="87611" y="206004"/>
                      </a:cubicBezTo>
                      <a:close/>
                      <a:moveTo>
                        <a:pt x="350815" y="205636"/>
                      </a:moveTo>
                      <a:cubicBezTo>
                        <a:pt x="351551" y="204900"/>
                        <a:pt x="352655" y="204900"/>
                        <a:pt x="353391" y="205636"/>
                      </a:cubicBezTo>
                      <a:cubicBezTo>
                        <a:pt x="354128" y="206372"/>
                        <a:pt x="354128" y="207477"/>
                        <a:pt x="353391" y="208213"/>
                      </a:cubicBezTo>
                      <a:lnTo>
                        <a:pt x="345661" y="215207"/>
                      </a:lnTo>
                      <a:cubicBezTo>
                        <a:pt x="345293" y="215575"/>
                        <a:pt x="344925" y="215943"/>
                        <a:pt x="344557" y="215943"/>
                      </a:cubicBezTo>
                      <a:cubicBezTo>
                        <a:pt x="344189" y="215943"/>
                        <a:pt x="343452" y="215575"/>
                        <a:pt x="343084" y="215207"/>
                      </a:cubicBezTo>
                      <a:cubicBezTo>
                        <a:pt x="342348" y="214471"/>
                        <a:pt x="342348" y="213367"/>
                        <a:pt x="343084" y="212631"/>
                      </a:cubicBezTo>
                      <a:close/>
                      <a:moveTo>
                        <a:pt x="337930" y="192752"/>
                      </a:moveTo>
                      <a:cubicBezTo>
                        <a:pt x="338667" y="192016"/>
                        <a:pt x="339771" y="192016"/>
                        <a:pt x="340507" y="192752"/>
                      </a:cubicBezTo>
                      <a:cubicBezTo>
                        <a:pt x="341243" y="193488"/>
                        <a:pt x="341243" y="194593"/>
                        <a:pt x="340507" y="195329"/>
                      </a:cubicBezTo>
                      <a:lnTo>
                        <a:pt x="333513" y="203059"/>
                      </a:lnTo>
                      <a:cubicBezTo>
                        <a:pt x="333145" y="203428"/>
                        <a:pt x="332777" y="203428"/>
                        <a:pt x="332041" y="203428"/>
                      </a:cubicBezTo>
                      <a:cubicBezTo>
                        <a:pt x="331672" y="203428"/>
                        <a:pt x="331304" y="203428"/>
                        <a:pt x="330936" y="203059"/>
                      </a:cubicBezTo>
                      <a:cubicBezTo>
                        <a:pt x="330200" y="202323"/>
                        <a:pt x="330200" y="201219"/>
                        <a:pt x="330936" y="200483"/>
                      </a:cubicBezTo>
                      <a:close/>
                      <a:moveTo>
                        <a:pt x="100495" y="192383"/>
                      </a:moveTo>
                      <a:cubicBezTo>
                        <a:pt x="101231" y="191647"/>
                        <a:pt x="102336" y="191647"/>
                        <a:pt x="103072" y="192383"/>
                      </a:cubicBezTo>
                      <a:lnTo>
                        <a:pt x="110066" y="200114"/>
                      </a:lnTo>
                      <a:cubicBezTo>
                        <a:pt x="110802" y="200850"/>
                        <a:pt x="110802" y="201954"/>
                        <a:pt x="110066" y="202690"/>
                      </a:cubicBezTo>
                      <a:cubicBezTo>
                        <a:pt x="109698" y="203427"/>
                        <a:pt x="109330" y="203427"/>
                        <a:pt x="108962" y="203427"/>
                      </a:cubicBezTo>
                      <a:cubicBezTo>
                        <a:pt x="108594" y="203427"/>
                        <a:pt x="107857" y="203058"/>
                        <a:pt x="107489" y="202690"/>
                      </a:cubicBezTo>
                      <a:lnTo>
                        <a:pt x="100495" y="194960"/>
                      </a:lnTo>
                      <a:cubicBezTo>
                        <a:pt x="99759" y="194224"/>
                        <a:pt x="99759" y="193119"/>
                        <a:pt x="100495" y="192383"/>
                      </a:cubicBezTo>
                      <a:close/>
                      <a:moveTo>
                        <a:pt x="325782" y="180604"/>
                      </a:moveTo>
                      <a:cubicBezTo>
                        <a:pt x="326518" y="181341"/>
                        <a:pt x="326886" y="182445"/>
                        <a:pt x="326150" y="183181"/>
                      </a:cubicBezTo>
                      <a:lnTo>
                        <a:pt x="319892" y="191648"/>
                      </a:lnTo>
                      <a:cubicBezTo>
                        <a:pt x="319892" y="192384"/>
                        <a:pt x="319156" y="192384"/>
                        <a:pt x="318420" y="192384"/>
                      </a:cubicBezTo>
                      <a:cubicBezTo>
                        <a:pt x="318052" y="192384"/>
                        <a:pt x="317684" y="192384"/>
                        <a:pt x="317315" y="192016"/>
                      </a:cubicBezTo>
                      <a:cubicBezTo>
                        <a:pt x="316579" y="191280"/>
                        <a:pt x="316211" y="190175"/>
                        <a:pt x="316947" y="189439"/>
                      </a:cubicBezTo>
                      <a:lnTo>
                        <a:pt x="323205" y="180972"/>
                      </a:lnTo>
                      <a:cubicBezTo>
                        <a:pt x="323941" y="180236"/>
                        <a:pt x="325046" y="179868"/>
                        <a:pt x="325782" y="180604"/>
                      </a:cubicBezTo>
                      <a:close/>
                      <a:moveTo>
                        <a:pt x="115220" y="180604"/>
                      </a:moveTo>
                      <a:cubicBezTo>
                        <a:pt x="115957" y="179868"/>
                        <a:pt x="117061" y="180236"/>
                        <a:pt x="117797" y="180972"/>
                      </a:cubicBezTo>
                      <a:lnTo>
                        <a:pt x="124055" y="189439"/>
                      </a:lnTo>
                      <a:cubicBezTo>
                        <a:pt x="124791" y="190175"/>
                        <a:pt x="124423" y="191280"/>
                        <a:pt x="123687" y="192016"/>
                      </a:cubicBezTo>
                      <a:cubicBezTo>
                        <a:pt x="123319" y="192384"/>
                        <a:pt x="122951" y="192384"/>
                        <a:pt x="122583" y="192384"/>
                      </a:cubicBezTo>
                      <a:cubicBezTo>
                        <a:pt x="121847" y="192384"/>
                        <a:pt x="121478" y="192016"/>
                        <a:pt x="121110" y="191648"/>
                      </a:cubicBezTo>
                      <a:lnTo>
                        <a:pt x="114852" y="183181"/>
                      </a:lnTo>
                      <a:cubicBezTo>
                        <a:pt x="114116" y="182445"/>
                        <a:pt x="114484" y="181341"/>
                        <a:pt x="115220" y="180604"/>
                      </a:cubicBezTo>
                      <a:close/>
                      <a:moveTo>
                        <a:pt x="311057" y="168825"/>
                      </a:moveTo>
                      <a:cubicBezTo>
                        <a:pt x="312898" y="169929"/>
                        <a:pt x="313266" y="172138"/>
                        <a:pt x="312530" y="173978"/>
                      </a:cubicBezTo>
                      <a:lnTo>
                        <a:pt x="301855" y="192384"/>
                      </a:lnTo>
                      <a:cubicBezTo>
                        <a:pt x="301118" y="193488"/>
                        <a:pt x="300014" y="194225"/>
                        <a:pt x="298542" y="194225"/>
                      </a:cubicBezTo>
                      <a:cubicBezTo>
                        <a:pt x="297805" y="194225"/>
                        <a:pt x="297437" y="194225"/>
                        <a:pt x="296701" y="193856"/>
                      </a:cubicBezTo>
                      <a:cubicBezTo>
                        <a:pt x="294860" y="192752"/>
                        <a:pt x="294492" y="190544"/>
                        <a:pt x="295228" y="188703"/>
                      </a:cubicBezTo>
                      <a:lnTo>
                        <a:pt x="305904" y="170297"/>
                      </a:lnTo>
                      <a:cubicBezTo>
                        <a:pt x="307008" y="168457"/>
                        <a:pt x="309217" y="168088"/>
                        <a:pt x="311057" y="168825"/>
                      </a:cubicBezTo>
                      <a:close/>
                      <a:moveTo>
                        <a:pt x="129944" y="168824"/>
                      </a:moveTo>
                      <a:cubicBezTo>
                        <a:pt x="131785" y="167719"/>
                        <a:pt x="133994" y="168456"/>
                        <a:pt x="135098" y="170296"/>
                      </a:cubicBezTo>
                      <a:lnTo>
                        <a:pt x="145773" y="188702"/>
                      </a:lnTo>
                      <a:cubicBezTo>
                        <a:pt x="146878" y="190543"/>
                        <a:pt x="146141" y="192751"/>
                        <a:pt x="144301" y="193856"/>
                      </a:cubicBezTo>
                      <a:cubicBezTo>
                        <a:pt x="143565" y="193856"/>
                        <a:pt x="143197" y="194224"/>
                        <a:pt x="142460" y="194224"/>
                      </a:cubicBezTo>
                      <a:cubicBezTo>
                        <a:pt x="141356" y="194224"/>
                        <a:pt x="139883" y="193488"/>
                        <a:pt x="139147" y="192383"/>
                      </a:cubicBezTo>
                      <a:lnTo>
                        <a:pt x="128472" y="173978"/>
                      </a:lnTo>
                      <a:cubicBezTo>
                        <a:pt x="127368" y="172137"/>
                        <a:pt x="128104" y="169928"/>
                        <a:pt x="129944" y="168824"/>
                      </a:cubicBezTo>
                      <a:close/>
                      <a:moveTo>
                        <a:pt x="293388" y="161830"/>
                      </a:moveTo>
                      <a:cubicBezTo>
                        <a:pt x="294493" y="162198"/>
                        <a:pt x="294861" y="163303"/>
                        <a:pt x="294493" y="164407"/>
                      </a:cubicBezTo>
                      <a:lnTo>
                        <a:pt x="290075" y="173978"/>
                      </a:lnTo>
                      <a:cubicBezTo>
                        <a:pt x="289707" y="174714"/>
                        <a:pt x="288971" y="175082"/>
                        <a:pt x="288235" y="175082"/>
                      </a:cubicBezTo>
                      <a:cubicBezTo>
                        <a:pt x="287866" y="175082"/>
                        <a:pt x="287866" y="175082"/>
                        <a:pt x="287498" y="175082"/>
                      </a:cubicBezTo>
                      <a:cubicBezTo>
                        <a:pt x="286394" y="174714"/>
                        <a:pt x="286026" y="173610"/>
                        <a:pt x="286394" y="172505"/>
                      </a:cubicBezTo>
                      <a:lnTo>
                        <a:pt x="290811" y="162935"/>
                      </a:lnTo>
                      <a:cubicBezTo>
                        <a:pt x="291180" y="161830"/>
                        <a:pt x="292284" y="161462"/>
                        <a:pt x="293388" y="161830"/>
                      </a:cubicBezTo>
                      <a:close/>
                      <a:moveTo>
                        <a:pt x="147614" y="161830"/>
                      </a:moveTo>
                      <a:cubicBezTo>
                        <a:pt x="148719" y="161462"/>
                        <a:pt x="149455" y="161830"/>
                        <a:pt x="150191" y="162935"/>
                      </a:cubicBezTo>
                      <a:lnTo>
                        <a:pt x="154609" y="172505"/>
                      </a:lnTo>
                      <a:cubicBezTo>
                        <a:pt x="154977" y="173610"/>
                        <a:pt x="154609" y="174346"/>
                        <a:pt x="153504" y="175082"/>
                      </a:cubicBezTo>
                      <a:cubicBezTo>
                        <a:pt x="153136" y="175082"/>
                        <a:pt x="152768" y="175082"/>
                        <a:pt x="152768" y="175082"/>
                      </a:cubicBezTo>
                      <a:cubicBezTo>
                        <a:pt x="152032" y="175082"/>
                        <a:pt x="151296" y="174714"/>
                        <a:pt x="150927" y="173978"/>
                      </a:cubicBezTo>
                      <a:lnTo>
                        <a:pt x="146510" y="164407"/>
                      </a:lnTo>
                      <a:cubicBezTo>
                        <a:pt x="146142" y="163303"/>
                        <a:pt x="146510" y="162566"/>
                        <a:pt x="147614" y="161830"/>
                      </a:cubicBezTo>
                      <a:close/>
                      <a:moveTo>
                        <a:pt x="275719" y="155572"/>
                      </a:moveTo>
                      <a:cubicBezTo>
                        <a:pt x="276823" y="155940"/>
                        <a:pt x="277191" y="157044"/>
                        <a:pt x="276823" y="157781"/>
                      </a:cubicBezTo>
                      <a:lnTo>
                        <a:pt x="273510" y="167720"/>
                      </a:lnTo>
                      <a:cubicBezTo>
                        <a:pt x="273510" y="168456"/>
                        <a:pt x="272774" y="168824"/>
                        <a:pt x="272038" y="168824"/>
                      </a:cubicBezTo>
                      <a:cubicBezTo>
                        <a:pt x="271670" y="168824"/>
                        <a:pt x="271670" y="168824"/>
                        <a:pt x="271301" y="168824"/>
                      </a:cubicBezTo>
                      <a:cubicBezTo>
                        <a:pt x="270197" y="168456"/>
                        <a:pt x="269829" y="167352"/>
                        <a:pt x="270197" y="166616"/>
                      </a:cubicBezTo>
                      <a:lnTo>
                        <a:pt x="273510" y="156676"/>
                      </a:lnTo>
                      <a:cubicBezTo>
                        <a:pt x="273878" y="155572"/>
                        <a:pt x="274983" y="155204"/>
                        <a:pt x="275719" y="155572"/>
                      </a:cubicBezTo>
                      <a:close/>
                      <a:moveTo>
                        <a:pt x="164916" y="155572"/>
                      </a:moveTo>
                      <a:cubicBezTo>
                        <a:pt x="166021" y="155204"/>
                        <a:pt x="166757" y="155940"/>
                        <a:pt x="167125" y="156676"/>
                      </a:cubicBezTo>
                      <a:lnTo>
                        <a:pt x="170438" y="166616"/>
                      </a:lnTo>
                      <a:cubicBezTo>
                        <a:pt x="170806" y="167720"/>
                        <a:pt x="170070" y="168456"/>
                        <a:pt x="169334" y="168824"/>
                      </a:cubicBezTo>
                      <a:cubicBezTo>
                        <a:pt x="169334" y="168824"/>
                        <a:pt x="169334" y="168824"/>
                        <a:pt x="168966" y="168824"/>
                      </a:cubicBezTo>
                      <a:cubicBezTo>
                        <a:pt x="168229" y="168824"/>
                        <a:pt x="167493" y="168456"/>
                        <a:pt x="167125" y="167720"/>
                      </a:cubicBezTo>
                      <a:lnTo>
                        <a:pt x="163812" y="157781"/>
                      </a:lnTo>
                      <a:cubicBezTo>
                        <a:pt x="163444" y="156676"/>
                        <a:pt x="164180" y="155940"/>
                        <a:pt x="164916" y="155572"/>
                      </a:cubicBezTo>
                      <a:close/>
                      <a:moveTo>
                        <a:pt x="257681" y="150419"/>
                      </a:moveTo>
                      <a:cubicBezTo>
                        <a:pt x="258786" y="150787"/>
                        <a:pt x="259154" y="151523"/>
                        <a:pt x="259154" y="152628"/>
                      </a:cubicBezTo>
                      <a:lnTo>
                        <a:pt x="256945" y="162935"/>
                      </a:lnTo>
                      <a:cubicBezTo>
                        <a:pt x="256945" y="163671"/>
                        <a:pt x="255841" y="164407"/>
                        <a:pt x="255105" y="164407"/>
                      </a:cubicBezTo>
                      <a:cubicBezTo>
                        <a:pt x="255105" y="164407"/>
                        <a:pt x="254736" y="164407"/>
                        <a:pt x="254736" y="164407"/>
                      </a:cubicBezTo>
                      <a:cubicBezTo>
                        <a:pt x="253632" y="164039"/>
                        <a:pt x="253264" y="163303"/>
                        <a:pt x="253264" y="162199"/>
                      </a:cubicBezTo>
                      <a:lnTo>
                        <a:pt x="255473" y="151892"/>
                      </a:lnTo>
                      <a:cubicBezTo>
                        <a:pt x="255841" y="150787"/>
                        <a:pt x="256577" y="150419"/>
                        <a:pt x="257681" y="150419"/>
                      </a:cubicBezTo>
                      <a:close/>
                      <a:moveTo>
                        <a:pt x="183321" y="150419"/>
                      </a:moveTo>
                      <a:cubicBezTo>
                        <a:pt x="184426" y="150051"/>
                        <a:pt x="185162" y="150787"/>
                        <a:pt x="185530" y="151891"/>
                      </a:cubicBezTo>
                      <a:lnTo>
                        <a:pt x="187739" y="162198"/>
                      </a:lnTo>
                      <a:cubicBezTo>
                        <a:pt x="188107" y="163303"/>
                        <a:pt x="187370" y="164039"/>
                        <a:pt x="186266" y="164407"/>
                      </a:cubicBezTo>
                      <a:cubicBezTo>
                        <a:pt x="186266" y="164407"/>
                        <a:pt x="185898" y="164407"/>
                        <a:pt x="185898" y="164407"/>
                      </a:cubicBezTo>
                      <a:cubicBezTo>
                        <a:pt x="185162" y="164407"/>
                        <a:pt x="184426" y="163671"/>
                        <a:pt x="184057" y="162935"/>
                      </a:cubicBezTo>
                      <a:lnTo>
                        <a:pt x="181849" y="152627"/>
                      </a:lnTo>
                      <a:cubicBezTo>
                        <a:pt x="181481" y="151523"/>
                        <a:pt x="182217" y="150787"/>
                        <a:pt x="183321" y="150419"/>
                      </a:cubicBezTo>
                      <a:close/>
                      <a:moveTo>
                        <a:pt x="201727" y="147473"/>
                      </a:moveTo>
                      <a:cubicBezTo>
                        <a:pt x="202832" y="147473"/>
                        <a:pt x="203568" y="148210"/>
                        <a:pt x="203568" y="148946"/>
                      </a:cubicBezTo>
                      <a:lnTo>
                        <a:pt x="204672" y="159621"/>
                      </a:lnTo>
                      <a:cubicBezTo>
                        <a:pt x="205041" y="160725"/>
                        <a:pt x="204304" y="161462"/>
                        <a:pt x="203200" y="161462"/>
                      </a:cubicBezTo>
                      <a:cubicBezTo>
                        <a:pt x="202096" y="161462"/>
                        <a:pt x="201359" y="160725"/>
                        <a:pt x="201359" y="159989"/>
                      </a:cubicBezTo>
                      <a:lnTo>
                        <a:pt x="200255" y="149314"/>
                      </a:lnTo>
                      <a:cubicBezTo>
                        <a:pt x="200255" y="148210"/>
                        <a:pt x="200991" y="147473"/>
                        <a:pt x="201727" y="147473"/>
                      </a:cubicBezTo>
                      <a:close/>
                      <a:moveTo>
                        <a:pt x="238907" y="147106"/>
                      </a:moveTo>
                      <a:cubicBezTo>
                        <a:pt x="240011" y="147106"/>
                        <a:pt x="240747" y="148210"/>
                        <a:pt x="240379" y="148946"/>
                      </a:cubicBezTo>
                      <a:lnTo>
                        <a:pt x="239275" y="159622"/>
                      </a:lnTo>
                      <a:cubicBezTo>
                        <a:pt x="239643" y="161094"/>
                        <a:pt x="238907" y="161462"/>
                        <a:pt x="237803" y="161462"/>
                      </a:cubicBezTo>
                      <a:cubicBezTo>
                        <a:pt x="236698" y="161462"/>
                        <a:pt x="235962" y="160358"/>
                        <a:pt x="235962" y="159254"/>
                      </a:cubicBezTo>
                      <a:lnTo>
                        <a:pt x="237066" y="148578"/>
                      </a:lnTo>
                      <a:cubicBezTo>
                        <a:pt x="237066" y="147474"/>
                        <a:pt x="238171" y="146738"/>
                        <a:pt x="238907" y="147106"/>
                      </a:cubicBezTo>
                      <a:close/>
                      <a:moveTo>
                        <a:pt x="220501" y="144529"/>
                      </a:moveTo>
                      <a:cubicBezTo>
                        <a:pt x="222710" y="144529"/>
                        <a:pt x="224182" y="146001"/>
                        <a:pt x="224182" y="148210"/>
                      </a:cubicBezTo>
                      <a:lnTo>
                        <a:pt x="224182" y="169561"/>
                      </a:lnTo>
                      <a:cubicBezTo>
                        <a:pt x="224182" y="171401"/>
                        <a:pt x="222710" y="173242"/>
                        <a:pt x="220501" y="173242"/>
                      </a:cubicBezTo>
                      <a:cubicBezTo>
                        <a:pt x="218292" y="173242"/>
                        <a:pt x="216820" y="171769"/>
                        <a:pt x="216820" y="169561"/>
                      </a:cubicBezTo>
                      <a:lnTo>
                        <a:pt x="216820" y="148210"/>
                      </a:lnTo>
                      <a:cubicBezTo>
                        <a:pt x="216820" y="146001"/>
                        <a:pt x="218292" y="144529"/>
                        <a:pt x="220501" y="144529"/>
                      </a:cubicBezTo>
                      <a:close/>
                      <a:moveTo>
                        <a:pt x="220501" y="134589"/>
                      </a:moveTo>
                      <a:cubicBezTo>
                        <a:pt x="115220" y="134589"/>
                        <a:pt x="29449" y="220360"/>
                        <a:pt x="29449" y="325642"/>
                      </a:cubicBezTo>
                      <a:cubicBezTo>
                        <a:pt x="29449" y="430923"/>
                        <a:pt x="115220" y="516694"/>
                        <a:pt x="220501" y="516694"/>
                      </a:cubicBezTo>
                      <a:cubicBezTo>
                        <a:pt x="325783" y="516694"/>
                        <a:pt x="411554" y="430923"/>
                        <a:pt x="411554" y="325642"/>
                      </a:cubicBezTo>
                      <a:cubicBezTo>
                        <a:pt x="411554" y="220360"/>
                        <a:pt x="325783" y="134589"/>
                        <a:pt x="220501" y="134589"/>
                      </a:cubicBezTo>
                      <a:close/>
                      <a:moveTo>
                        <a:pt x="220455" y="18080"/>
                      </a:moveTo>
                      <a:lnTo>
                        <a:pt x="220188" y="18135"/>
                      </a:lnTo>
                      <a:lnTo>
                        <a:pt x="220636" y="18121"/>
                      </a:lnTo>
                      <a:close/>
                      <a:moveTo>
                        <a:pt x="224412" y="411"/>
                      </a:moveTo>
                      <a:cubicBezTo>
                        <a:pt x="229704" y="1423"/>
                        <a:pt x="234674" y="4276"/>
                        <a:pt x="238171" y="8694"/>
                      </a:cubicBezTo>
                      <a:lnTo>
                        <a:pt x="242737" y="20637"/>
                      </a:lnTo>
                      <a:lnTo>
                        <a:pt x="265354" y="27997"/>
                      </a:lnTo>
                      <a:cubicBezTo>
                        <a:pt x="275235" y="33266"/>
                        <a:pt x="284277" y="40352"/>
                        <a:pt x="291916" y="49187"/>
                      </a:cubicBezTo>
                      <a:cubicBezTo>
                        <a:pt x="307008" y="66488"/>
                        <a:pt x="314739" y="87471"/>
                        <a:pt x="315475" y="108086"/>
                      </a:cubicBezTo>
                      <a:cubicBezTo>
                        <a:pt x="315843" y="112503"/>
                        <a:pt x="311058" y="115816"/>
                        <a:pt x="306640" y="113975"/>
                      </a:cubicBezTo>
                      <a:cubicBezTo>
                        <a:pt x="293112" y="107717"/>
                        <a:pt x="279008" y="102977"/>
                        <a:pt x="264594" y="99791"/>
                      </a:cubicBezTo>
                      <a:lnTo>
                        <a:pt x="231349" y="96107"/>
                      </a:lnTo>
                      <a:lnTo>
                        <a:pt x="231349" y="106606"/>
                      </a:lnTo>
                      <a:lnTo>
                        <a:pt x="264853" y="110000"/>
                      </a:lnTo>
                      <a:cubicBezTo>
                        <a:pt x="340105" y="125461"/>
                        <a:pt x="401563" y="179445"/>
                        <a:pt x="427589" y="250314"/>
                      </a:cubicBezTo>
                      <a:lnTo>
                        <a:pt x="437806" y="307972"/>
                      </a:lnTo>
                      <a:lnTo>
                        <a:pt x="446078" y="307972"/>
                      </a:lnTo>
                      <a:lnTo>
                        <a:pt x="443948" y="285885"/>
                      </a:lnTo>
                      <a:lnTo>
                        <a:pt x="443948" y="285149"/>
                      </a:lnTo>
                      <a:lnTo>
                        <a:pt x="457200" y="285149"/>
                      </a:lnTo>
                      <a:cubicBezTo>
                        <a:pt x="467507" y="285149"/>
                        <a:pt x="475974" y="293616"/>
                        <a:pt x="475974" y="303923"/>
                      </a:cubicBezTo>
                      <a:lnTo>
                        <a:pt x="475974" y="347361"/>
                      </a:lnTo>
                      <a:cubicBezTo>
                        <a:pt x="475974" y="358036"/>
                        <a:pt x="467507" y="366503"/>
                        <a:pt x="457200" y="366503"/>
                      </a:cubicBezTo>
                      <a:lnTo>
                        <a:pt x="443948" y="366503"/>
                      </a:lnTo>
                      <a:lnTo>
                        <a:pt x="443948" y="365766"/>
                      </a:lnTo>
                      <a:lnTo>
                        <a:pt x="446057" y="344047"/>
                      </a:lnTo>
                      <a:lnTo>
                        <a:pt x="439176" y="344047"/>
                      </a:lnTo>
                      <a:lnTo>
                        <a:pt x="436511" y="370362"/>
                      </a:lnTo>
                      <a:cubicBezTo>
                        <a:pt x="427676" y="413363"/>
                        <a:pt x="406262" y="451860"/>
                        <a:pt x="376307" y="481815"/>
                      </a:cubicBezTo>
                      <a:lnTo>
                        <a:pt x="360930" y="492196"/>
                      </a:lnTo>
                      <a:lnTo>
                        <a:pt x="382841" y="548719"/>
                      </a:lnTo>
                      <a:lnTo>
                        <a:pt x="383577" y="551664"/>
                      </a:lnTo>
                      <a:lnTo>
                        <a:pt x="383577" y="552033"/>
                      </a:lnTo>
                      <a:lnTo>
                        <a:pt x="360017" y="552033"/>
                      </a:lnTo>
                      <a:lnTo>
                        <a:pt x="357073" y="548719"/>
                      </a:lnTo>
                      <a:lnTo>
                        <a:pt x="336916" y="508407"/>
                      </a:lnTo>
                      <a:lnTo>
                        <a:pt x="306203" y="529141"/>
                      </a:lnTo>
                      <a:cubicBezTo>
                        <a:pt x="279837" y="540322"/>
                        <a:pt x="250871" y="546511"/>
                        <a:pt x="220501" y="546511"/>
                      </a:cubicBezTo>
                      <a:cubicBezTo>
                        <a:pt x="190131" y="546511"/>
                        <a:pt x="161165" y="540322"/>
                        <a:pt x="134799" y="529141"/>
                      </a:cubicBezTo>
                      <a:lnTo>
                        <a:pt x="104086" y="508407"/>
                      </a:lnTo>
                      <a:lnTo>
                        <a:pt x="83930" y="548719"/>
                      </a:lnTo>
                      <a:lnTo>
                        <a:pt x="80985" y="552033"/>
                      </a:lnTo>
                      <a:lnTo>
                        <a:pt x="57426" y="552033"/>
                      </a:lnTo>
                      <a:lnTo>
                        <a:pt x="57426" y="551664"/>
                      </a:lnTo>
                      <a:lnTo>
                        <a:pt x="58162" y="548719"/>
                      </a:lnTo>
                      <a:lnTo>
                        <a:pt x="80073" y="492196"/>
                      </a:lnTo>
                      <a:lnTo>
                        <a:pt x="64696" y="481815"/>
                      </a:lnTo>
                      <a:cubicBezTo>
                        <a:pt x="24756" y="441875"/>
                        <a:pt x="0" y="386749"/>
                        <a:pt x="0" y="326010"/>
                      </a:cubicBezTo>
                      <a:cubicBezTo>
                        <a:pt x="0" y="219716"/>
                        <a:pt x="75814" y="130614"/>
                        <a:pt x="176149" y="110000"/>
                      </a:cubicBezTo>
                      <a:lnTo>
                        <a:pt x="209262" y="106646"/>
                      </a:lnTo>
                      <a:lnTo>
                        <a:pt x="209262" y="96129"/>
                      </a:lnTo>
                      <a:lnTo>
                        <a:pt x="176500" y="99584"/>
                      </a:lnTo>
                      <a:cubicBezTo>
                        <a:pt x="161902" y="102747"/>
                        <a:pt x="147522" y="107533"/>
                        <a:pt x="133626" y="113975"/>
                      </a:cubicBezTo>
                      <a:cubicBezTo>
                        <a:pt x="129208" y="116184"/>
                        <a:pt x="124423" y="112871"/>
                        <a:pt x="124791" y="108086"/>
                      </a:cubicBezTo>
                      <a:cubicBezTo>
                        <a:pt x="125895" y="78268"/>
                        <a:pt x="141356" y="49187"/>
                        <a:pt x="168965" y="31517"/>
                      </a:cubicBezTo>
                      <a:lnTo>
                        <a:pt x="198474" y="19567"/>
                      </a:lnTo>
                      <a:lnTo>
                        <a:pt x="208721" y="3172"/>
                      </a:lnTo>
                      <a:cubicBezTo>
                        <a:pt x="213506" y="227"/>
                        <a:pt x="219120" y="-601"/>
                        <a:pt x="224412" y="411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368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106" name="组合 105">
                <a:extLst>
                  <a:ext uri="{FF2B5EF4-FFF2-40B4-BE49-F238E27FC236}">
                    <a16:creationId xmlns:a16="http://schemas.microsoft.com/office/drawing/2014/main" id="{A89D8C92-A18E-EFE2-75A0-ABB302DDB936}"/>
                  </a:ext>
                </a:extLst>
              </p:cNvPr>
              <p:cNvGrpSpPr/>
              <p:nvPr/>
            </p:nvGrpSpPr>
            <p:grpSpPr>
              <a:xfrm>
                <a:off x="10289020" y="4868411"/>
                <a:ext cx="746877" cy="732916"/>
                <a:chOff x="1305289" y="2924684"/>
                <a:chExt cx="746877" cy="732916"/>
              </a:xfrm>
            </p:grpSpPr>
            <p:sp>
              <p:nvSpPr>
                <p:cNvPr id="108" name="椭圆 107">
                  <a:extLst>
                    <a:ext uri="{FF2B5EF4-FFF2-40B4-BE49-F238E27FC236}">
                      <a16:creationId xmlns:a16="http://schemas.microsoft.com/office/drawing/2014/main" id="{AEB53054-A0EA-2846-91C3-1A2F1010A941}"/>
                    </a:ext>
                  </a:extLst>
                </p:cNvPr>
                <p:cNvSpPr/>
                <p:nvPr/>
              </p:nvSpPr>
              <p:spPr>
                <a:xfrm>
                  <a:off x="1305289" y="2924684"/>
                  <a:ext cx="746876" cy="732916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accent4">
                        <a:lumMod val="50000"/>
                      </a:schemeClr>
                    </a:gs>
                  </a:gsLst>
                  <a:path path="rect">
                    <a:fillToRect r="100000" b="100000"/>
                  </a:path>
                  <a:tileRect l="-100000" t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9" name="文本框 108">
                  <a:extLst>
                    <a:ext uri="{FF2B5EF4-FFF2-40B4-BE49-F238E27FC236}">
                      <a16:creationId xmlns:a16="http://schemas.microsoft.com/office/drawing/2014/main" id="{9986CC16-FE3F-228B-1C39-1D1FDE765FA1}"/>
                    </a:ext>
                  </a:extLst>
                </p:cNvPr>
                <p:cNvSpPr txBox="1"/>
                <p:nvPr/>
              </p:nvSpPr>
              <p:spPr>
                <a:xfrm>
                  <a:off x="1328098" y="3320293"/>
                  <a:ext cx="724068" cy="26161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100" b="1"/>
                    <a:t>优惠券</a:t>
                  </a:r>
                </a:p>
              </p:txBody>
            </p:sp>
          </p:grpSp>
        </p:grpSp>
        <p:grpSp>
          <p:nvGrpSpPr>
            <p:cNvPr id="116" name="组合 115">
              <a:extLst>
                <a:ext uri="{FF2B5EF4-FFF2-40B4-BE49-F238E27FC236}">
                  <a16:creationId xmlns:a16="http://schemas.microsoft.com/office/drawing/2014/main" id="{C6874950-EFC3-1D5A-C078-8DE9B6015126}"/>
                </a:ext>
              </a:extLst>
            </p:cNvPr>
            <p:cNvGrpSpPr/>
            <p:nvPr/>
          </p:nvGrpSpPr>
          <p:grpSpPr>
            <a:xfrm>
              <a:off x="6631173" y="2540121"/>
              <a:ext cx="1957082" cy="2726873"/>
              <a:chOff x="6631173" y="2540121"/>
              <a:chExt cx="1957082" cy="2726873"/>
            </a:xfrm>
          </p:grpSpPr>
          <p:grpSp>
            <p:nvGrpSpPr>
              <p:cNvPr id="111" name="组合 110">
                <a:extLst>
                  <a:ext uri="{FF2B5EF4-FFF2-40B4-BE49-F238E27FC236}">
                    <a16:creationId xmlns:a16="http://schemas.microsoft.com/office/drawing/2014/main" id="{E1B49463-B2B0-EAE4-363B-A85CFDAE12C8}"/>
                  </a:ext>
                </a:extLst>
              </p:cNvPr>
              <p:cNvGrpSpPr/>
              <p:nvPr/>
            </p:nvGrpSpPr>
            <p:grpSpPr>
              <a:xfrm>
                <a:off x="6631173" y="2540121"/>
                <a:ext cx="1957082" cy="2726873"/>
                <a:chOff x="6851984" y="2805366"/>
                <a:chExt cx="1957082" cy="2726873"/>
              </a:xfrm>
            </p:grpSpPr>
            <p:grpSp>
              <p:nvGrpSpPr>
                <p:cNvPr id="23" name="组合 22">
                  <a:extLst>
                    <a:ext uri="{FF2B5EF4-FFF2-40B4-BE49-F238E27FC236}">
                      <a16:creationId xmlns:a16="http://schemas.microsoft.com/office/drawing/2014/main" id="{88D81CDB-55E8-7528-5F36-781A34408916}"/>
                    </a:ext>
                  </a:extLst>
                </p:cNvPr>
                <p:cNvGrpSpPr/>
                <p:nvPr/>
              </p:nvGrpSpPr>
              <p:grpSpPr>
                <a:xfrm>
                  <a:off x="7461026" y="4799323"/>
                  <a:ext cx="746876" cy="732916"/>
                  <a:chOff x="4584974" y="4819360"/>
                  <a:chExt cx="746876" cy="732916"/>
                </a:xfrm>
              </p:grpSpPr>
              <p:grpSp>
                <p:nvGrpSpPr>
                  <p:cNvPr id="51" name="组合 50">
                    <a:extLst>
                      <a:ext uri="{FF2B5EF4-FFF2-40B4-BE49-F238E27FC236}">
                        <a16:creationId xmlns:a16="http://schemas.microsoft.com/office/drawing/2014/main" id="{D1EE07BB-D6C9-0215-5546-AD137CC33E48}"/>
                      </a:ext>
                    </a:extLst>
                  </p:cNvPr>
                  <p:cNvGrpSpPr/>
                  <p:nvPr/>
                </p:nvGrpSpPr>
                <p:grpSpPr>
                  <a:xfrm>
                    <a:off x="4584974" y="4819360"/>
                    <a:ext cx="746876" cy="732916"/>
                    <a:chOff x="1305289" y="2924684"/>
                    <a:chExt cx="746876" cy="732916"/>
                  </a:xfrm>
                </p:grpSpPr>
                <p:sp>
                  <p:nvSpPr>
                    <p:cNvPr id="52" name="椭圆 51">
                      <a:extLst>
                        <a:ext uri="{FF2B5EF4-FFF2-40B4-BE49-F238E27FC236}">
                          <a16:creationId xmlns:a16="http://schemas.microsoft.com/office/drawing/2014/main" id="{19D51C3D-2588-1E51-FA3C-61E4B6E5FF0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305289" y="2924684"/>
                      <a:ext cx="746876" cy="732916"/>
                    </a:xfrm>
                    <a:prstGeom prst="ellipse">
                      <a:avLst/>
                    </a:prstGeom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rgbClr val="10ADD4"/>
                        </a:gs>
                      </a:gsLst>
                      <a:path path="rect">
                        <a:fillToRect r="100000" b="100000"/>
                      </a:path>
                      <a:tileRect l="-100000" t="-100000"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3" name="文本框 52">
                      <a:extLst>
                        <a:ext uri="{FF2B5EF4-FFF2-40B4-BE49-F238E27FC236}">
                          <a16:creationId xmlns:a16="http://schemas.microsoft.com/office/drawing/2014/main" id="{90A51E00-918A-12C7-7482-6AB1D83E18A1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1316967" y="3320292"/>
                      <a:ext cx="735197" cy="267933"/>
                    </a:xfrm>
                    <a:prstGeom prst="rect">
                      <a:avLst/>
                    </a:prstGeom>
                    <a:noFill/>
                  </p:spPr>
                  <p:txBody>
                    <a:bodyPr wrap="square">
                      <a:spAutoFit/>
                    </a:bodyPr>
                    <a:lstStyle/>
                    <a:p>
                      <a:pPr algn="ctr"/>
                      <a:r>
                        <a:rPr lang="zh-CN" altLang="en-US" sz="1100" b="1"/>
                        <a:t>三合一</a:t>
                      </a:r>
                    </a:p>
                  </p:txBody>
                </p:sp>
              </p:grpSp>
              <p:sp>
                <p:nvSpPr>
                  <p:cNvPr id="138" name="任意多边形: 形状 137">
                    <a:extLst>
                      <a:ext uri="{FF2B5EF4-FFF2-40B4-BE49-F238E27FC236}">
                        <a16:creationId xmlns:a16="http://schemas.microsoft.com/office/drawing/2014/main" id="{0F9EEAC7-E941-AAFB-A827-24B91360DFD4}"/>
                      </a:ext>
                    </a:extLst>
                  </p:cNvPr>
                  <p:cNvSpPr/>
                  <p:nvPr/>
                </p:nvSpPr>
                <p:spPr>
                  <a:xfrm>
                    <a:off x="4824859" y="4942332"/>
                    <a:ext cx="226452" cy="216110"/>
                  </a:xfrm>
                  <a:custGeom>
                    <a:avLst/>
                    <a:gdLst>
                      <a:gd name="connsiteX0" fmla="*/ 136107 w 581460"/>
                      <a:gd name="connsiteY0" fmla="*/ 184884 h 580631"/>
                      <a:gd name="connsiteX1" fmla="*/ 117759 w 581460"/>
                      <a:gd name="connsiteY1" fmla="*/ 202735 h 580631"/>
                      <a:gd name="connsiteX2" fmla="*/ 136107 w 581460"/>
                      <a:gd name="connsiteY2" fmla="*/ 220587 h 580631"/>
                      <a:gd name="connsiteX3" fmla="*/ 154366 w 581460"/>
                      <a:gd name="connsiteY3" fmla="*/ 202735 h 580631"/>
                      <a:gd name="connsiteX4" fmla="*/ 136107 w 581460"/>
                      <a:gd name="connsiteY4" fmla="*/ 184884 h 580631"/>
                      <a:gd name="connsiteX5" fmla="*/ 136107 w 581460"/>
                      <a:gd name="connsiteY5" fmla="*/ 158773 h 580631"/>
                      <a:gd name="connsiteX6" fmla="*/ 180730 w 581460"/>
                      <a:gd name="connsiteY6" fmla="*/ 202735 h 580631"/>
                      <a:gd name="connsiteX7" fmla="*/ 136107 w 581460"/>
                      <a:gd name="connsiteY7" fmla="*/ 246698 h 580631"/>
                      <a:gd name="connsiteX8" fmla="*/ 91394 w 581460"/>
                      <a:gd name="connsiteY8" fmla="*/ 202735 h 580631"/>
                      <a:gd name="connsiteX9" fmla="*/ 136107 w 581460"/>
                      <a:gd name="connsiteY9" fmla="*/ 158773 h 580631"/>
                      <a:gd name="connsiteX10" fmla="*/ 84908 w 581460"/>
                      <a:gd name="connsiteY10" fmla="*/ 116959 h 580631"/>
                      <a:gd name="connsiteX11" fmla="*/ 27146 w 581460"/>
                      <a:gd name="connsiteY11" fmla="*/ 223070 h 580631"/>
                      <a:gd name="connsiteX12" fmla="*/ 215831 w 581460"/>
                      <a:gd name="connsiteY12" fmla="*/ 542203 h 580631"/>
                      <a:gd name="connsiteX13" fmla="*/ 269944 w 581460"/>
                      <a:gd name="connsiteY13" fmla="*/ 443290 h 580631"/>
                      <a:gd name="connsiteX14" fmla="*/ 281158 w 581460"/>
                      <a:gd name="connsiteY14" fmla="*/ 437069 h 580631"/>
                      <a:gd name="connsiteX15" fmla="*/ 395704 w 581460"/>
                      <a:gd name="connsiteY15" fmla="*/ 440891 h 580631"/>
                      <a:gd name="connsiteX16" fmla="*/ 207020 w 581460"/>
                      <a:gd name="connsiteY16" fmla="*/ 120514 h 580631"/>
                      <a:gd name="connsiteX17" fmla="*/ 181654 w 581460"/>
                      <a:gd name="connsiteY17" fmla="*/ 25245 h 580631"/>
                      <a:gd name="connsiteX18" fmla="*/ 109117 w 581460"/>
                      <a:gd name="connsiteY18" fmla="*/ 92875 h 580631"/>
                      <a:gd name="connsiteX19" fmla="*/ 215653 w 581460"/>
                      <a:gd name="connsiteY19" fmla="*/ 95719 h 580631"/>
                      <a:gd name="connsiteX20" fmla="*/ 225799 w 581460"/>
                      <a:gd name="connsiteY20" fmla="*/ 101851 h 580631"/>
                      <a:gd name="connsiteX21" fmla="*/ 328330 w 581460"/>
                      <a:gd name="connsiteY21" fmla="*/ 276392 h 580631"/>
                      <a:gd name="connsiteX22" fmla="*/ 490047 w 581460"/>
                      <a:gd name="connsiteY22" fmla="*/ 319583 h 580631"/>
                      <a:gd name="connsiteX23" fmla="*/ 457294 w 581460"/>
                      <a:gd name="connsiteY23" fmla="*/ 211961 h 580631"/>
                      <a:gd name="connsiteX24" fmla="*/ 461121 w 581460"/>
                      <a:gd name="connsiteY24" fmla="*/ 199608 h 580631"/>
                      <a:gd name="connsiteX25" fmla="*/ 543893 w 581460"/>
                      <a:gd name="connsiteY25" fmla="*/ 121669 h 580631"/>
                      <a:gd name="connsiteX26" fmla="*/ 179251 w 581460"/>
                      <a:gd name="connsiteY26" fmla="*/ 450 h 580631"/>
                      <a:gd name="connsiteX27" fmla="*/ 570505 w 581460"/>
                      <a:gd name="connsiteY27" fmla="*/ 103095 h 580631"/>
                      <a:gd name="connsiteX28" fmla="*/ 578070 w 581460"/>
                      <a:gd name="connsiteY28" fmla="*/ 124158 h 580631"/>
                      <a:gd name="connsiteX29" fmla="*/ 483728 w 581460"/>
                      <a:gd name="connsiteY29" fmla="*/ 211961 h 580631"/>
                      <a:gd name="connsiteX30" fmla="*/ 521465 w 581460"/>
                      <a:gd name="connsiteY30" fmla="*/ 334513 h 580631"/>
                      <a:gd name="connsiteX31" fmla="*/ 505088 w 581460"/>
                      <a:gd name="connsiteY31" fmla="*/ 349266 h 580631"/>
                      <a:gd name="connsiteX32" fmla="*/ 346575 w 581460"/>
                      <a:gd name="connsiteY32" fmla="*/ 307674 h 580631"/>
                      <a:gd name="connsiteX33" fmla="*/ 428368 w 581460"/>
                      <a:gd name="connsiteY33" fmla="*/ 446934 h 580631"/>
                      <a:gd name="connsiteX34" fmla="*/ 417065 w 581460"/>
                      <a:gd name="connsiteY34" fmla="*/ 465508 h 580631"/>
                      <a:gd name="connsiteX35" fmla="*/ 287478 w 581460"/>
                      <a:gd name="connsiteY35" fmla="*/ 461864 h 580631"/>
                      <a:gd name="connsiteX36" fmla="*/ 227045 w 581460"/>
                      <a:gd name="connsiteY36" fmla="*/ 574463 h 580631"/>
                      <a:gd name="connsiteX37" fmla="*/ 204439 w 581460"/>
                      <a:gd name="connsiteY37" fmla="*/ 574463 h 580631"/>
                      <a:gd name="connsiteX38" fmla="*/ 1869 w 581460"/>
                      <a:gd name="connsiteY38" fmla="*/ 229291 h 580631"/>
                      <a:gd name="connsiteX39" fmla="*/ 1869 w 581460"/>
                      <a:gd name="connsiteY39" fmla="*/ 216938 h 580631"/>
                      <a:gd name="connsiteX40" fmla="*/ 68532 w 581460"/>
                      <a:gd name="connsiteY40" fmla="*/ 95719 h 580631"/>
                      <a:gd name="connsiteX41" fmla="*/ 167948 w 581460"/>
                      <a:gd name="connsiteY41" fmla="*/ 2939 h 580631"/>
                      <a:gd name="connsiteX42" fmla="*/ 179251 w 581460"/>
                      <a:gd name="connsiteY42" fmla="*/ 450 h 58063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</a:cxnLst>
                    <a:rect l="l" t="t" r="r" b="b"/>
                    <a:pathLst>
                      <a:path w="581460" h="580631">
                        <a:moveTo>
                          <a:pt x="136107" y="184884"/>
                        </a:moveTo>
                        <a:cubicBezTo>
                          <a:pt x="125953" y="184884"/>
                          <a:pt x="117759" y="192877"/>
                          <a:pt x="117759" y="202735"/>
                        </a:cubicBezTo>
                        <a:cubicBezTo>
                          <a:pt x="117759" y="212594"/>
                          <a:pt x="125953" y="220587"/>
                          <a:pt x="136107" y="220587"/>
                        </a:cubicBezTo>
                        <a:cubicBezTo>
                          <a:pt x="146172" y="220587"/>
                          <a:pt x="154366" y="212594"/>
                          <a:pt x="154366" y="202735"/>
                        </a:cubicBezTo>
                        <a:cubicBezTo>
                          <a:pt x="154366" y="192877"/>
                          <a:pt x="146172" y="184884"/>
                          <a:pt x="136107" y="184884"/>
                        </a:cubicBezTo>
                        <a:close/>
                        <a:moveTo>
                          <a:pt x="136107" y="158773"/>
                        </a:moveTo>
                        <a:cubicBezTo>
                          <a:pt x="160779" y="158773"/>
                          <a:pt x="180730" y="178490"/>
                          <a:pt x="180730" y="202735"/>
                        </a:cubicBezTo>
                        <a:cubicBezTo>
                          <a:pt x="180730" y="226981"/>
                          <a:pt x="160690" y="246698"/>
                          <a:pt x="136107" y="246698"/>
                        </a:cubicBezTo>
                        <a:cubicBezTo>
                          <a:pt x="111524" y="246698"/>
                          <a:pt x="91394" y="226981"/>
                          <a:pt x="91394" y="202735"/>
                        </a:cubicBezTo>
                        <a:cubicBezTo>
                          <a:pt x="91394" y="178490"/>
                          <a:pt x="111346" y="158773"/>
                          <a:pt x="136107" y="158773"/>
                        </a:cubicBezTo>
                        <a:close/>
                        <a:moveTo>
                          <a:pt x="84908" y="116959"/>
                        </a:moveTo>
                        <a:lnTo>
                          <a:pt x="27146" y="223070"/>
                        </a:lnTo>
                        <a:lnTo>
                          <a:pt x="215831" y="542203"/>
                        </a:lnTo>
                        <a:lnTo>
                          <a:pt x="269944" y="443290"/>
                        </a:lnTo>
                        <a:cubicBezTo>
                          <a:pt x="272436" y="439558"/>
                          <a:pt x="276174" y="437069"/>
                          <a:pt x="281158" y="437069"/>
                        </a:cubicBezTo>
                        <a:lnTo>
                          <a:pt x="395704" y="440891"/>
                        </a:lnTo>
                        <a:lnTo>
                          <a:pt x="207020" y="120514"/>
                        </a:lnTo>
                        <a:close/>
                        <a:moveTo>
                          <a:pt x="181654" y="25245"/>
                        </a:moveTo>
                        <a:lnTo>
                          <a:pt x="109117" y="92875"/>
                        </a:lnTo>
                        <a:lnTo>
                          <a:pt x="215653" y="95719"/>
                        </a:lnTo>
                        <a:cubicBezTo>
                          <a:pt x="219480" y="95719"/>
                          <a:pt x="224464" y="98207"/>
                          <a:pt x="225799" y="101851"/>
                        </a:cubicBezTo>
                        <a:lnTo>
                          <a:pt x="328330" y="276392"/>
                        </a:lnTo>
                        <a:lnTo>
                          <a:pt x="490047" y="319583"/>
                        </a:lnTo>
                        <a:lnTo>
                          <a:pt x="457294" y="211961"/>
                        </a:lnTo>
                        <a:cubicBezTo>
                          <a:pt x="456137" y="207073"/>
                          <a:pt x="457294" y="202097"/>
                          <a:pt x="461121" y="199608"/>
                        </a:cubicBezTo>
                        <a:lnTo>
                          <a:pt x="543893" y="121669"/>
                        </a:lnTo>
                        <a:close/>
                        <a:moveTo>
                          <a:pt x="179251" y="450"/>
                        </a:moveTo>
                        <a:lnTo>
                          <a:pt x="570505" y="103095"/>
                        </a:lnTo>
                        <a:cubicBezTo>
                          <a:pt x="583232" y="106739"/>
                          <a:pt x="583588" y="119270"/>
                          <a:pt x="578070" y="124158"/>
                        </a:cubicBezTo>
                        <a:lnTo>
                          <a:pt x="483728" y="211961"/>
                        </a:lnTo>
                        <a:lnTo>
                          <a:pt x="521465" y="334513"/>
                        </a:lnTo>
                        <a:cubicBezTo>
                          <a:pt x="524847" y="343933"/>
                          <a:pt x="514611" y="352021"/>
                          <a:pt x="505088" y="349266"/>
                        </a:cubicBezTo>
                        <a:lnTo>
                          <a:pt x="346575" y="307674"/>
                        </a:lnTo>
                        <a:lnTo>
                          <a:pt x="428368" y="446934"/>
                        </a:lnTo>
                        <a:cubicBezTo>
                          <a:pt x="433886" y="455199"/>
                          <a:pt x="428190" y="465508"/>
                          <a:pt x="417065" y="465508"/>
                        </a:cubicBezTo>
                        <a:lnTo>
                          <a:pt x="287478" y="461864"/>
                        </a:lnTo>
                        <a:lnTo>
                          <a:pt x="227045" y="574463"/>
                        </a:lnTo>
                        <a:cubicBezTo>
                          <a:pt x="222595" y="582283"/>
                          <a:pt x="209423" y="583083"/>
                          <a:pt x="204439" y="574463"/>
                        </a:cubicBezTo>
                        <a:lnTo>
                          <a:pt x="1869" y="229291"/>
                        </a:lnTo>
                        <a:cubicBezTo>
                          <a:pt x="-623" y="225558"/>
                          <a:pt x="-623" y="220582"/>
                          <a:pt x="1869" y="216938"/>
                        </a:cubicBezTo>
                        <a:cubicBezTo>
                          <a:pt x="1869" y="216938"/>
                          <a:pt x="67909" y="96697"/>
                          <a:pt x="68532" y="95719"/>
                        </a:cubicBezTo>
                        <a:lnTo>
                          <a:pt x="167948" y="2939"/>
                        </a:lnTo>
                        <a:cubicBezTo>
                          <a:pt x="171686" y="450"/>
                          <a:pt x="175424" y="-705"/>
                          <a:pt x="179251" y="450"/>
                        </a:cubicBezTo>
                        <a:close/>
                      </a:path>
                    </a:pathLst>
                  </a:custGeom>
                  <a:solidFill>
                    <a:schemeClr val="accent3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grpSp>
              <p:nvGrpSpPr>
                <p:cNvPr id="15" name="组合 14">
                  <a:extLst>
                    <a:ext uri="{FF2B5EF4-FFF2-40B4-BE49-F238E27FC236}">
                      <a16:creationId xmlns:a16="http://schemas.microsoft.com/office/drawing/2014/main" id="{29423300-F0F7-4C34-50D6-82845EC1063A}"/>
                    </a:ext>
                  </a:extLst>
                </p:cNvPr>
                <p:cNvGrpSpPr/>
                <p:nvPr/>
              </p:nvGrpSpPr>
              <p:grpSpPr>
                <a:xfrm>
                  <a:off x="6851984" y="3036126"/>
                  <a:ext cx="746876" cy="732916"/>
                  <a:chOff x="5682651" y="4377271"/>
                  <a:chExt cx="746876" cy="732916"/>
                </a:xfrm>
              </p:grpSpPr>
              <p:grpSp>
                <p:nvGrpSpPr>
                  <p:cNvPr id="63" name="组合 62">
                    <a:extLst>
                      <a:ext uri="{FF2B5EF4-FFF2-40B4-BE49-F238E27FC236}">
                        <a16:creationId xmlns:a16="http://schemas.microsoft.com/office/drawing/2014/main" id="{D386CDE6-4E00-7488-039F-2E5204B06AFD}"/>
                      </a:ext>
                    </a:extLst>
                  </p:cNvPr>
                  <p:cNvGrpSpPr/>
                  <p:nvPr/>
                </p:nvGrpSpPr>
                <p:grpSpPr>
                  <a:xfrm>
                    <a:off x="5682651" y="4377271"/>
                    <a:ext cx="746876" cy="732916"/>
                    <a:chOff x="1305289" y="2924684"/>
                    <a:chExt cx="746876" cy="732916"/>
                  </a:xfrm>
                </p:grpSpPr>
                <p:sp>
                  <p:nvSpPr>
                    <p:cNvPr id="65" name="椭圆 64">
                      <a:extLst>
                        <a:ext uri="{FF2B5EF4-FFF2-40B4-BE49-F238E27FC236}">
                          <a16:creationId xmlns:a16="http://schemas.microsoft.com/office/drawing/2014/main" id="{FB6AD378-3AFC-E68E-92B6-D1B43EE53A2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305289" y="2924684"/>
                      <a:ext cx="746876" cy="732916"/>
                    </a:xfrm>
                    <a:prstGeom prst="ellipse">
                      <a:avLst/>
                    </a:prstGeom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rgbClr val="10ADD4"/>
                        </a:gs>
                      </a:gsLst>
                      <a:path path="rect">
                        <a:fillToRect r="100000" b="100000"/>
                      </a:path>
                      <a:tileRect l="-100000" t="-100000"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8" name="文本框 67">
                      <a:extLst>
                        <a:ext uri="{FF2B5EF4-FFF2-40B4-BE49-F238E27FC236}">
                          <a16:creationId xmlns:a16="http://schemas.microsoft.com/office/drawing/2014/main" id="{872AB5C9-007A-B4AF-468C-CAD5258DB8F1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1405628" y="3320293"/>
                      <a:ext cx="546197" cy="261610"/>
                    </a:xfrm>
                    <a:prstGeom prst="rect">
                      <a:avLst/>
                    </a:prstGeom>
                    <a:noFill/>
                  </p:spPr>
                  <p:txBody>
                    <a:bodyPr wrap="square">
                      <a:spAutoFit/>
                    </a:bodyPr>
                    <a:lstStyle/>
                    <a:p>
                      <a:pPr algn="ctr"/>
                      <a:r>
                        <a:rPr lang="zh-CN" altLang="en-US" sz="1100" b="1"/>
                        <a:t>遮瑕</a:t>
                      </a:r>
                    </a:p>
                  </p:txBody>
                </p:sp>
              </p:grpSp>
              <p:sp>
                <p:nvSpPr>
                  <p:cNvPr id="141" name="任意多边形: 形状 140">
                    <a:extLst>
                      <a:ext uri="{FF2B5EF4-FFF2-40B4-BE49-F238E27FC236}">
                        <a16:creationId xmlns:a16="http://schemas.microsoft.com/office/drawing/2014/main" id="{96F3DADA-D660-C471-12C5-7691722F46F0}"/>
                      </a:ext>
                    </a:extLst>
                  </p:cNvPr>
                  <p:cNvSpPr/>
                  <p:nvPr/>
                </p:nvSpPr>
                <p:spPr>
                  <a:xfrm>
                    <a:off x="5978101" y="4519926"/>
                    <a:ext cx="177084" cy="183638"/>
                  </a:xfrm>
                  <a:custGeom>
                    <a:avLst/>
                    <a:gdLst>
                      <a:gd name="connsiteX0" fmla="*/ 229415 w 489734"/>
                      <a:gd name="connsiteY0" fmla="*/ 238083 h 604323"/>
                      <a:gd name="connsiteX1" fmla="*/ 241908 w 489734"/>
                      <a:gd name="connsiteY1" fmla="*/ 569920 h 604323"/>
                      <a:gd name="connsiteX2" fmla="*/ 248224 w 489734"/>
                      <a:gd name="connsiteY2" fmla="*/ 576910 h 604323"/>
                      <a:gd name="connsiteX3" fmla="*/ 254539 w 489734"/>
                      <a:gd name="connsiteY3" fmla="*/ 569920 h 604323"/>
                      <a:gd name="connsiteX4" fmla="*/ 265660 w 489734"/>
                      <a:gd name="connsiteY4" fmla="*/ 238083 h 604323"/>
                      <a:gd name="connsiteX5" fmla="*/ 418625 w 489734"/>
                      <a:gd name="connsiteY5" fmla="*/ 238072 h 604323"/>
                      <a:gd name="connsiteX6" fmla="*/ 431116 w 489734"/>
                      <a:gd name="connsiteY6" fmla="*/ 569919 h 604323"/>
                      <a:gd name="connsiteX7" fmla="*/ 437430 w 489734"/>
                      <a:gd name="connsiteY7" fmla="*/ 576909 h 604323"/>
                      <a:gd name="connsiteX8" fmla="*/ 443744 w 489734"/>
                      <a:gd name="connsiteY8" fmla="*/ 569919 h 604323"/>
                      <a:gd name="connsiteX9" fmla="*/ 454863 w 489734"/>
                      <a:gd name="connsiteY9" fmla="*/ 238072 h 604323"/>
                      <a:gd name="connsiteX10" fmla="*/ 41186 w 489734"/>
                      <a:gd name="connsiteY10" fmla="*/ 238072 h 604323"/>
                      <a:gd name="connsiteX11" fmla="*/ 53817 w 489734"/>
                      <a:gd name="connsiteY11" fmla="*/ 569919 h 604323"/>
                      <a:gd name="connsiteX12" fmla="*/ 59994 w 489734"/>
                      <a:gd name="connsiteY12" fmla="*/ 576909 h 604323"/>
                      <a:gd name="connsiteX13" fmla="*/ 66310 w 489734"/>
                      <a:gd name="connsiteY13" fmla="*/ 569919 h 604323"/>
                      <a:gd name="connsiteX14" fmla="*/ 77567 w 489734"/>
                      <a:gd name="connsiteY14" fmla="*/ 238072 h 604323"/>
                      <a:gd name="connsiteX15" fmla="*/ 227630 w 489734"/>
                      <a:gd name="connsiteY15" fmla="*/ 193263 h 604323"/>
                      <a:gd name="connsiteX16" fmla="*/ 228317 w 489734"/>
                      <a:gd name="connsiteY16" fmla="*/ 210670 h 604323"/>
                      <a:gd name="connsiteX17" fmla="*/ 266483 w 489734"/>
                      <a:gd name="connsiteY17" fmla="*/ 210670 h 604323"/>
                      <a:gd name="connsiteX18" fmla="*/ 267170 w 489734"/>
                      <a:gd name="connsiteY18" fmla="*/ 193263 h 604323"/>
                      <a:gd name="connsiteX19" fmla="*/ 416977 w 489734"/>
                      <a:gd name="connsiteY19" fmla="*/ 193251 h 604323"/>
                      <a:gd name="connsiteX20" fmla="*/ 417664 w 489734"/>
                      <a:gd name="connsiteY20" fmla="*/ 210658 h 604323"/>
                      <a:gd name="connsiteX21" fmla="*/ 455823 w 489734"/>
                      <a:gd name="connsiteY21" fmla="*/ 210658 h 604323"/>
                      <a:gd name="connsiteX22" fmla="*/ 456372 w 489734"/>
                      <a:gd name="connsiteY22" fmla="*/ 193251 h 604323"/>
                      <a:gd name="connsiteX23" fmla="*/ 39539 w 489734"/>
                      <a:gd name="connsiteY23" fmla="*/ 193250 h 604323"/>
                      <a:gd name="connsiteX24" fmla="*/ 40225 w 489734"/>
                      <a:gd name="connsiteY24" fmla="*/ 210658 h 604323"/>
                      <a:gd name="connsiteX25" fmla="*/ 78391 w 489734"/>
                      <a:gd name="connsiteY25" fmla="*/ 210658 h 604323"/>
                      <a:gd name="connsiteX26" fmla="*/ 78940 w 489734"/>
                      <a:gd name="connsiteY26" fmla="*/ 193250 h 604323"/>
                      <a:gd name="connsiteX27" fmla="*/ 59308 w 489734"/>
                      <a:gd name="connsiteY27" fmla="*/ 93463 h 604323"/>
                      <a:gd name="connsiteX28" fmla="*/ 27457 w 489734"/>
                      <a:gd name="connsiteY28" fmla="*/ 133488 h 604323"/>
                      <a:gd name="connsiteX29" fmla="*/ 33910 w 489734"/>
                      <a:gd name="connsiteY29" fmla="*/ 165836 h 604323"/>
                      <a:gd name="connsiteX30" fmla="*/ 84706 w 489734"/>
                      <a:gd name="connsiteY30" fmla="*/ 165836 h 604323"/>
                      <a:gd name="connsiteX31" fmla="*/ 91021 w 489734"/>
                      <a:gd name="connsiteY31" fmla="*/ 133488 h 604323"/>
                      <a:gd name="connsiteX32" fmla="*/ 59308 w 489734"/>
                      <a:gd name="connsiteY32" fmla="*/ 93463 h 604323"/>
                      <a:gd name="connsiteX33" fmla="*/ 461314 w 489734"/>
                      <a:gd name="connsiteY33" fmla="*/ 92093 h 604323"/>
                      <a:gd name="connsiteX34" fmla="*/ 410938 w 489734"/>
                      <a:gd name="connsiteY34" fmla="*/ 107034 h 604323"/>
                      <a:gd name="connsiteX35" fmla="*/ 415468 w 489734"/>
                      <a:gd name="connsiteY35" fmla="*/ 165837 h 604323"/>
                      <a:gd name="connsiteX36" fmla="*/ 457608 w 489734"/>
                      <a:gd name="connsiteY36" fmla="*/ 165837 h 604323"/>
                      <a:gd name="connsiteX37" fmla="*/ 59308 w 489734"/>
                      <a:gd name="connsiteY37" fmla="*/ 66049 h 604323"/>
                      <a:gd name="connsiteX38" fmla="*/ 118479 w 489734"/>
                      <a:gd name="connsiteY38" fmla="*/ 133488 h 604323"/>
                      <a:gd name="connsiteX39" fmla="*/ 106809 w 489734"/>
                      <a:gd name="connsiteY39" fmla="*/ 183107 h 604323"/>
                      <a:gd name="connsiteX40" fmla="*/ 93767 w 489734"/>
                      <a:gd name="connsiteY40" fmla="*/ 570193 h 604323"/>
                      <a:gd name="connsiteX41" fmla="*/ 59994 w 489734"/>
                      <a:gd name="connsiteY41" fmla="*/ 604323 h 604323"/>
                      <a:gd name="connsiteX42" fmla="*/ 26359 w 489734"/>
                      <a:gd name="connsiteY42" fmla="*/ 570193 h 604323"/>
                      <a:gd name="connsiteX43" fmla="*/ 11669 w 489734"/>
                      <a:gd name="connsiteY43" fmla="*/ 183107 h 604323"/>
                      <a:gd name="connsiteX44" fmla="*/ 0 w 489734"/>
                      <a:gd name="connsiteY44" fmla="*/ 133488 h 604323"/>
                      <a:gd name="connsiteX45" fmla="*/ 59308 w 489734"/>
                      <a:gd name="connsiteY45" fmla="*/ 66049 h 604323"/>
                      <a:gd name="connsiteX46" fmla="*/ 472021 w 489734"/>
                      <a:gd name="connsiteY46" fmla="*/ 60156 h 604323"/>
                      <a:gd name="connsiteX47" fmla="*/ 484512 w 489734"/>
                      <a:gd name="connsiteY47" fmla="*/ 62623 h 604323"/>
                      <a:gd name="connsiteX48" fmla="*/ 489728 w 489734"/>
                      <a:gd name="connsiteY48" fmla="*/ 74000 h 604323"/>
                      <a:gd name="connsiteX49" fmla="*/ 484375 w 489734"/>
                      <a:gd name="connsiteY49" fmla="*/ 180092 h 604323"/>
                      <a:gd name="connsiteX50" fmla="*/ 471197 w 489734"/>
                      <a:gd name="connsiteY50" fmla="*/ 570193 h 604323"/>
                      <a:gd name="connsiteX51" fmla="*/ 437430 w 489734"/>
                      <a:gd name="connsiteY51" fmla="*/ 604323 h 604323"/>
                      <a:gd name="connsiteX52" fmla="*/ 403663 w 489734"/>
                      <a:gd name="connsiteY52" fmla="*/ 570193 h 604323"/>
                      <a:gd name="connsiteX53" fmla="*/ 388975 w 489734"/>
                      <a:gd name="connsiteY53" fmla="*/ 180229 h 604323"/>
                      <a:gd name="connsiteX54" fmla="*/ 382661 w 489734"/>
                      <a:gd name="connsiteY54" fmla="*/ 98124 h 604323"/>
                      <a:gd name="connsiteX55" fmla="*/ 392407 w 489734"/>
                      <a:gd name="connsiteY55" fmla="*/ 84006 h 604323"/>
                      <a:gd name="connsiteX56" fmla="*/ 247400 w 489734"/>
                      <a:gd name="connsiteY56" fmla="*/ 27413 h 604323"/>
                      <a:gd name="connsiteX57" fmla="*/ 153494 w 489734"/>
                      <a:gd name="connsiteY57" fmla="*/ 56882 h 604323"/>
                      <a:gd name="connsiteX58" fmla="*/ 221040 w 489734"/>
                      <a:gd name="connsiteY58" fmla="*/ 165850 h 604323"/>
                      <a:gd name="connsiteX59" fmla="*/ 273622 w 489734"/>
                      <a:gd name="connsiteY59" fmla="*/ 165850 h 604323"/>
                      <a:gd name="connsiteX60" fmla="*/ 341169 w 489734"/>
                      <a:gd name="connsiteY60" fmla="*/ 56882 h 604323"/>
                      <a:gd name="connsiteX61" fmla="*/ 247400 w 489734"/>
                      <a:gd name="connsiteY61" fmla="*/ 27413 h 604323"/>
                      <a:gd name="connsiteX62" fmla="*/ 247400 w 489734"/>
                      <a:gd name="connsiteY62" fmla="*/ 0 h 604323"/>
                      <a:gd name="connsiteX63" fmla="*/ 368901 w 489734"/>
                      <a:gd name="connsiteY63" fmla="*/ 45643 h 604323"/>
                      <a:gd name="connsiteX64" fmla="*/ 370411 w 489734"/>
                      <a:gd name="connsiteY64" fmla="*/ 61954 h 604323"/>
                      <a:gd name="connsiteX65" fmla="*/ 294902 w 489734"/>
                      <a:gd name="connsiteY65" fmla="*/ 183668 h 604323"/>
                      <a:gd name="connsiteX66" fmla="*/ 281997 w 489734"/>
                      <a:gd name="connsiteY66" fmla="*/ 570194 h 604323"/>
                      <a:gd name="connsiteX67" fmla="*/ 248224 w 489734"/>
                      <a:gd name="connsiteY67" fmla="*/ 604323 h 604323"/>
                      <a:gd name="connsiteX68" fmla="*/ 214451 w 489734"/>
                      <a:gd name="connsiteY68" fmla="*/ 570194 h 604323"/>
                      <a:gd name="connsiteX69" fmla="*/ 199898 w 489734"/>
                      <a:gd name="connsiteY69" fmla="*/ 183668 h 604323"/>
                      <a:gd name="connsiteX70" fmla="*/ 124389 w 489734"/>
                      <a:gd name="connsiteY70" fmla="*/ 61954 h 604323"/>
                      <a:gd name="connsiteX71" fmla="*/ 125899 w 489734"/>
                      <a:gd name="connsiteY71" fmla="*/ 45643 h 604323"/>
                      <a:gd name="connsiteX72" fmla="*/ 247400 w 489734"/>
                      <a:gd name="connsiteY72" fmla="*/ 0 h 6043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  <a:cxn ang="0">
                        <a:pos x="connsiteX64" y="connsiteY64"/>
                      </a:cxn>
                      <a:cxn ang="0">
                        <a:pos x="connsiteX65" y="connsiteY65"/>
                      </a:cxn>
                      <a:cxn ang="0">
                        <a:pos x="connsiteX66" y="connsiteY66"/>
                      </a:cxn>
                      <a:cxn ang="0">
                        <a:pos x="connsiteX67" y="connsiteY67"/>
                      </a:cxn>
                      <a:cxn ang="0">
                        <a:pos x="connsiteX68" y="connsiteY68"/>
                      </a:cxn>
                      <a:cxn ang="0">
                        <a:pos x="connsiteX69" y="connsiteY69"/>
                      </a:cxn>
                      <a:cxn ang="0">
                        <a:pos x="connsiteX70" y="connsiteY70"/>
                      </a:cxn>
                      <a:cxn ang="0">
                        <a:pos x="connsiteX71" y="connsiteY71"/>
                      </a:cxn>
                      <a:cxn ang="0">
                        <a:pos x="connsiteX72" y="connsiteY72"/>
                      </a:cxn>
                    </a:cxnLst>
                    <a:rect l="l" t="t" r="r" b="b"/>
                    <a:pathLst>
                      <a:path w="489734" h="604323">
                        <a:moveTo>
                          <a:pt x="229415" y="238083"/>
                        </a:moveTo>
                        <a:cubicBezTo>
                          <a:pt x="229415" y="238083"/>
                          <a:pt x="241908" y="569646"/>
                          <a:pt x="241908" y="569920"/>
                        </a:cubicBezTo>
                        <a:cubicBezTo>
                          <a:pt x="241908" y="574306"/>
                          <a:pt x="245203" y="576910"/>
                          <a:pt x="248224" y="576910"/>
                        </a:cubicBezTo>
                        <a:cubicBezTo>
                          <a:pt x="251107" y="576910"/>
                          <a:pt x="254539" y="574306"/>
                          <a:pt x="254539" y="569920"/>
                        </a:cubicBezTo>
                        <a:cubicBezTo>
                          <a:pt x="254539" y="569783"/>
                          <a:pt x="265660" y="238083"/>
                          <a:pt x="265660" y="238083"/>
                        </a:cubicBezTo>
                        <a:close/>
                        <a:moveTo>
                          <a:pt x="418625" y="238072"/>
                        </a:moveTo>
                        <a:cubicBezTo>
                          <a:pt x="418625" y="238072"/>
                          <a:pt x="431116" y="569644"/>
                          <a:pt x="431116" y="569919"/>
                        </a:cubicBezTo>
                        <a:cubicBezTo>
                          <a:pt x="431116" y="574305"/>
                          <a:pt x="434410" y="576909"/>
                          <a:pt x="437430" y="576909"/>
                        </a:cubicBezTo>
                        <a:cubicBezTo>
                          <a:pt x="440587" y="576909"/>
                          <a:pt x="443744" y="574305"/>
                          <a:pt x="443744" y="569919"/>
                        </a:cubicBezTo>
                        <a:cubicBezTo>
                          <a:pt x="443744" y="569782"/>
                          <a:pt x="454863" y="238072"/>
                          <a:pt x="454863" y="238072"/>
                        </a:cubicBezTo>
                        <a:close/>
                        <a:moveTo>
                          <a:pt x="41186" y="238072"/>
                        </a:moveTo>
                        <a:cubicBezTo>
                          <a:pt x="41186" y="238072"/>
                          <a:pt x="53679" y="569644"/>
                          <a:pt x="53817" y="569919"/>
                        </a:cubicBezTo>
                        <a:cubicBezTo>
                          <a:pt x="54091" y="574305"/>
                          <a:pt x="56562" y="577046"/>
                          <a:pt x="59994" y="576909"/>
                        </a:cubicBezTo>
                        <a:cubicBezTo>
                          <a:pt x="63976" y="576909"/>
                          <a:pt x="65898" y="574579"/>
                          <a:pt x="66310" y="569919"/>
                        </a:cubicBezTo>
                        <a:cubicBezTo>
                          <a:pt x="66447" y="569781"/>
                          <a:pt x="77567" y="238072"/>
                          <a:pt x="77567" y="238072"/>
                        </a:cubicBezTo>
                        <a:close/>
                        <a:moveTo>
                          <a:pt x="227630" y="193263"/>
                        </a:moveTo>
                        <a:lnTo>
                          <a:pt x="228317" y="210670"/>
                        </a:lnTo>
                        <a:lnTo>
                          <a:pt x="266483" y="210670"/>
                        </a:lnTo>
                        <a:lnTo>
                          <a:pt x="267170" y="193263"/>
                        </a:lnTo>
                        <a:close/>
                        <a:moveTo>
                          <a:pt x="416977" y="193251"/>
                        </a:moveTo>
                        <a:lnTo>
                          <a:pt x="417664" y="210658"/>
                        </a:lnTo>
                        <a:lnTo>
                          <a:pt x="455823" y="210658"/>
                        </a:lnTo>
                        <a:lnTo>
                          <a:pt x="456372" y="193251"/>
                        </a:lnTo>
                        <a:close/>
                        <a:moveTo>
                          <a:pt x="39539" y="193250"/>
                        </a:moveTo>
                        <a:lnTo>
                          <a:pt x="40225" y="210658"/>
                        </a:lnTo>
                        <a:lnTo>
                          <a:pt x="78391" y="210658"/>
                        </a:lnTo>
                        <a:lnTo>
                          <a:pt x="78940" y="193250"/>
                        </a:lnTo>
                        <a:close/>
                        <a:moveTo>
                          <a:pt x="59308" y="93463"/>
                        </a:moveTo>
                        <a:cubicBezTo>
                          <a:pt x="38166" y="93463"/>
                          <a:pt x="27457" y="106896"/>
                          <a:pt x="27457" y="133488"/>
                        </a:cubicBezTo>
                        <a:cubicBezTo>
                          <a:pt x="27457" y="145139"/>
                          <a:pt x="29791" y="156378"/>
                          <a:pt x="33910" y="165836"/>
                        </a:cubicBezTo>
                        <a:lnTo>
                          <a:pt x="84706" y="165836"/>
                        </a:lnTo>
                        <a:cubicBezTo>
                          <a:pt x="88688" y="156378"/>
                          <a:pt x="91021" y="145139"/>
                          <a:pt x="91021" y="133488"/>
                        </a:cubicBezTo>
                        <a:cubicBezTo>
                          <a:pt x="91021" y="106896"/>
                          <a:pt x="80313" y="93463"/>
                          <a:pt x="59308" y="93463"/>
                        </a:cubicBezTo>
                        <a:close/>
                        <a:moveTo>
                          <a:pt x="461314" y="92093"/>
                        </a:moveTo>
                        <a:lnTo>
                          <a:pt x="410938" y="107034"/>
                        </a:lnTo>
                        <a:lnTo>
                          <a:pt x="415468" y="165837"/>
                        </a:lnTo>
                        <a:lnTo>
                          <a:pt x="457608" y="165837"/>
                        </a:lnTo>
                        <a:close/>
                        <a:moveTo>
                          <a:pt x="59308" y="66049"/>
                        </a:moveTo>
                        <a:cubicBezTo>
                          <a:pt x="87864" y="66049"/>
                          <a:pt x="118479" y="83731"/>
                          <a:pt x="118479" y="133488"/>
                        </a:cubicBezTo>
                        <a:cubicBezTo>
                          <a:pt x="118479" y="151444"/>
                          <a:pt x="114360" y="168852"/>
                          <a:pt x="106809" y="183107"/>
                        </a:cubicBezTo>
                        <a:lnTo>
                          <a:pt x="93767" y="570193"/>
                        </a:lnTo>
                        <a:cubicBezTo>
                          <a:pt x="93767" y="589657"/>
                          <a:pt x="79215" y="604323"/>
                          <a:pt x="59994" y="604323"/>
                        </a:cubicBezTo>
                        <a:cubicBezTo>
                          <a:pt x="40912" y="604323"/>
                          <a:pt x="26496" y="589657"/>
                          <a:pt x="26359" y="570193"/>
                        </a:cubicBezTo>
                        <a:lnTo>
                          <a:pt x="11669" y="183107"/>
                        </a:lnTo>
                        <a:cubicBezTo>
                          <a:pt x="4118" y="168989"/>
                          <a:pt x="0" y="151444"/>
                          <a:pt x="0" y="133488"/>
                        </a:cubicBezTo>
                        <a:cubicBezTo>
                          <a:pt x="0" y="83731"/>
                          <a:pt x="30615" y="66049"/>
                          <a:pt x="59308" y="66049"/>
                        </a:cubicBezTo>
                        <a:close/>
                        <a:moveTo>
                          <a:pt x="472021" y="60156"/>
                        </a:moveTo>
                        <a:cubicBezTo>
                          <a:pt x="476413" y="58922"/>
                          <a:pt x="480943" y="59745"/>
                          <a:pt x="484512" y="62623"/>
                        </a:cubicBezTo>
                        <a:cubicBezTo>
                          <a:pt x="487943" y="65364"/>
                          <a:pt x="489865" y="69614"/>
                          <a:pt x="489728" y="74000"/>
                        </a:cubicBezTo>
                        <a:lnTo>
                          <a:pt x="484375" y="180092"/>
                        </a:lnTo>
                        <a:lnTo>
                          <a:pt x="471197" y="570193"/>
                        </a:lnTo>
                        <a:cubicBezTo>
                          <a:pt x="471197" y="589657"/>
                          <a:pt x="456647" y="604323"/>
                          <a:pt x="437430" y="604323"/>
                        </a:cubicBezTo>
                        <a:cubicBezTo>
                          <a:pt x="418350" y="604323"/>
                          <a:pt x="403800" y="589657"/>
                          <a:pt x="403663" y="570193"/>
                        </a:cubicBezTo>
                        <a:lnTo>
                          <a:pt x="388975" y="180229"/>
                        </a:lnTo>
                        <a:lnTo>
                          <a:pt x="382661" y="98124"/>
                        </a:lnTo>
                        <a:cubicBezTo>
                          <a:pt x="382112" y="91682"/>
                          <a:pt x="386230" y="85788"/>
                          <a:pt x="392407" y="84006"/>
                        </a:cubicBezTo>
                        <a:close/>
                        <a:moveTo>
                          <a:pt x="247400" y="27413"/>
                        </a:moveTo>
                        <a:cubicBezTo>
                          <a:pt x="209920" y="27413"/>
                          <a:pt x="175186" y="38515"/>
                          <a:pt x="153494" y="56882"/>
                        </a:cubicBezTo>
                        <a:lnTo>
                          <a:pt x="221040" y="165850"/>
                        </a:lnTo>
                        <a:lnTo>
                          <a:pt x="273622" y="165850"/>
                        </a:lnTo>
                        <a:lnTo>
                          <a:pt x="341169" y="56882"/>
                        </a:lnTo>
                        <a:cubicBezTo>
                          <a:pt x="319614" y="38515"/>
                          <a:pt x="284743" y="27413"/>
                          <a:pt x="247400" y="27413"/>
                        </a:cubicBezTo>
                        <a:close/>
                        <a:moveTo>
                          <a:pt x="247400" y="0"/>
                        </a:moveTo>
                        <a:cubicBezTo>
                          <a:pt x="297648" y="0"/>
                          <a:pt x="343091" y="16996"/>
                          <a:pt x="368901" y="45643"/>
                        </a:cubicBezTo>
                        <a:cubicBezTo>
                          <a:pt x="373020" y="50303"/>
                          <a:pt x="373432" y="56882"/>
                          <a:pt x="370411" y="61954"/>
                        </a:cubicBezTo>
                        <a:lnTo>
                          <a:pt x="294902" y="183668"/>
                        </a:lnTo>
                        <a:lnTo>
                          <a:pt x="281997" y="570194"/>
                        </a:lnTo>
                        <a:cubicBezTo>
                          <a:pt x="281860" y="589657"/>
                          <a:pt x="267307" y="604323"/>
                          <a:pt x="248224" y="604323"/>
                        </a:cubicBezTo>
                        <a:cubicBezTo>
                          <a:pt x="229003" y="604323"/>
                          <a:pt x="214588" y="589657"/>
                          <a:pt x="214451" y="570194"/>
                        </a:cubicBezTo>
                        <a:lnTo>
                          <a:pt x="199898" y="183668"/>
                        </a:lnTo>
                        <a:lnTo>
                          <a:pt x="124389" y="61954"/>
                        </a:lnTo>
                        <a:cubicBezTo>
                          <a:pt x="121231" y="56882"/>
                          <a:pt x="121643" y="50303"/>
                          <a:pt x="125899" y="45643"/>
                        </a:cubicBezTo>
                        <a:cubicBezTo>
                          <a:pt x="151709" y="16996"/>
                          <a:pt x="197152" y="0"/>
                          <a:pt x="247400" y="0"/>
                        </a:cubicBezTo>
                        <a:close/>
                      </a:path>
                    </a:pathLst>
                  </a:custGeom>
                  <a:solidFill>
                    <a:schemeClr val="accent3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grpSp>
              <p:nvGrpSpPr>
                <p:cNvPr id="64" name="组合 63">
                  <a:extLst>
                    <a:ext uri="{FF2B5EF4-FFF2-40B4-BE49-F238E27FC236}">
                      <a16:creationId xmlns:a16="http://schemas.microsoft.com/office/drawing/2014/main" id="{E37FC200-18D0-A6D4-0CC5-94A26A19B84E}"/>
                    </a:ext>
                  </a:extLst>
                </p:cNvPr>
                <p:cNvGrpSpPr/>
                <p:nvPr/>
              </p:nvGrpSpPr>
              <p:grpSpPr>
                <a:xfrm>
                  <a:off x="6882786" y="4014199"/>
                  <a:ext cx="746876" cy="732916"/>
                  <a:chOff x="1213674" y="4800791"/>
                  <a:chExt cx="746876" cy="732916"/>
                </a:xfrm>
              </p:grpSpPr>
              <p:grpSp>
                <p:nvGrpSpPr>
                  <p:cNvPr id="39" name="组合 38">
                    <a:extLst>
                      <a:ext uri="{FF2B5EF4-FFF2-40B4-BE49-F238E27FC236}">
                        <a16:creationId xmlns:a16="http://schemas.microsoft.com/office/drawing/2014/main" id="{5136085C-AF36-1D20-8200-A18165520263}"/>
                      </a:ext>
                    </a:extLst>
                  </p:cNvPr>
                  <p:cNvGrpSpPr/>
                  <p:nvPr/>
                </p:nvGrpSpPr>
                <p:grpSpPr>
                  <a:xfrm>
                    <a:off x="1213674" y="4800791"/>
                    <a:ext cx="746876" cy="732916"/>
                    <a:chOff x="1305289" y="2924684"/>
                    <a:chExt cx="746876" cy="732916"/>
                  </a:xfrm>
                </p:grpSpPr>
                <p:sp>
                  <p:nvSpPr>
                    <p:cNvPr id="40" name="椭圆 39">
                      <a:extLst>
                        <a:ext uri="{FF2B5EF4-FFF2-40B4-BE49-F238E27FC236}">
                          <a16:creationId xmlns:a16="http://schemas.microsoft.com/office/drawing/2014/main" id="{2B54ADF2-D1C4-79A1-8670-18519B65E1D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305289" y="2924684"/>
                      <a:ext cx="746876" cy="732916"/>
                    </a:xfrm>
                    <a:prstGeom prst="ellipse">
                      <a:avLst/>
                    </a:prstGeom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00000">
                          <a:srgbClr val="10ADD4"/>
                        </a:gs>
                      </a:gsLst>
                      <a:path path="rect">
                        <a:fillToRect r="100000" b="100000"/>
                      </a:path>
                      <a:tileRect l="-100000" t="-100000"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1" name="文本框 40">
                      <a:extLst>
                        <a:ext uri="{FF2B5EF4-FFF2-40B4-BE49-F238E27FC236}">
                          <a16:creationId xmlns:a16="http://schemas.microsoft.com/office/drawing/2014/main" id="{A4371F4B-C193-3FE8-B635-36ACC5D52037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1405628" y="3320293"/>
                      <a:ext cx="546197" cy="261610"/>
                    </a:xfrm>
                    <a:prstGeom prst="rect">
                      <a:avLst/>
                    </a:prstGeom>
                    <a:noFill/>
                  </p:spPr>
                  <p:txBody>
                    <a:bodyPr wrap="square">
                      <a:spAutoFit/>
                    </a:bodyPr>
                    <a:lstStyle/>
                    <a:p>
                      <a:pPr algn="ctr"/>
                      <a:r>
                        <a:rPr lang="zh-CN" altLang="en-US" sz="1100" b="1"/>
                        <a:t>润色</a:t>
                      </a:r>
                    </a:p>
                  </p:txBody>
                </p:sp>
              </p:grpSp>
              <p:sp>
                <p:nvSpPr>
                  <p:cNvPr id="142" name="任意多边形: 形状 141">
                    <a:extLst>
                      <a:ext uri="{FF2B5EF4-FFF2-40B4-BE49-F238E27FC236}">
                        <a16:creationId xmlns:a16="http://schemas.microsoft.com/office/drawing/2014/main" id="{ED73F3FD-49DD-EEAF-748B-9AE42E35F283}"/>
                      </a:ext>
                    </a:extLst>
                  </p:cNvPr>
                  <p:cNvSpPr/>
                  <p:nvPr/>
                </p:nvSpPr>
                <p:spPr>
                  <a:xfrm>
                    <a:off x="1492583" y="4880016"/>
                    <a:ext cx="164832" cy="278426"/>
                  </a:xfrm>
                  <a:custGeom>
                    <a:avLst/>
                    <a:gdLst>
                      <a:gd name="connsiteX0" fmla="*/ 164020 w 328059"/>
                      <a:gd name="connsiteY0" fmla="*/ 295246 h 606722"/>
                      <a:gd name="connsiteX1" fmla="*/ 250534 w 328059"/>
                      <a:gd name="connsiteY1" fmla="*/ 320747 h 606722"/>
                      <a:gd name="connsiteX2" fmla="*/ 288895 w 328059"/>
                      <a:gd name="connsiteY2" fmla="*/ 385076 h 606722"/>
                      <a:gd name="connsiteX3" fmla="*/ 250534 w 328059"/>
                      <a:gd name="connsiteY3" fmla="*/ 449405 h 606722"/>
                      <a:gd name="connsiteX4" fmla="*/ 164020 w 328059"/>
                      <a:gd name="connsiteY4" fmla="*/ 474906 h 606722"/>
                      <a:gd name="connsiteX5" fmla="*/ 77507 w 328059"/>
                      <a:gd name="connsiteY5" fmla="*/ 449405 h 606722"/>
                      <a:gd name="connsiteX6" fmla="*/ 39234 w 328059"/>
                      <a:gd name="connsiteY6" fmla="*/ 385076 h 606722"/>
                      <a:gd name="connsiteX7" fmla="*/ 52852 w 328059"/>
                      <a:gd name="connsiteY7" fmla="*/ 344648 h 606722"/>
                      <a:gd name="connsiteX8" fmla="*/ 66559 w 328059"/>
                      <a:gd name="connsiteY8" fmla="*/ 342338 h 606722"/>
                      <a:gd name="connsiteX9" fmla="*/ 68873 w 328059"/>
                      <a:gd name="connsiteY9" fmla="*/ 356021 h 606722"/>
                      <a:gd name="connsiteX10" fmla="*/ 58816 w 328059"/>
                      <a:gd name="connsiteY10" fmla="*/ 385076 h 606722"/>
                      <a:gd name="connsiteX11" fmla="*/ 88721 w 328059"/>
                      <a:gd name="connsiteY11" fmla="*/ 433323 h 606722"/>
                      <a:gd name="connsiteX12" fmla="*/ 164020 w 328059"/>
                      <a:gd name="connsiteY12" fmla="*/ 455270 h 606722"/>
                      <a:gd name="connsiteX13" fmla="*/ 239319 w 328059"/>
                      <a:gd name="connsiteY13" fmla="*/ 433323 h 606722"/>
                      <a:gd name="connsiteX14" fmla="*/ 269225 w 328059"/>
                      <a:gd name="connsiteY14" fmla="*/ 385076 h 606722"/>
                      <a:gd name="connsiteX15" fmla="*/ 239319 w 328059"/>
                      <a:gd name="connsiteY15" fmla="*/ 336829 h 606722"/>
                      <a:gd name="connsiteX16" fmla="*/ 164020 w 328059"/>
                      <a:gd name="connsiteY16" fmla="*/ 314794 h 606722"/>
                      <a:gd name="connsiteX17" fmla="*/ 95219 w 328059"/>
                      <a:gd name="connsiteY17" fmla="*/ 332653 h 606722"/>
                      <a:gd name="connsiteX18" fmla="*/ 81779 w 328059"/>
                      <a:gd name="connsiteY18" fmla="*/ 329277 h 606722"/>
                      <a:gd name="connsiteX19" fmla="*/ 85250 w 328059"/>
                      <a:gd name="connsiteY19" fmla="*/ 315860 h 606722"/>
                      <a:gd name="connsiteX20" fmla="*/ 164020 w 328059"/>
                      <a:gd name="connsiteY20" fmla="*/ 295246 h 606722"/>
                      <a:gd name="connsiteX21" fmla="*/ 110184 w 328059"/>
                      <a:gd name="connsiteY21" fmla="*/ 283587 h 606722"/>
                      <a:gd name="connsiteX22" fmla="*/ 48061 w 328059"/>
                      <a:gd name="connsiteY22" fmla="*/ 320024 h 606722"/>
                      <a:gd name="connsiteX23" fmla="*/ 19670 w 328059"/>
                      <a:gd name="connsiteY23" fmla="*/ 385078 h 606722"/>
                      <a:gd name="connsiteX24" fmla="*/ 164030 w 328059"/>
                      <a:gd name="connsiteY24" fmla="*/ 494478 h 606722"/>
                      <a:gd name="connsiteX25" fmla="*/ 167857 w 328059"/>
                      <a:gd name="connsiteY25" fmla="*/ 494389 h 606722"/>
                      <a:gd name="connsiteX26" fmla="*/ 174265 w 328059"/>
                      <a:gd name="connsiteY26" fmla="*/ 494211 h 606722"/>
                      <a:gd name="connsiteX27" fmla="*/ 308034 w 328059"/>
                      <a:gd name="connsiteY27" fmla="*/ 393698 h 606722"/>
                      <a:gd name="connsiteX28" fmla="*/ 308034 w 328059"/>
                      <a:gd name="connsiteY28" fmla="*/ 393521 h 606722"/>
                      <a:gd name="connsiteX29" fmla="*/ 308390 w 328059"/>
                      <a:gd name="connsiteY29" fmla="*/ 389166 h 606722"/>
                      <a:gd name="connsiteX30" fmla="*/ 308390 w 328059"/>
                      <a:gd name="connsiteY30" fmla="*/ 387922 h 606722"/>
                      <a:gd name="connsiteX31" fmla="*/ 308479 w 328059"/>
                      <a:gd name="connsiteY31" fmla="*/ 387300 h 606722"/>
                      <a:gd name="connsiteX32" fmla="*/ 308479 w 328059"/>
                      <a:gd name="connsiteY32" fmla="*/ 385078 h 606722"/>
                      <a:gd name="connsiteX33" fmla="*/ 280088 w 328059"/>
                      <a:gd name="connsiteY33" fmla="*/ 320024 h 606722"/>
                      <a:gd name="connsiteX34" fmla="*/ 217965 w 328059"/>
                      <a:gd name="connsiteY34" fmla="*/ 283587 h 606722"/>
                      <a:gd name="connsiteX35" fmla="*/ 208085 w 328059"/>
                      <a:gd name="connsiteY35" fmla="*/ 293452 h 606722"/>
                      <a:gd name="connsiteX36" fmla="*/ 119974 w 328059"/>
                      <a:gd name="connsiteY36" fmla="*/ 293452 h 606722"/>
                      <a:gd name="connsiteX37" fmla="*/ 113032 w 328059"/>
                      <a:gd name="connsiteY37" fmla="*/ 290519 h 606722"/>
                      <a:gd name="connsiteX38" fmla="*/ 110184 w 328059"/>
                      <a:gd name="connsiteY38" fmla="*/ 283587 h 606722"/>
                      <a:gd name="connsiteX39" fmla="*/ 129764 w 328059"/>
                      <a:gd name="connsiteY39" fmla="*/ 257904 h 606722"/>
                      <a:gd name="connsiteX40" fmla="*/ 129764 w 328059"/>
                      <a:gd name="connsiteY40" fmla="*/ 273811 h 606722"/>
                      <a:gd name="connsiteX41" fmla="*/ 198295 w 328059"/>
                      <a:gd name="connsiteY41" fmla="*/ 273811 h 606722"/>
                      <a:gd name="connsiteX42" fmla="*/ 198295 w 328059"/>
                      <a:gd name="connsiteY42" fmla="*/ 270790 h 606722"/>
                      <a:gd name="connsiteX43" fmla="*/ 198295 w 328059"/>
                      <a:gd name="connsiteY43" fmla="*/ 260925 h 606722"/>
                      <a:gd name="connsiteX44" fmla="*/ 198295 w 328059"/>
                      <a:gd name="connsiteY44" fmla="*/ 257904 h 606722"/>
                      <a:gd name="connsiteX45" fmla="*/ 164020 w 328059"/>
                      <a:gd name="connsiteY45" fmla="*/ 56876 h 606722"/>
                      <a:gd name="connsiteX46" fmla="*/ 236204 w 328059"/>
                      <a:gd name="connsiteY46" fmla="*/ 73760 h 606722"/>
                      <a:gd name="connsiteX47" fmla="*/ 240387 w 328059"/>
                      <a:gd name="connsiteY47" fmla="*/ 87000 h 606722"/>
                      <a:gd name="connsiteX48" fmla="*/ 227214 w 328059"/>
                      <a:gd name="connsiteY48" fmla="*/ 91177 h 606722"/>
                      <a:gd name="connsiteX49" fmla="*/ 164020 w 328059"/>
                      <a:gd name="connsiteY49" fmla="*/ 76426 h 606722"/>
                      <a:gd name="connsiteX50" fmla="*/ 88721 w 328059"/>
                      <a:gd name="connsiteY50" fmla="*/ 98463 h 606722"/>
                      <a:gd name="connsiteX51" fmla="*/ 58816 w 328059"/>
                      <a:gd name="connsiteY51" fmla="*/ 146715 h 606722"/>
                      <a:gd name="connsiteX52" fmla="*/ 88721 w 328059"/>
                      <a:gd name="connsiteY52" fmla="*/ 194967 h 606722"/>
                      <a:gd name="connsiteX53" fmla="*/ 164020 w 328059"/>
                      <a:gd name="connsiteY53" fmla="*/ 216915 h 606722"/>
                      <a:gd name="connsiteX54" fmla="*/ 239319 w 328059"/>
                      <a:gd name="connsiteY54" fmla="*/ 194967 h 606722"/>
                      <a:gd name="connsiteX55" fmla="*/ 269225 w 328059"/>
                      <a:gd name="connsiteY55" fmla="*/ 146715 h 606722"/>
                      <a:gd name="connsiteX56" fmla="*/ 255607 w 328059"/>
                      <a:gd name="connsiteY56" fmla="*/ 112948 h 606722"/>
                      <a:gd name="connsiteX57" fmla="*/ 256675 w 328059"/>
                      <a:gd name="connsiteY57" fmla="*/ 99174 h 606722"/>
                      <a:gd name="connsiteX58" fmla="*/ 270560 w 328059"/>
                      <a:gd name="connsiteY58" fmla="*/ 100329 h 606722"/>
                      <a:gd name="connsiteX59" fmla="*/ 288895 w 328059"/>
                      <a:gd name="connsiteY59" fmla="*/ 146715 h 606722"/>
                      <a:gd name="connsiteX60" fmla="*/ 250534 w 328059"/>
                      <a:gd name="connsiteY60" fmla="*/ 210962 h 606722"/>
                      <a:gd name="connsiteX61" fmla="*/ 164020 w 328059"/>
                      <a:gd name="connsiteY61" fmla="*/ 236465 h 606722"/>
                      <a:gd name="connsiteX62" fmla="*/ 77507 w 328059"/>
                      <a:gd name="connsiteY62" fmla="*/ 210962 h 606722"/>
                      <a:gd name="connsiteX63" fmla="*/ 39234 w 328059"/>
                      <a:gd name="connsiteY63" fmla="*/ 146715 h 606722"/>
                      <a:gd name="connsiteX64" fmla="*/ 77507 w 328059"/>
                      <a:gd name="connsiteY64" fmla="*/ 82379 h 606722"/>
                      <a:gd name="connsiteX65" fmla="*/ 164020 w 328059"/>
                      <a:gd name="connsiteY65" fmla="*/ 56876 h 606722"/>
                      <a:gd name="connsiteX66" fmla="*/ 110184 w 328059"/>
                      <a:gd name="connsiteY66" fmla="*/ 45235 h 606722"/>
                      <a:gd name="connsiteX67" fmla="*/ 48061 w 328059"/>
                      <a:gd name="connsiteY67" fmla="*/ 81672 h 606722"/>
                      <a:gd name="connsiteX68" fmla="*/ 19670 w 328059"/>
                      <a:gd name="connsiteY68" fmla="*/ 146726 h 606722"/>
                      <a:gd name="connsiteX69" fmla="*/ 48061 w 328059"/>
                      <a:gd name="connsiteY69" fmla="*/ 211691 h 606722"/>
                      <a:gd name="connsiteX70" fmla="*/ 110184 w 328059"/>
                      <a:gd name="connsiteY70" fmla="*/ 248217 h 606722"/>
                      <a:gd name="connsiteX71" fmla="*/ 110184 w 328059"/>
                      <a:gd name="connsiteY71" fmla="*/ 248128 h 606722"/>
                      <a:gd name="connsiteX72" fmla="*/ 119974 w 328059"/>
                      <a:gd name="connsiteY72" fmla="*/ 238352 h 606722"/>
                      <a:gd name="connsiteX73" fmla="*/ 208085 w 328059"/>
                      <a:gd name="connsiteY73" fmla="*/ 238352 h 606722"/>
                      <a:gd name="connsiteX74" fmla="*/ 217965 w 328059"/>
                      <a:gd name="connsiteY74" fmla="*/ 248128 h 606722"/>
                      <a:gd name="connsiteX75" fmla="*/ 217965 w 328059"/>
                      <a:gd name="connsiteY75" fmla="*/ 248217 h 606722"/>
                      <a:gd name="connsiteX76" fmla="*/ 280088 w 328059"/>
                      <a:gd name="connsiteY76" fmla="*/ 211691 h 606722"/>
                      <a:gd name="connsiteX77" fmla="*/ 308479 w 328059"/>
                      <a:gd name="connsiteY77" fmla="*/ 146726 h 606722"/>
                      <a:gd name="connsiteX78" fmla="*/ 280088 w 328059"/>
                      <a:gd name="connsiteY78" fmla="*/ 81672 h 606722"/>
                      <a:gd name="connsiteX79" fmla="*/ 217965 w 328059"/>
                      <a:gd name="connsiteY79" fmla="*/ 45235 h 606722"/>
                      <a:gd name="connsiteX80" fmla="*/ 208085 w 328059"/>
                      <a:gd name="connsiteY80" fmla="*/ 55011 h 606722"/>
                      <a:gd name="connsiteX81" fmla="*/ 119974 w 328059"/>
                      <a:gd name="connsiteY81" fmla="*/ 55011 h 606722"/>
                      <a:gd name="connsiteX82" fmla="*/ 110184 w 328059"/>
                      <a:gd name="connsiteY82" fmla="*/ 45235 h 606722"/>
                      <a:gd name="connsiteX83" fmla="*/ 129764 w 328059"/>
                      <a:gd name="connsiteY83" fmla="*/ 19552 h 606722"/>
                      <a:gd name="connsiteX84" fmla="*/ 129764 w 328059"/>
                      <a:gd name="connsiteY84" fmla="*/ 35460 h 606722"/>
                      <a:gd name="connsiteX85" fmla="*/ 198295 w 328059"/>
                      <a:gd name="connsiteY85" fmla="*/ 35460 h 606722"/>
                      <a:gd name="connsiteX86" fmla="*/ 198295 w 328059"/>
                      <a:gd name="connsiteY86" fmla="*/ 32438 h 606722"/>
                      <a:gd name="connsiteX87" fmla="*/ 198295 w 328059"/>
                      <a:gd name="connsiteY87" fmla="*/ 19552 h 606722"/>
                      <a:gd name="connsiteX88" fmla="*/ 119974 w 328059"/>
                      <a:gd name="connsiteY88" fmla="*/ 0 h 606722"/>
                      <a:gd name="connsiteX89" fmla="*/ 208085 w 328059"/>
                      <a:gd name="connsiteY89" fmla="*/ 0 h 606722"/>
                      <a:gd name="connsiteX90" fmla="*/ 217965 w 328059"/>
                      <a:gd name="connsiteY90" fmla="*/ 9776 h 606722"/>
                      <a:gd name="connsiteX91" fmla="*/ 217965 w 328059"/>
                      <a:gd name="connsiteY91" fmla="*/ 24884 h 606722"/>
                      <a:gd name="connsiteX92" fmla="*/ 294061 w 328059"/>
                      <a:gd name="connsiteY92" fmla="*/ 67986 h 606722"/>
                      <a:gd name="connsiteX93" fmla="*/ 328059 w 328059"/>
                      <a:gd name="connsiteY93" fmla="*/ 146726 h 606722"/>
                      <a:gd name="connsiteX94" fmla="*/ 294061 w 328059"/>
                      <a:gd name="connsiteY94" fmla="*/ 225377 h 606722"/>
                      <a:gd name="connsiteX95" fmla="*/ 226776 w 328059"/>
                      <a:gd name="connsiteY95" fmla="*/ 265902 h 606722"/>
                      <a:gd name="connsiteX96" fmla="*/ 294061 w 328059"/>
                      <a:gd name="connsiteY96" fmla="*/ 306338 h 606722"/>
                      <a:gd name="connsiteX97" fmla="*/ 328059 w 328059"/>
                      <a:gd name="connsiteY97" fmla="*/ 385078 h 606722"/>
                      <a:gd name="connsiteX98" fmla="*/ 328059 w 328059"/>
                      <a:gd name="connsiteY98" fmla="*/ 477681 h 606722"/>
                      <a:gd name="connsiteX99" fmla="*/ 290590 w 328059"/>
                      <a:gd name="connsiteY99" fmla="*/ 559887 h 606722"/>
                      <a:gd name="connsiteX100" fmla="*/ 276705 w 328059"/>
                      <a:gd name="connsiteY100" fmla="*/ 559532 h 606722"/>
                      <a:gd name="connsiteX101" fmla="*/ 277061 w 328059"/>
                      <a:gd name="connsiteY101" fmla="*/ 545668 h 606722"/>
                      <a:gd name="connsiteX102" fmla="*/ 308479 w 328059"/>
                      <a:gd name="connsiteY102" fmla="*/ 477681 h 606722"/>
                      <a:gd name="connsiteX103" fmla="*/ 308479 w 328059"/>
                      <a:gd name="connsiteY103" fmla="*/ 446488 h 606722"/>
                      <a:gd name="connsiteX104" fmla="*/ 279108 w 328059"/>
                      <a:gd name="connsiteY104" fmla="*/ 477059 h 606722"/>
                      <a:gd name="connsiteX105" fmla="*/ 168213 w 328059"/>
                      <a:gd name="connsiteY105" fmla="*/ 514030 h 606722"/>
                      <a:gd name="connsiteX106" fmla="*/ 164030 w 328059"/>
                      <a:gd name="connsiteY106" fmla="*/ 514030 h 606722"/>
                      <a:gd name="connsiteX107" fmla="*/ 147920 w 328059"/>
                      <a:gd name="connsiteY107" fmla="*/ 513408 h 606722"/>
                      <a:gd name="connsiteX108" fmla="*/ 49040 w 328059"/>
                      <a:gd name="connsiteY108" fmla="*/ 477059 h 606722"/>
                      <a:gd name="connsiteX109" fmla="*/ 31151 w 328059"/>
                      <a:gd name="connsiteY109" fmla="*/ 460796 h 606722"/>
                      <a:gd name="connsiteX110" fmla="*/ 24743 w 328059"/>
                      <a:gd name="connsiteY110" fmla="*/ 453331 h 606722"/>
                      <a:gd name="connsiteX111" fmla="*/ 19670 w 328059"/>
                      <a:gd name="connsiteY111" fmla="*/ 446488 h 606722"/>
                      <a:gd name="connsiteX112" fmla="*/ 19670 w 328059"/>
                      <a:gd name="connsiteY112" fmla="*/ 477681 h 606722"/>
                      <a:gd name="connsiteX113" fmla="*/ 164030 w 328059"/>
                      <a:gd name="connsiteY113" fmla="*/ 587082 h 606722"/>
                      <a:gd name="connsiteX114" fmla="*/ 246890 w 328059"/>
                      <a:gd name="connsiteY114" fmla="*/ 567263 h 606722"/>
                      <a:gd name="connsiteX115" fmla="*/ 260151 w 328059"/>
                      <a:gd name="connsiteY115" fmla="*/ 571262 h 606722"/>
                      <a:gd name="connsiteX116" fmla="*/ 256146 w 328059"/>
                      <a:gd name="connsiteY116" fmla="*/ 584504 h 606722"/>
                      <a:gd name="connsiteX117" fmla="*/ 164030 w 328059"/>
                      <a:gd name="connsiteY117" fmla="*/ 606722 h 606722"/>
                      <a:gd name="connsiteX118" fmla="*/ 49040 w 328059"/>
                      <a:gd name="connsiteY118" fmla="*/ 569752 h 606722"/>
                      <a:gd name="connsiteX119" fmla="*/ 0 w 328059"/>
                      <a:gd name="connsiteY119" fmla="*/ 477681 h 606722"/>
                      <a:gd name="connsiteX120" fmla="*/ 0 w 328059"/>
                      <a:gd name="connsiteY120" fmla="*/ 385078 h 606722"/>
                      <a:gd name="connsiteX121" fmla="*/ 33999 w 328059"/>
                      <a:gd name="connsiteY121" fmla="*/ 306338 h 606722"/>
                      <a:gd name="connsiteX122" fmla="*/ 101284 w 328059"/>
                      <a:gd name="connsiteY122" fmla="*/ 265902 h 606722"/>
                      <a:gd name="connsiteX123" fmla="*/ 33999 w 328059"/>
                      <a:gd name="connsiteY123" fmla="*/ 225377 h 606722"/>
                      <a:gd name="connsiteX124" fmla="*/ 0 w 328059"/>
                      <a:gd name="connsiteY124" fmla="*/ 146726 h 606722"/>
                      <a:gd name="connsiteX125" fmla="*/ 33999 w 328059"/>
                      <a:gd name="connsiteY125" fmla="*/ 67986 h 606722"/>
                      <a:gd name="connsiteX126" fmla="*/ 110184 w 328059"/>
                      <a:gd name="connsiteY126" fmla="*/ 24884 h 606722"/>
                      <a:gd name="connsiteX127" fmla="*/ 110184 w 328059"/>
                      <a:gd name="connsiteY127" fmla="*/ 9776 h 606722"/>
                      <a:gd name="connsiteX128" fmla="*/ 119974 w 328059"/>
                      <a:gd name="connsiteY128" fmla="*/ 0 h 60672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  <a:cxn ang="0">
                        <a:pos x="connsiteX64" y="connsiteY64"/>
                      </a:cxn>
                      <a:cxn ang="0">
                        <a:pos x="connsiteX65" y="connsiteY65"/>
                      </a:cxn>
                      <a:cxn ang="0">
                        <a:pos x="connsiteX66" y="connsiteY66"/>
                      </a:cxn>
                      <a:cxn ang="0">
                        <a:pos x="connsiteX67" y="connsiteY67"/>
                      </a:cxn>
                      <a:cxn ang="0">
                        <a:pos x="connsiteX68" y="connsiteY68"/>
                      </a:cxn>
                      <a:cxn ang="0">
                        <a:pos x="connsiteX69" y="connsiteY69"/>
                      </a:cxn>
                      <a:cxn ang="0">
                        <a:pos x="connsiteX70" y="connsiteY70"/>
                      </a:cxn>
                      <a:cxn ang="0">
                        <a:pos x="connsiteX71" y="connsiteY71"/>
                      </a:cxn>
                      <a:cxn ang="0">
                        <a:pos x="connsiteX72" y="connsiteY72"/>
                      </a:cxn>
                      <a:cxn ang="0">
                        <a:pos x="connsiteX73" y="connsiteY73"/>
                      </a:cxn>
                      <a:cxn ang="0">
                        <a:pos x="connsiteX74" y="connsiteY74"/>
                      </a:cxn>
                      <a:cxn ang="0">
                        <a:pos x="connsiteX75" y="connsiteY75"/>
                      </a:cxn>
                      <a:cxn ang="0">
                        <a:pos x="connsiteX76" y="connsiteY76"/>
                      </a:cxn>
                      <a:cxn ang="0">
                        <a:pos x="connsiteX77" y="connsiteY77"/>
                      </a:cxn>
                      <a:cxn ang="0">
                        <a:pos x="connsiteX78" y="connsiteY78"/>
                      </a:cxn>
                      <a:cxn ang="0">
                        <a:pos x="connsiteX79" y="connsiteY79"/>
                      </a:cxn>
                      <a:cxn ang="0">
                        <a:pos x="connsiteX80" y="connsiteY80"/>
                      </a:cxn>
                      <a:cxn ang="0">
                        <a:pos x="connsiteX81" y="connsiteY81"/>
                      </a:cxn>
                      <a:cxn ang="0">
                        <a:pos x="connsiteX82" y="connsiteY82"/>
                      </a:cxn>
                      <a:cxn ang="0">
                        <a:pos x="connsiteX83" y="connsiteY83"/>
                      </a:cxn>
                      <a:cxn ang="0">
                        <a:pos x="connsiteX84" y="connsiteY84"/>
                      </a:cxn>
                      <a:cxn ang="0">
                        <a:pos x="connsiteX85" y="connsiteY85"/>
                      </a:cxn>
                      <a:cxn ang="0">
                        <a:pos x="connsiteX86" y="connsiteY86"/>
                      </a:cxn>
                      <a:cxn ang="0">
                        <a:pos x="connsiteX87" y="connsiteY87"/>
                      </a:cxn>
                      <a:cxn ang="0">
                        <a:pos x="connsiteX88" y="connsiteY88"/>
                      </a:cxn>
                      <a:cxn ang="0">
                        <a:pos x="connsiteX89" y="connsiteY89"/>
                      </a:cxn>
                      <a:cxn ang="0">
                        <a:pos x="connsiteX90" y="connsiteY90"/>
                      </a:cxn>
                      <a:cxn ang="0">
                        <a:pos x="connsiteX91" y="connsiteY91"/>
                      </a:cxn>
                      <a:cxn ang="0">
                        <a:pos x="connsiteX92" y="connsiteY92"/>
                      </a:cxn>
                      <a:cxn ang="0">
                        <a:pos x="connsiteX93" y="connsiteY93"/>
                      </a:cxn>
                      <a:cxn ang="0">
                        <a:pos x="connsiteX94" y="connsiteY94"/>
                      </a:cxn>
                      <a:cxn ang="0">
                        <a:pos x="connsiteX95" y="connsiteY95"/>
                      </a:cxn>
                      <a:cxn ang="0">
                        <a:pos x="connsiteX96" y="connsiteY96"/>
                      </a:cxn>
                      <a:cxn ang="0">
                        <a:pos x="connsiteX97" y="connsiteY97"/>
                      </a:cxn>
                      <a:cxn ang="0">
                        <a:pos x="connsiteX98" y="connsiteY98"/>
                      </a:cxn>
                      <a:cxn ang="0">
                        <a:pos x="connsiteX99" y="connsiteY99"/>
                      </a:cxn>
                      <a:cxn ang="0">
                        <a:pos x="connsiteX100" y="connsiteY100"/>
                      </a:cxn>
                      <a:cxn ang="0">
                        <a:pos x="connsiteX101" y="connsiteY101"/>
                      </a:cxn>
                      <a:cxn ang="0">
                        <a:pos x="connsiteX102" y="connsiteY102"/>
                      </a:cxn>
                      <a:cxn ang="0">
                        <a:pos x="connsiteX103" y="connsiteY103"/>
                      </a:cxn>
                      <a:cxn ang="0">
                        <a:pos x="connsiteX104" y="connsiteY104"/>
                      </a:cxn>
                      <a:cxn ang="0">
                        <a:pos x="connsiteX105" y="connsiteY105"/>
                      </a:cxn>
                      <a:cxn ang="0">
                        <a:pos x="connsiteX106" y="connsiteY106"/>
                      </a:cxn>
                      <a:cxn ang="0">
                        <a:pos x="connsiteX107" y="connsiteY107"/>
                      </a:cxn>
                      <a:cxn ang="0">
                        <a:pos x="connsiteX108" y="connsiteY108"/>
                      </a:cxn>
                      <a:cxn ang="0">
                        <a:pos x="connsiteX109" y="connsiteY109"/>
                      </a:cxn>
                      <a:cxn ang="0">
                        <a:pos x="connsiteX110" y="connsiteY110"/>
                      </a:cxn>
                      <a:cxn ang="0">
                        <a:pos x="connsiteX111" y="connsiteY111"/>
                      </a:cxn>
                      <a:cxn ang="0">
                        <a:pos x="connsiteX112" y="connsiteY112"/>
                      </a:cxn>
                      <a:cxn ang="0">
                        <a:pos x="connsiteX113" y="connsiteY113"/>
                      </a:cxn>
                      <a:cxn ang="0">
                        <a:pos x="connsiteX114" y="connsiteY114"/>
                      </a:cxn>
                      <a:cxn ang="0">
                        <a:pos x="connsiteX115" y="connsiteY115"/>
                      </a:cxn>
                      <a:cxn ang="0">
                        <a:pos x="connsiteX116" y="connsiteY116"/>
                      </a:cxn>
                      <a:cxn ang="0">
                        <a:pos x="connsiteX117" y="connsiteY117"/>
                      </a:cxn>
                      <a:cxn ang="0">
                        <a:pos x="connsiteX118" y="connsiteY118"/>
                      </a:cxn>
                      <a:cxn ang="0">
                        <a:pos x="connsiteX119" y="connsiteY119"/>
                      </a:cxn>
                      <a:cxn ang="0">
                        <a:pos x="connsiteX120" y="connsiteY120"/>
                      </a:cxn>
                      <a:cxn ang="0">
                        <a:pos x="connsiteX121" y="connsiteY121"/>
                      </a:cxn>
                      <a:cxn ang="0">
                        <a:pos x="connsiteX122" y="connsiteY122"/>
                      </a:cxn>
                      <a:cxn ang="0">
                        <a:pos x="connsiteX123" y="connsiteY123"/>
                      </a:cxn>
                      <a:cxn ang="0">
                        <a:pos x="connsiteX124" y="connsiteY124"/>
                      </a:cxn>
                      <a:cxn ang="0">
                        <a:pos x="connsiteX125" y="connsiteY125"/>
                      </a:cxn>
                      <a:cxn ang="0">
                        <a:pos x="connsiteX126" y="connsiteY126"/>
                      </a:cxn>
                      <a:cxn ang="0">
                        <a:pos x="connsiteX127" y="connsiteY127"/>
                      </a:cxn>
                      <a:cxn ang="0">
                        <a:pos x="connsiteX128" y="connsiteY128"/>
                      </a:cxn>
                    </a:cxnLst>
                    <a:rect l="l" t="t" r="r" b="b"/>
                    <a:pathLst>
                      <a:path w="328059" h="606722">
                        <a:moveTo>
                          <a:pt x="164020" y="295246"/>
                        </a:moveTo>
                        <a:cubicBezTo>
                          <a:pt x="196151" y="295246"/>
                          <a:pt x="226947" y="304309"/>
                          <a:pt x="250534" y="320747"/>
                        </a:cubicBezTo>
                        <a:cubicBezTo>
                          <a:pt x="274921" y="337718"/>
                          <a:pt x="288895" y="361175"/>
                          <a:pt x="288895" y="385076"/>
                        </a:cubicBezTo>
                        <a:cubicBezTo>
                          <a:pt x="288895" y="408977"/>
                          <a:pt x="274921" y="432434"/>
                          <a:pt x="250534" y="449405"/>
                        </a:cubicBezTo>
                        <a:cubicBezTo>
                          <a:pt x="226947" y="465843"/>
                          <a:pt x="196151" y="474906"/>
                          <a:pt x="164020" y="474906"/>
                        </a:cubicBezTo>
                        <a:cubicBezTo>
                          <a:pt x="131889" y="474906"/>
                          <a:pt x="101182" y="465843"/>
                          <a:pt x="77507" y="449405"/>
                        </a:cubicBezTo>
                        <a:cubicBezTo>
                          <a:pt x="53208" y="432434"/>
                          <a:pt x="39234" y="408977"/>
                          <a:pt x="39234" y="385076"/>
                        </a:cubicBezTo>
                        <a:cubicBezTo>
                          <a:pt x="39234" y="371126"/>
                          <a:pt x="43952" y="357176"/>
                          <a:pt x="52852" y="344648"/>
                        </a:cubicBezTo>
                        <a:cubicBezTo>
                          <a:pt x="56056" y="340205"/>
                          <a:pt x="62198" y="339228"/>
                          <a:pt x="66559" y="342338"/>
                        </a:cubicBezTo>
                        <a:cubicBezTo>
                          <a:pt x="71009" y="345448"/>
                          <a:pt x="71988" y="351579"/>
                          <a:pt x="68873" y="356021"/>
                        </a:cubicBezTo>
                        <a:cubicBezTo>
                          <a:pt x="62198" y="365262"/>
                          <a:pt x="58816" y="375125"/>
                          <a:pt x="58816" y="385076"/>
                        </a:cubicBezTo>
                        <a:cubicBezTo>
                          <a:pt x="58816" y="402758"/>
                          <a:pt x="69496" y="419906"/>
                          <a:pt x="88721" y="433323"/>
                        </a:cubicBezTo>
                        <a:cubicBezTo>
                          <a:pt x="108837" y="447273"/>
                          <a:pt x="136250" y="455270"/>
                          <a:pt x="164020" y="455270"/>
                        </a:cubicBezTo>
                        <a:cubicBezTo>
                          <a:pt x="191790" y="455270"/>
                          <a:pt x="219293" y="447273"/>
                          <a:pt x="239319" y="433323"/>
                        </a:cubicBezTo>
                        <a:cubicBezTo>
                          <a:pt x="258633" y="419906"/>
                          <a:pt x="269225" y="402758"/>
                          <a:pt x="269225" y="385076"/>
                        </a:cubicBezTo>
                        <a:cubicBezTo>
                          <a:pt x="269225" y="367394"/>
                          <a:pt x="258633" y="350246"/>
                          <a:pt x="239319" y="336829"/>
                        </a:cubicBezTo>
                        <a:cubicBezTo>
                          <a:pt x="219293" y="322879"/>
                          <a:pt x="191790" y="314794"/>
                          <a:pt x="164020" y="314794"/>
                        </a:cubicBezTo>
                        <a:cubicBezTo>
                          <a:pt x="139099" y="314794"/>
                          <a:pt x="114711" y="321191"/>
                          <a:pt x="95219" y="332653"/>
                        </a:cubicBezTo>
                        <a:cubicBezTo>
                          <a:pt x="90591" y="335407"/>
                          <a:pt x="84538" y="333897"/>
                          <a:pt x="81779" y="329277"/>
                        </a:cubicBezTo>
                        <a:cubicBezTo>
                          <a:pt x="79020" y="324567"/>
                          <a:pt x="80622" y="318614"/>
                          <a:pt x="85250" y="315860"/>
                        </a:cubicBezTo>
                        <a:cubicBezTo>
                          <a:pt x="107680" y="302532"/>
                          <a:pt x="135627" y="295246"/>
                          <a:pt x="164020" y="295246"/>
                        </a:cubicBezTo>
                        <a:close/>
                        <a:moveTo>
                          <a:pt x="110184" y="283587"/>
                        </a:moveTo>
                        <a:cubicBezTo>
                          <a:pt x="85709" y="291141"/>
                          <a:pt x="63903" y="303850"/>
                          <a:pt x="48061" y="320024"/>
                        </a:cubicBezTo>
                        <a:cubicBezTo>
                          <a:pt x="29460" y="339043"/>
                          <a:pt x="19670" y="361527"/>
                          <a:pt x="19670" y="385078"/>
                        </a:cubicBezTo>
                        <a:cubicBezTo>
                          <a:pt x="19670" y="445421"/>
                          <a:pt x="84463" y="494478"/>
                          <a:pt x="164030" y="494478"/>
                        </a:cubicBezTo>
                        <a:cubicBezTo>
                          <a:pt x="165365" y="494478"/>
                          <a:pt x="166611" y="494478"/>
                          <a:pt x="167857" y="494389"/>
                        </a:cubicBezTo>
                        <a:cubicBezTo>
                          <a:pt x="170082" y="494389"/>
                          <a:pt x="172218" y="494300"/>
                          <a:pt x="174265" y="494211"/>
                        </a:cubicBezTo>
                        <a:cubicBezTo>
                          <a:pt x="245377" y="490390"/>
                          <a:pt x="302427" y="447465"/>
                          <a:pt x="308034" y="393698"/>
                        </a:cubicBezTo>
                        <a:cubicBezTo>
                          <a:pt x="308034" y="393609"/>
                          <a:pt x="308034" y="393521"/>
                          <a:pt x="308034" y="393521"/>
                        </a:cubicBezTo>
                        <a:cubicBezTo>
                          <a:pt x="308212" y="392010"/>
                          <a:pt x="308301" y="390588"/>
                          <a:pt x="308390" y="389166"/>
                        </a:cubicBezTo>
                        <a:cubicBezTo>
                          <a:pt x="308390" y="388722"/>
                          <a:pt x="308390" y="388277"/>
                          <a:pt x="308390" y="387922"/>
                        </a:cubicBezTo>
                        <a:cubicBezTo>
                          <a:pt x="308479" y="387655"/>
                          <a:pt x="308479" y="387477"/>
                          <a:pt x="308479" y="387300"/>
                        </a:cubicBezTo>
                        <a:cubicBezTo>
                          <a:pt x="308479" y="386589"/>
                          <a:pt x="308479" y="385789"/>
                          <a:pt x="308479" y="385078"/>
                        </a:cubicBezTo>
                        <a:cubicBezTo>
                          <a:pt x="308479" y="361527"/>
                          <a:pt x="298689" y="339043"/>
                          <a:pt x="280088" y="320024"/>
                        </a:cubicBezTo>
                        <a:cubicBezTo>
                          <a:pt x="264156" y="303850"/>
                          <a:pt x="242440" y="291141"/>
                          <a:pt x="217965" y="283587"/>
                        </a:cubicBezTo>
                        <a:cubicBezTo>
                          <a:pt x="217965" y="289008"/>
                          <a:pt x="213514" y="293452"/>
                          <a:pt x="208085" y="293452"/>
                        </a:cubicBezTo>
                        <a:lnTo>
                          <a:pt x="119974" y="293452"/>
                        </a:lnTo>
                        <a:cubicBezTo>
                          <a:pt x="117304" y="293452"/>
                          <a:pt x="114812" y="292297"/>
                          <a:pt x="113032" y="290519"/>
                        </a:cubicBezTo>
                        <a:cubicBezTo>
                          <a:pt x="111252" y="288742"/>
                          <a:pt x="110184" y="286342"/>
                          <a:pt x="110184" y="283587"/>
                        </a:cubicBezTo>
                        <a:close/>
                        <a:moveTo>
                          <a:pt x="129764" y="257904"/>
                        </a:moveTo>
                        <a:lnTo>
                          <a:pt x="129764" y="273811"/>
                        </a:lnTo>
                        <a:lnTo>
                          <a:pt x="198295" y="273811"/>
                        </a:lnTo>
                        <a:lnTo>
                          <a:pt x="198295" y="270790"/>
                        </a:lnTo>
                        <a:lnTo>
                          <a:pt x="198295" y="260925"/>
                        </a:lnTo>
                        <a:lnTo>
                          <a:pt x="198295" y="257904"/>
                        </a:lnTo>
                        <a:close/>
                        <a:moveTo>
                          <a:pt x="164020" y="56876"/>
                        </a:moveTo>
                        <a:cubicBezTo>
                          <a:pt x="189832" y="56876"/>
                          <a:pt x="214842" y="62741"/>
                          <a:pt x="236204" y="73760"/>
                        </a:cubicBezTo>
                        <a:cubicBezTo>
                          <a:pt x="241010" y="76248"/>
                          <a:pt x="242879" y="82202"/>
                          <a:pt x="240387" y="87000"/>
                        </a:cubicBezTo>
                        <a:cubicBezTo>
                          <a:pt x="237984" y="91799"/>
                          <a:pt x="232021" y="93665"/>
                          <a:pt x="227214" y="91177"/>
                        </a:cubicBezTo>
                        <a:cubicBezTo>
                          <a:pt x="208612" y="81579"/>
                          <a:pt x="186717" y="76426"/>
                          <a:pt x="164020" y="76426"/>
                        </a:cubicBezTo>
                        <a:cubicBezTo>
                          <a:pt x="136250" y="76426"/>
                          <a:pt x="108837" y="84512"/>
                          <a:pt x="88721" y="98463"/>
                        </a:cubicBezTo>
                        <a:cubicBezTo>
                          <a:pt x="69496" y="111881"/>
                          <a:pt x="58816" y="129032"/>
                          <a:pt x="58816" y="146715"/>
                        </a:cubicBezTo>
                        <a:cubicBezTo>
                          <a:pt x="58816" y="164398"/>
                          <a:pt x="69496" y="181549"/>
                          <a:pt x="88721" y="194967"/>
                        </a:cubicBezTo>
                        <a:cubicBezTo>
                          <a:pt x="108837" y="208918"/>
                          <a:pt x="136250" y="216915"/>
                          <a:pt x="164020" y="216915"/>
                        </a:cubicBezTo>
                        <a:cubicBezTo>
                          <a:pt x="191790" y="216915"/>
                          <a:pt x="219293" y="208918"/>
                          <a:pt x="239319" y="194967"/>
                        </a:cubicBezTo>
                        <a:cubicBezTo>
                          <a:pt x="258633" y="181549"/>
                          <a:pt x="269225" y="164398"/>
                          <a:pt x="269225" y="146715"/>
                        </a:cubicBezTo>
                        <a:cubicBezTo>
                          <a:pt x="269225" y="135074"/>
                          <a:pt x="264508" y="123433"/>
                          <a:pt x="255607" y="112948"/>
                        </a:cubicBezTo>
                        <a:cubicBezTo>
                          <a:pt x="252136" y="108860"/>
                          <a:pt x="252581" y="102729"/>
                          <a:pt x="256675" y="99174"/>
                        </a:cubicBezTo>
                        <a:cubicBezTo>
                          <a:pt x="260858" y="95708"/>
                          <a:pt x="267000" y="96153"/>
                          <a:pt x="270560" y="100329"/>
                        </a:cubicBezTo>
                        <a:cubicBezTo>
                          <a:pt x="282487" y="114369"/>
                          <a:pt x="288895" y="130364"/>
                          <a:pt x="288895" y="146715"/>
                        </a:cubicBezTo>
                        <a:cubicBezTo>
                          <a:pt x="288895" y="170619"/>
                          <a:pt x="274921" y="194078"/>
                          <a:pt x="250534" y="210962"/>
                        </a:cubicBezTo>
                        <a:cubicBezTo>
                          <a:pt x="226947" y="227401"/>
                          <a:pt x="196151" y="236465"/>
                          <a:pt x="164020" y="236465"/>
                        </a:cubicBezTo>
                        <a:cubicBezTo>
                          <a:pt x="131889" y="236465"/>
                          <a:pt x="101182" y="227401"/>
                          <a:pt x="77507" y="210962"/>
                        </a:cubicBezTo>
                        <a:cubicBezTo>
                          <a:pt x="53208" y="194078"/>
                          <a:pt x="39234" y="170619"/>
                          <a:pt x="39234" y="146715"/>
                        </a:cubicBezTo>
                        <a:cubicBezTo>
                          <a:pt x="39234" y="122811"/>
                          <a:pt x="53208" y="99352"/>
                          <a:pt x="77507" y="82379"/>
                        </a:cubicBezTo>
                        <a:cubicBezTo>
                          <a:pt x="101182" y="65940"/>
                          <a:pt x="131889" y="56876"/>
                          <a:pt x="164020" y="56876"/>
                        </a:cubicBezTo>
                        <a:close/>
                        <a:moveTo>
                          <a:pt x="110184" y="45235"/>
                        </a:moveTo>
                        <a:cubicBezTo>
                          <a:pt x="85709" y="52789"/>
                          <a:pt x="63903" y="65498"/>
                          <a:pt x="48061" y="81672"/>
                        </a:cubicBezTo>
                        <a:cubicBezTo>
                          <a:pt x="29460" y="100602"/>
                          <a:pt x="19670" y="123086"/>
                          <a:pt x="19670" y="146726"/>
                        </a:cubicBezTo>
                        <a:cubicBezTo>
                          <a:pt x="19670" y="170277"/>
                          <a:pt x="29460" y="192761"/>
                          <a:pt x="48061" y="211691"/>
                        </a:cubicBezTo>
                        <a:cubicBezTo>
                          <a:pt x="63903" y="227954"/>
                          <a:pt x="85709" y="240663"/>
                          <a:pt x="110184" y="248217"/>
                        </a:cubicBezTo>
                        <a:lnTo>
                          <a:pt x="110184" y="248128"/>
                        </a:lnTo>
                        <a:cubicBezTo>
                          <a:pt x="110184" y="242707"/>
                          <a:pt x="114545" y="238352"/>
                          <a:pt x="119974" y="238352"/>
                        </a:cubicBezTo>
                        <a:lnTo>
                          <a:pt x="208085" y="238352"/>
                        </a:lnTo>
                        <a:cubicBezTo>
                          <a:pt x="213514" y="238352"/>
                          <a:pt x="217965" y="242707"/>
                          <a:pt x="217965" y="248128"/>
                        </a:cubicBezTo>
                        <a:lnTo>
                          <a:pt x="217965" y="248217"/>
                        </a:lnTo>
                        <a:cubicBezTo>
                          <a:pt x="242440" y="240663"/>
                          <a:pt x="264156" y="227954"/>
                          <a:pt x="280088" y="211691"/>
                        </a:cubicBezTo>
                        <a:cubicBezTo>
                          <a:pt x="298689" y="192761"/>
                          <a:pt x="308479" y="170277"/>
                          <a:pt x="308479" y="146726"/>
                        </a:cubicBezTo>
                        <a:cubicBezTo>
                          <a:pt x="308479" y="123086"/>
                          <a:pt x="298689" y="100602"/>
                          <a:pt x="280088" y="81672"/>
                        </a:cubicBezTo>
                        <a:cubicBezTo>
                          <a:pt x="264156" y="65498"/>
                          <a:pt x="242440" y="52789"/>
                          <a:pt x="217965" y="45235"/>
                        </a:cubicBezTo>
                        <a:cubicBezTo>
                          <a:pt x="217965" y="50656"/>
                          <a:pt x="213514" y="55011"/>
                          <a:pt x="208085" y="55011"/>
                        </a:cubicBezTo>
                        <a:lnTo>
                          <a:pt x="119974" y="55011"/>
                        </a:lnTo>
                        <a:cubicBezTo>
                          <a:pt x="114545" y="55011"/>
                          <a:pt x="110184" y="50656"/>
                          <a:pt x="110184" y="45235"/>
                        </a:cubicBezTo>
                        <a:close/>
                        <a:moveTo>
                          <a:pt x="129764" y="19552"/>
                        </a:moveTo>
                        <a:lnTo>
                          <a:pt x="129764" y="35460"/>
                        </a:lnTo>
                        <a:lnTo>
                          <a:pt x="198295" y="35460"/>
                        </a:lnTo>
                        <a:lnTo>
                          <a:pt x="198295" y="32438"/>
                        </a:lnTo>
                        <a:lnTo>
                          <a:pt x="198295" y="19552"/>
                        </a:lnTo>
                        <a:close/>
                        <a:moveTo>
                          <a:pt x="119974" y="0"/>
                        </a:moveTo>
                        <a:lnTo>
                          <a:pt x="208085" y="0"/>
                        </a:lnTo>
                        <a:cubicBezTo>
                          <a:pt x="213514" y="0"/>
                          <a:pt x="217965" y="4355"/>
                          <a:pt x="217965" y="9776"/>
                        </a:cubicBezTo>
                        <a:lnTo>
                          <a:pt x="217965" y="24884"/>
                        </a:lnTo>
                        <a:cubicBezTo>
                          <a:pt x="247869" y="33060"/>
                          <a:pt x="274658" y="48168"/>
                          <a:pt x="294061" y="67986"/>
                        </a:cubicBezTo>
                        <a:cubicBezTo>
                          <a:pt x="316311" y="90648"/>
                          <a:pt x="328059" y="117932"/>
                          <a:pt x="328059" y="146726"/>
                        </a:cubicBezTo>
                        <a:cubicBezTo>
                          <a:pt x="328059" y="175520"/>
                          <a:pt x="316311" y="202715"/>
                          <a:pt x="294061" y="225377"/>
                        </a:cubicBezTo>
                        <a:cubicBezTo>
                          <a:pt x="276616" y="243240"/>
                          <a:pt x="253120" y="257281"/>
                          <a:pt x="226776" y="265902"/>
                        </a:cubicBezTo>
                        <a:cubicBezTo>
                          <a:pt x="253120" y="274522"/>
                          <a:pt x="276616" y="288564"/>
                          <a:pt x="294061" y="306338"/>
                        </a:cubicBezTo>
                        <a:cubicBezTo>
                          <a:pt x="316311" y="329089"/>
                          <a:pt x="328059" y="356284"/>
                          <a:pt x="328059" y="385078"/>
                        </a:cubicBezTo>
                        <a:lnTo>
                          <a:pt x="328059" y="477681"/>
                        </a:lnTo>
                        <a:cubicBezTo>
                          <a:pt x="328059" y="507720"/>
                          <a:pt x="314798" y="536869"/>
                          <a:pt x="290590" y="559887"/>
                        </a:cubicBezTo>
                        <a:cubicBezTo>
                          <a:pt x="286674" y="563620"/>
                          <a:pt x="280444" y="563442"/>
                          <a:pt x="276705" y="559532"/>
                        </a:cubicBezTo>
                        <a:cubicBezTo>
                          <a:pt x="272967" y="555621"/>
                          <a:pt x="273145" y="549400"/>
                          <a:pt x="277061" y="545668"/>
                        </a:cubicBezTo>
                        <a:cubicBezTo>
                          <a:pt x="297621" y="526116"/>
                          <a:pt x="308479" y="502654"/>
                          <a:pt x="308479" y="477681"/>
                        </a:cubicBezTo>
                        <a:lnTo>
                          <a:pt x="308479" y="446488"/>
                        </a:lnTo>
                        <a:cubicBezTo>
                          <a:pt x="300469" y="458130"/>
                          <a:pt x="290323" y="468350"/>
                          <a:pt x="279108" y="477059"/>
                        </a:cubicBezTo>
                        <a:cubicBezTo>
                          <a:pt x="249293" y="500166"/>
                          <a:pt x="210043" y="513141"/>
                          <a:pt x="168213" y="514030"/>
                        </a:cubicBezTo>
                        <a:cubicBezTo>
                          <a:pt x="166878" y="514030"/>
                          <a:pt x="165454" y="514030"/>
                          <a:pt x="164030" y="514030"/>
                        </a:cubicBezTo>
                        <a:cubicBezTo>
                          <a:pt x="158601" y="514030"/>
                          <a:pt x="153261" y="513852"/>
                          <a:pt x="147920" y="513408"/>
                        </a:cubicBezTo>
                        <a:cubicBezTo>
                          <a:pt x="110629" y="510564"/>
                          <a:pt x="76007" y="497944"/>
                          <a:pt x="49040" y="477059"/>
                        </a:cubicBezTo>
                        <a:cubicBezTo>
                          <a:pt x="42632" y="472171"/>
                          <a:pt x="36669" y="466661"/>
                          <a:pt x="31151" y="460796"/>
                        </a:cubicBezTo>
                        <a:cubicBezTo>
                          <a:pt x="28926" y="458396"/>
                          <a:pt x="26790" y="455908"/>
                          <a:pt x="24743" y="453331"/>
                        </a:cubicBezTo>
                        <a:cubicBezTo>
                          <a:pt x="23764" y="452087"/>
                          <a:pt x="19670" y="447998"/>
                          <a:pt x="19670" y="446488"/>
                        </a:cubicBezTo>
                        <a:lnTo>
                          <a:pt x="19670" y="477681"/>
                        </a:lnTo>
                        <a:cubicBezTo>
                          <a:pt x="19670" y="538025"/>
                          <a:pt x="84463" y="587082"/>
                          <a:pt x="164030" y="587082"/>
                        </a:cubicBezTo>
                        <a:cubicBezTo>
                          <a:pt x="193845" y="587082"/>
                          <a:pt x="222504" y="580238"/>
                          <a:pt x="246890" y="567263"/>
                        </a:cubicBezTo>
                        <a:cubicBezTo>
                          <a:pt x="251696" y="564686"/>
                          <a:pt x="257570" y="566552"/>
                          <a:pt x="260151" y="571262"/>
                        </a:cubicBezTo>
                        <a:cubicBezTo>
                          <a:pt x="262732" y="576062"/>
                          <a:pt x="260863" y="582016"/>
                          <a:pt x="256146" y="584504"/>
                        </a:cubicBezTo>
                        <a:cubicBezTo>
                          <a:pt x="228912" y="598990"/>
                          <a:pt x="197049" y="606722"/>
                          <a:pt x="164030" y="606722"/>
                        </a:cubicBezTo>
                        <a:cubicBezTo>
                          <a:pt x="120686" y="606722"/>
                          <a:pt x="79834" y="593569"/>
                          <a:pt x="49040" y="569752"/>
                        </a:cubicBezTo>
                        <a:cubicBezTo>
                          <a:pt x="17445" y="545312"/>
                          <a:pt x="0" y="512697"/>
                          <a:pt x="0" y="477681"/>
                        </a:cubicBezTo>
                        <a:lnTo>
                          <a:pt x="0" y="385078"/>
                        </a:lnTo>
                        <a:cubicBezTo>
                          <a:pt x="0" y="356284"/>
                          <a:pt x="11748" y="329089"/>
                          <a:pt x="33999" y="306338"/>
                        </a:cubicBezTo>
                        <a:cubicBezTo>
                          <a:pt x="51443" y="288564"/>
                          <a:pt x="74939" y="274522"/>
                          <a:pt x="101284" y="265902"/>
                        </a:cubicBezTo>
                        <a:cubicBezTo>
                          <a:pt x="74939" y="257281"/>
                          <a:pt x="51443" y="243240"/>
                          <a:pt x="33999" y="225377"/>
                        </a:cubicBezTo>
                        <a:cubicBezTo>
                          <a:pt x="11748" y="202715"/>
                          <a:pt x="0" y="175520"/>
                          <a:pt x="0" y="146726"/>
                        </a:cubicBezTo>
                        <a:cubicBezTo>
                          <a:pt x="0" y="117932"/>
                          <a:pt x="11748" y="90648"/>
                          <a:pt x="33999" y="67986"/>
                        </a:cubicBezTo>
                        <a:cubicBezTo>
                          <a:pt x="53401" y="48168"/>
                          <a:pt x="80279" y="33060"/>
                          <a:pt x="110184" y="24884"/>
                        </a:cubicBezTo>
                        <a:lnTo>
                          <a:pt x="110184" y="9776"/>
                        </a:lnTo>
                        <a:cubicBezTo>
                          <a:pt x="110184" y="4355"/>
                          <a:pt x="114545" y="0"/>
                          <a:pt x="119974" y="0"/>
                        </a:cubicBezTo>
                        <a:close/>
                      </a:path>
                    </a:pathLst>
                  </a:custGeom>
                  <a:solidFill>
                    <a:schemeClr val="accent3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grpSp>
              <p:nvGrpSpPr>
                <p:cNvPr id="96" name="组合 95">
                  <a:extLst>
                    <a:ext uri="{FF2B5EF4-FFF2-40B4-BE49-F238E27FC236}">
                      <a16:creationId xmlns:a16="http://schemas.microsoft.com/office/drawing/2014/main" id="{AD0303B3-D183-E9FE-937A-68BB5F3D7E5C}"/>
                    </a:ext>
                  </a:extLst>
                </p:cNvPr>
                <p:cNvGrpSpPr/>
                <p:nvPr/>
              </p:nvGrpSpPr>
              <p:grpSpPr>
                <a:xfrm>
                  <a:off x="8048636" y="2805366"/>
                  <a:ext cx="746876" cy="732916"/>
                  <a:chOff x="1305289" y="2924684"/>
                  <a:chExt cx="746876" cy="732916"/>
                </a:xfrm>
              </p:grpSpPr>
              <p:sp>
                <p:nvSpPr>
                  <p:cNvPr id="98" name="椭圆 97">
                    <a:extLst>
                      <a:ext uri="{FF2B5EF4-FFF2-40B4-BE49-F238E27FC236}">
                        <a16:creationId xmlns:a16="http://schemas.microsoft.com/office/drawing/2014/main" id="{0AFD29EE-7694-6828-2B89-E6A7801CF3FB}"/>
                      </a:ext>
                    </a:extLst>
                  </p:cNvPr>
                  <p:cNvSpPr/>
                  <p:nvPr/>
                </p:nvSpPr>
                <p:spPr>
                  <a:xfrm>
                    <a:off x="1305289" y="2924684"/>
                    <a:ext cx="746876" cy="732916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100000">
                        <a:srgbClr val="10ADD4"/>
                      </a:gs>
                    </a:gsLst>
                    <a:path path="rect">
                      <a:fillToRect r="100000" b="100000"/>
                    </a:path>
                    <a:tileRect l="-100000" t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99" name="文本框 98">
                    <a:extLst>
                      <a:ext uri="{FF2B5EF4-FFF2-40B4-BE49-F238E27FC236}">
                        <a16:creationId xmlns:a16="http://schemas.microsoft.com/office/drawing/2014/main" id="{799575CE-8700-9FE8-A848-547564DDA1A3}"/>
                      </a:ext>
                    </a:extLst>
                  </p:cNvPr>
                  <p:cNvSpPr txBox="1"/>
                  <p:nvPr/>
                </p:nvSpPr>
                <p:spPr>
                  <a:xfrm>
                    <a:off x="1405628" y="3320293"/>
                    <a:ext cx="546197" cy="261610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 algn="ctr"/>
                    <a:r>
                      <a:rPr lang="zh-CN" altLang="en-US" sz="1100" b="1"/>
                      <a:t>提亮</a:t>
                    </a:r>
                  </a:p>
                </p:txBody>
              </p:sp>
            </p:grpSp>
            <p:grpSp>
              <p:nvGrpSpPr>
                <p:cNvPr id="101" name="组合 100">
                  <a:extLst>
                    <a:ext uri="{FF2B5EF4-FFF2-40B4-BE49-F238E27FC236}">
                      <a16:creationId xmlns:a16="http://schemas.microsoft.com/office/drawing/2014/main" id="{9229C81F-F60F-450C-4C6B-07F257F90488}"/>
                    </a:ext>
                  </a:extLst>
                </p:cNvPr>
                <p:cNvGrpSpPr/>
                <p:nvPr/>
              </p:nvGrpSpPr>
              <p:grpSpPr>
                <a:xfrm>
                  <a:off x="8062190" y="3875139"/>
                  <a:ext cx="746876" cy="732916"/>
                  <a:chOff x="1305289" y="2924684"/>
                  <a:chExt cx="746876" cy="732916"/>
                </a:xfrm>
              </p:grpSpPr>
              <p:sp>
                <p:nvSpPr>
                  <p:cNvPr id="103" name="椭圆 102">
                    <a:extLst>
                      <a:ext uri="{FF2B5EF4-FFF2-40B4-BE49-F238E27FC236}">
                        <a16:creationId xmlns:a16="http://schemas.microsoft.com/office/drawing/2014/main" id="{1BF0934D-CC77-7289-15EF-78C75C6190FB}"/>
                      </a:ext>
                    </a:extLst>
                  </p:cNvPr>
                  <p:cNvSpPr/>
                  <p:nvPr/>
                </p:nvSpPr>
                <p:spPr>
                  <a:xfrm>
                    <a:off x="1305289" y="2924684"/>
                    <a:ext cx="746876" cy="732916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100000">
                        <a:srgbClr val="10ADD4"/>
                      </a:gs>
                    </a:gsLst>
                    <a:path path="rect">
                      <a:fillToRect r="100000" b="100000"/>
                    </a:path>
                    <a:tileRect l="-100000" t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104" name="文本框 103">
                    <a:extLst>
                      <a:ext uri="{FF2B5EF4-FFF2-40B4-BE49-F238E27FC236}">
                        <a16:creationId xmlns:a16="http://schemas.microsoft.com/office/drawing/2014/main" id="{9B591ECF-0145-A03F-C56F-8F8A6E84FA48}"/>
                      </a:ext>
                    </a:extLst>
                  </p:cNvPr>
                  <p:cNvSpPr txBox="1"/>
                  <p:nvPr/>
                </p:nvSpPr>
                <p:spPr>
                  <a:xfrm>
                    <a:off x="1405628" y="3320293"/>
                    <a:ext cx="546197" cy="261610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 algn="ctr"/>
                    <a:r>
                      <a:rPr lang="zh-CN" altLang="en-US" sz="1100" b="1"/>
                      <a:t>服帖</a:t>
                    </a:r>
                  </a:p>
                </p:txBody>
              </p:sp>
            </p:grpSp>
          </p:grpSp>
          <p:sp>
            <p:nvSpPr>
              <p:cNvPr id="114" name="任意多边形: 形状 113">
                <a:extLst>
                  <a:ext uri="{FF2B5EF4-FFF2-40B4-BE49-F238E27FC236}">
                    <a16:creationId xmlns:a16="http://schemas.microsoft.com/office/drawing/2014/main" id="{B149F802-AFB0-158C-D4E1-706F56A99698}"/>
                  </a:ext>
                </a:extLst>
              </p:cNvPr>
              <p:cNvSpPr/>
              <p:nvPr/>
            </p:nvSpPr>
            <p:spPr>
              <a:xfrm>
                <a:off x="8050666" y="2621637"/>
                <a:ext cx="259974" cy="231656"/>
              </a:xfrm>
              <a:custGeom>
                <a:avLst/>
                <a:gdLst>
                  <a:gd name="T0" fmla="*/ 4780 w 9560"/>
                  <a:gd name="T1" fmla="*/ 4913 h 11208"/>
                  <a:gd name="T2" fmla="*/ 0 w 9560"/>
                  <a:gd name="T3" fmla="*/ 8060 h 11208"/>
                  <a:gd name="T4" fmla="*/ 4780 w 9560"/>
                  <a:gd name="T5" fmla="*/ 11208 h 11208"/>
                  <a:gd name="T6" fmla="*/ 9560 w 9560"/>
                  <a:gd name="T7" fmla="*/ 8060 h 11208"/>
                  <a:gd name="T8" fmla="*/ 4780 w 9560"/>
                  <a:gd name="T9" fmla="*/ 4913 h 11208"/>
                  <a:gd name="T10" fmla="*/ 4780 w 9560"/>
                  <a:gd name="T11" fmla="*/ 10277 h 11208"/>
                  <a:gd name="T12" fmla="*/ 931 w 9560"/>
                  <a:gd name="T13" fmla="*/ 8060 h 11208"/>
                  <a:gd name="T14" fmla="*/ 4780 w 9560"/>
                  <a:gd name="T15" fmla="*/ 5844 h 11208"/>
                  <a:gd name="T16" fmla="*/ 8629 w 9560"/>
                  <a:gd name="T17" fmla="*/ 8060 h 11208"/>
                  <a:gd name="T18" fmla="*/ 4780 w 9560"/>
                  <a:gd name="T19" fmla="*/ 10277 h 11208"/>
                  <a:gd name="T20" fmla="*/ 4780 w 9560"/>
                  <a:gd name="T21" fmla="*/ 6341 h 11208"/>
                  <a:gd name="T22" fmla="*/ 1543 w 9560"/>
                  <a:gd name="T23" fmla="*/ 8060 h 11208"/>
                  <a:gd name="T24" fmla="*/ 4780 w 9560"/>
                  <a:gd name="T25" fmla="*/ 9780 h 11208"/>
                  <a:gd name="T26" fmla="*/ 8017 w 9560"/>
                  <a:gd name="T27" fmla="*/ 8060 h 11208"/>
                  <a:gd name="T28" fmla="*/ 4780 w 9560"/>
                  <a:gd name="T29" fmla="*/ 6341 h 11208"/>
                  <a:gd name="T30" fmla="*/ 4780 w 9560"/>
                  <a:gd name="T31" fmla="*/ 9005 h 11208"/>
                  <a:gd name="T32" fmla="*/ 2319 w 9560"/>
                  <a:gd name="T33" fmla="*/ 8060 h 11208"/>
                  <a:gd name="T34" fmla="*/ 4780 w 9560"/>
                  <a:gd name="T35" fmla="*/ 7116 h 11208"/>
                  <a:gd name="T36" fmla="*/ 7241 w 9560"/>
                  <a:gd name="T37" fmla="*/ 8060 h 11208"/>
                  <a:gd name="T38" fmla="*/ 4780 w 9560"/>
                  <a:gd name="T39" fmla="*/ 9005 h 11208"/>
                  <a:gd name="T40" fmla="*/ 1131 w 9560"/>
                  <a:gd name="T41" fmla="*/ 5195 h 11208"/>
                  <a:gd name="T42" fmla="*/ 1784 w 9560"/>
                  <a:gd name="T43" fmla="*/ 5111 h 11208"/>
                  <a:gd name="T44" fmla="*/ 1701 w 9560"/>
                  <a:gd name="T45" fmla="*/ 4458 h 11208"/>
                  <a:gd name="T46" fmla="*/ 931 w 9560"/>
                  <a:gd name="T47" fmla="*/ 3148 h 11208"/>
                  <a:gd name="T48" fmla="*/ 4780 w 9560"/>
                  <a:gd name="T49" fmla="*/ 931 h 11208"/>
                  <a:gd name="T50" fmla="*/ 8629 w 9560"/>
                  <a:gd name="T51" fmla="*/ 3148 h 11208"/>
                  <a:gd name="T52" fmla="*/ 7859 w 9560"/>
                  <a:gd name="T53" fmla="*/ 4458 h 11208"/>
                  <a:gd name="T54" fmla="*/ 7776 w 9560"/>
                  <a:gd name="T55" fmla="*/ 5111 h 11208"/>
                  <a:gd name="T56" fmla="*/ 8144 w 9560"/>
                  <a:gd name="T57" fmla="*/ 5292 h 11208"/>
                  <a:gd name="T58" fmla="*/ 8429 w 9560"/>
                  <a:gd name="T59" fmla="*/ 5195 h 11208"/>
                  <a:gd name="T60" fmla="*/ 9560 w 9560"/>
                  <a:gd name="T61" fmla="*/ 3148 h 11208"/>
                  <a:gd name="T62" fmla="*/ 4780 w 9560"/>
                  <a:gd name="T63" fmla="*/ 0 h 11208"/>
                  <a:gd name="T64" fmla="*/ 0 w 9560"/>
                  <a:gd name="T65" fmla="*/ 3148 h 11208"/>
                  <a:gd name="T66" fmla="*/ 1131 w 9560"/>
                  <a:gd name="T67" fmla="*/ 5195 h 11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9560" h="11208">
                    <a:moveTo>
                      <a:pt x="4780" y="4913"/>
                    </a:moveTo>
                    <a:cubicBezTo>
                      <a:pt x="2100" y="4913"/>
                      <a:pt x="0" y="6295"/>
                      <a:pt x="0" y="8060"/>
                    </a:cubicBezTo>
                    <a:cubicBezTo>
                      <a:pt x="0" y="9825"/>
                      <a:pt x="2100" y="11208"/>
                      <a:pt x="4780" y="11208"/>
                    </a:cubicBezTo>
                    <a:cubicBezTo>
                      <a:pt x="7460" y="11208"/>
                      <a:pt x="9560" y="9825"/>
                      <a:pt x="9560" y="8060"/>
                    </a:cubicBezTo>
                    <a:cubicBezTo>
                      <a:pt x="9560" y="6295"/>
                      <a:pt x="7460" y="4913"/>
                      <a:pt x="4780" y="4913"/>
                    </a:cubicBezTo>
                    <a:close/>
                    <a:moveTo>
                      <a:pt x="4780" y="10277"/>
                    </a:moveTo>
                    <a:cubicBezTo>
                      <a:pt x="2694" y="10277"/>
                      <a:pt x="931" y="9262"/>
                      <a:pt x="931" y="8060"/>
                    </a:cubicBezTo>
                    <a:cubicBezTo>
                      <a:pt x="931" y="6859"/>
                      <a:pt x="2694" y="5844"/>
                      <a:pt x="4780" y="5844"/>
                    </a:cubicBezTo>
                    <a:cubicBezTo>
                      <a:pt x="6866" y="5844"/>
                      <a:pt x="8629" y="6859"/>
                      <a:pt x="8629" y="8060"/>
                    </a:cubicBezTo>
                    <a:cubicBezTo>
                      <a:pt x="8629" y="9262"/>
                      <a:pt x="6866" y="10277"/>
                      <a:pt x="4780" y="10277"/>
                    </a:cubicBezTo>
                    <a:close/>
                    <a:moveTo>
                      <a:pt x="4780" y="6341"/>
                    </a:moveTo>
                    <a:cubicBezTo>
                      <a:pt x="2935" y="6341"/>
                      <a:pt x="1543" y="7080"/>
                      <a:pt x="1543" y="8060"/>
                    </a:cubicBezTo>
                    <a:cubicBezTo>
                      <a:pt x="1543" y="9041"/>
                      <a:pt x="2935" y="9780"/>
                      <a:pt x="4780" y="9780"/>
                    </a:cubicBezTo>
                    <a:cubicBezTo>
                      <a:pt x="6625" y="9780"/>
                      <a:pt x="8017" y="9041"/>
                      <a:pt x="8017" y="8060"/>
                    </a:cubicBezTo>
                    <a:cubicBezTo>
                      <a:pt x="8017" y="7080"/>
                      <a:pt x="6625" y="6341"/>
                      <a:pt x="4780" y="6341"/>
                    </a:cubicBezTo>
                    <a:close/>
                    <a:moveTo>
                      <a:pt x="4780" y="9005"/>
                    </a:moveTo>
                    <a:cubicBezTo>
                      <a:pt x="3278" y="9005"/>
                      <a:pt x="2319" y="8445"/>
                      <a:pt x="2319" y="8060"/>
                    </a:cubicBezTo>
                    <a:cubicBezTo>
                      <a:pt x="2319" y="7676"/>
                      <a:pt x="3278" y="7116"/>
                      <a:pt x="4780" y="7116"/>
                    </a:cubicBezTo>
                    <a:cubicBezTo>
                      <a:pt x="6282" y="7116"/>
                      <a:pt x="7241" y="7676"/>
                      <a:pt x="7241" y="8060"/>
                    </a:cubicBezTo>
                    <a:cubicBezTo>
                      <a:pt x="7241" y="8445"/>
                      <a:pt x="6282" y="9005"/>
                      <a:pt x="4780" y="9005"/>
                    </a:cubicBezTo>
                    <a:close/>
                    <a:moveTo>
                      <a:pt x="1131" y="5195"/>
                    </a:moveTo>
                    <a:cubicBezTo>
                      <a:pt x="1335" y="5352"/>
                      <a:pt x="1627" y="5315"/>
                      <a:pt x="1784" y="5111"/>
                    </a:cubicBezTo>
                    <a:cubicBezTo>
                      <a:pt x="1941" y="4908"/>
                      <a:pt x="1904" y="4615"/>
                      <a:pt x="1701" y="4458"/>
                    </a:cubicBezTo>
                    <a:cubicBezTo>
                      <a:pt x="1350" y="4187"/>
                      <a:pt x="931" y="3739"/>
                      <a:pt x="931" y="3148"/>
                    </a:cubicBezTo>
                    <a:cubicBezTo>
                      <a:pt x="931" y="1946"/>
                      <a:pt x="2694" y="931"/>
                      <a:pt x="4780" y="931"/>
                    </a:cubicBezTo>
                    <a:cubicBezTo>
                      <a:pt x="6866" y="931"/>
                      <a:pt x="8629" y="1946"/>
                      <a:pt x="8629" y="3148"/>
                    </a:cubicBezTo>
                    <a:cubicBezTo>
                      <a:pt x="8629" y="3739"/>
                      <a:pt x="8211" y="4187"/>
                      <a:pt x="7859" y="4458"/>
                    </a:cubicBezTo>
                    <a:cubicBezTo>
                      <a:pt x="7656" y="4615"/>
                      <a:pt x="7619" y="4908"/>
                      <a:pt x="7776" y="5111"/>
                    </a:cubicBezTo>
                    <a:cubicBezTo>
                      <a:pt x="7868" y="5230"/>
                      <a:pt x="8005" y="5292"/>
                      <a:pt x="8144" y="5292"/>
                    </a:cubicBezTo>
                    <a:cubicBezTo>
                      <a:pt x="8244" y="5292"/>
                      <a:pt x="8344" y="5260"/>
                      <a:pt x="8429" y="5195"/>
                    </a:cubicBezTo>
                    <a:cubicBezTo>
                      <a:pt x="9158" y="4631"/>
                      <a:pt x="9560" y="3904"/>
                      <a:pt x="9560" y="3148"/>
                    </a:cubicBezTo>
                    <a:cubicBezTo>
                      <a:pt x="9560" y="1383"/>
                      <a:pt x="7460" y="0"/>
                      <a:pt x="4780" y="0"/>
                    </a:cubicBezTo>
                    <a:cubicBezTo>
                      <a:pt x="2100" y="0"/>
                      <a:pt x="0" y="1383"/>
                      <a:pt x="0" y="3148"/>
                    </a:cubicBezTo>
                    <a:cubicBezTo>
                      <a:pt x="0" y="3904"/>
                      <a:pt x="402" y="4631"/>
                      <a:pt x="1131" y="5195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5" name="任意多边形: 形状 114">
                <a:extLst>
                  <a:ext uri="{FF2B5EF4-FFF2-40B4-BE49-F238E27FC236}">
                    <a16:creationId xmlns:a16="http://schemas.microsoft.com/office/drawing/2014/main" id="{AC5D5711-A340-C55E-11FE-3B3363240C55}"/>
                  </a:ext>
                </a:extLst>
              </p:cNvPr>
              <p:cNvSpPr/>
              <p:nvPr/>
            </p:nvSpPr>
            <p:spPr>
              <a:xfrm>
                <a:off x="8084703" y="3785555"/>
                <a:ext cx="260225" cy="174089"/>
              </a:xfrm>
              <a:custGeom>
                <a:avLst/>
                <a:gdLst>
                  <a:gd name="connsiteX0" fmla="*/ 172844 w 608501"/>
                  <a:gd name="connsiteY0" fmla="*/ 284304 h 541590"/>
                  <a:gd name="connsiteX1" fmla="*/ 102932 w 608501"/>
                  <a:gd name="connsiteY1" fmla="*/ 354104 h 541590"/>
                  <a:gd name="connsiteX2" fmla="*/ 172844 w 608501"/>
                  <a:gd name="connsiteY2" fmla="*/ 423905 h 541590"/>
                  <a:gd name="connsiteX3" fmla="*/ 242756 w 608501"/>
                  <a:gd name="connsiteY3" fmla="*/ 354104 h 541590"/>
                  <a:gd name="connsiteX4" fmla="*/ 172844 w 608501"/>
                  <a:gd name="connsiteY4" fmla="*/ 284304 h 541590"/>
                  <a:gd name="connsiteX5" fmla="*/ 172844 w 608501"/>
                  <a:gd name="connsiteY5" fmla="*/ 243804 h 541590"/>
                  <a:gd name="connsiteX6" fmla="*/ 283320 w 608501"/>
                  <a:gd name="connsiteY6" fmla="*/ 354104 h 541590"/>
                  <a:gd name="connsiteX7" fmla="*/ 172844 w 608501"/>
                  <a:gd name="connsiteY7" fmla="*/ 464251 h 541590"/>
                  <a:gd name="connsiteX8" fmla="*/ 62521 w 608501"/>
                  <a:gd name="connsiteY8" fmla="*/ 354104 h 541590"/>
                  <a:gd name="connsiteX9" fmla="*/ 172844 w 608501"/>
                  <a:gd name="connsiteY9" fmla="*/ 243804 h 541590"/>
                  <a:gd name="connsiteX10" fmla="*/ 466649 w 608501"/>
                  <a:gd name="connsiteY10" fmla="*/ 232777 h 541590"/>
                  <a:gd name="connsiteX11" fmla="*/ 450823 w 608501"/>
                  <a:gd name="connsiteY11" fmla="*/ 476238 h 541590"/>
                  <a:gd name="connsiteX12" fmla="*/ 456815 w 608501"/>
                  <a:gd name="connsiteY12" fmla="*/ 493880 h 541590"/>
                  <a:gd name="connsiteX13" fmla="*/ 474024 w 608501"/>
                  <a:gd name="connsiteY13" fmla="*/ 501090 h 541590"/>
                  <a:gd name="connsiteX14" fmla="*/ 478172 w 608501"/>
                  <a:gd name="connsiteY14" fmla="*/ 501090 h 541590"/>
                  <a:gd name="connsiteX15" fmla="*/ 495381 w 608501"/>
                  <a:gd name="connsiteY15" fmla="*/ 493880 h 541590"/>
                  <a:gd name="connsiteX16" fmla="*/ 501527 w 608501"/>
                  <a:gd name="connsiteY16" fmla="*/ 476238 h 541590"/>
                  <a:gd name="connsiteX17" fmla="*/ 485548 w 608501"/>
                  <a:gd name="connsiteY17" fmla="*/ 232777 h 541590"/>
                  <a:gd name="connsiteX18" fmla="*/ 172850 w 608501"/>
                  <a:gd name="connsiteY18" fmla="*/ 221850 h 541590"/>
                  <a:gd name="connsiteX19" fmla="*/ 40562 w 608501"/>
                  <a:gd name="connsiteY19" fmla="*/ 354100 h 541590"/>
                  <a:gd name="connsiteX20" fmla="*/ 172850 w 608501"/>
                  <a:gd name="connsiteY20" fmla="*/ 486197 h 541590"/>
                  <a:gd name="connsiteX21" fmla="*/ 305292 w 608501"/>
                  <a:gd name="connsiteY21" fmla="*/ 354100 h 541590"/>
                  <a:gd name="connsiteX22" fmla="*/ 172850 w 608501"/>
                  <a:gd name="connsiteY22" fmla="*/ 221850 h 541590"/>
                  <a:gd name="connsiteX23" fmla="*/ 536560 w 608501"/>
                  <a:gd name="connsiteY23" fmla="*/ 62799 h 541590"/>
                  <a:gd name="connsiteX24" fmla="*/ 518736 w 608501"/>
                  <a:gd name="connsiteY24" fmla="*/ 141191 h 541590"/>
                  <a:gd name="connsiteX25" fmla="*/ 556073 w 608501"/>
                  <a:gd name="connsiteY25" fmla="*/ 62799 h 541590"/>
                  <a:gd name="connsiteX26" fmla="*/ 489543 w 608501"/>
                  <a:gd name="connsiteY26" fmla="*/ 62799 h 541590"/>
                  <a:gd name="connsiteX27" fmla="*/ 489543 w 608501"/>
                  <a:gd name="connsiteY27" fmla="*/ 159754 h 541590"/>
                  <a:gd name="connsiteX28" fmla="*/ 511668 w 608501"/>
                  <a:gd name="connsiteY28" fmla="*/ 62799 h 541590"/>
                  <a:gd name="connsiteX29" fmla="*/ 442525 w 608501"/>
                  <a:gd name="connsiteY29" fmla="*/ 62799 h 541590"/>
                  <a:gd name="connsiteX30" fmla="*/ 465266 w 608501"/>
                  <a:gd name="connsiteY30" fmla="*/ 162669 h 541590"/>
                  <a:gd name="connsiteX31" fmla="*/ 465266 w 608501"/>
                  <a:gd name="connsiteY31" fmla="*/ 62799 h 541590"/>
                  <a:gd name="connsiteX32" fmla="*/ 398735 w 608501"/>
                  <a:gd name="connsiteY32" fmla="*/ 62799 h 541590"/>
                  <a:gd name="connsiteX33" fmla="*/ 434843 w 608501"/>
                  <a:gd name="connsiteY33" fmla="*/ 138430 h 541590"/>
                  <a:gd name="connsiteX34" fmla="*/ 417634 w 608501"/>
                  <a:gd name="connsiteY34" fmla="*/ 62799 h 541590"/>
                  <a:gd name="connsiteX35" fmla="*/ 172850 w 608501"/>
                  <a:gd name="connsiteY35" fmla="*/ 40504 h 541590"/>
                  <a:gd name="connsiteX36" fmla="*/ 40562 w 608501"/>
                  <a:gd name="connsiteY36" fmla="*/ 172754 h 541590"/>
                  <a:gd name="connsiteX37" fmla="*/ 53315 w 608501"/>
                  <a:gd name="connsiteY37" fmla="*/ 229521 h 541590"/>
                  <a:gd name="connsiteX38" fmla="*/ 172850 w 608501"/>
                  <a:gd name="connsiteY38" fmla="*/ 181499 h 541590"/>
                  <a:gd name="connsiteX39" fmla="*/ 292385 w 608501"/>
                  <a:gd name="connsiteY39" fmla="*/ 229521 h 541590"/>
                  <a:gd name="connsiteX40" fmla="*/ 305292 w 608501"/>
                  <a:gd name="connsiteY40" fmla="*/ 172754 h 541590"/>
                  <a:gd name="connsiteX41" fmla="*/ 172850 w 608501"/>
                  <a:gd name="connsiteY41" fmla="*/ 40504 h 541590"/>
                  <a:gd name="connsiteX42" fmla="*/ 366775 w 608501"/>
                  <a:gd name="connsiteY42" fmla="*/ 22299 h 541590"/>
                  <a:gd name="connsiteX43" fmla="*/ 588187 w 608501"/>
                  <a:gd name="connsiteY43" fmla="*/ 22299 h 541590"/>
                  <a:gd name="connsiteX44" fmla="*/ 605395 w 608501"/>
                  <a:gd name="connsiteY44" fmla="*/ 31810 h 541590"/>
                  <a:gd name="connsiteX45" fmla="*/ 606471 w 608501"/>
                  <a:gd name="connsiteY45" fmla="*/ 51293 h 541590"/>
                  <a:gd name="connsiteX46" fmla="*/ 525497 w 608501"/>
                  <a:gd name="connsiteY46" fmla="*/ 221271 h 541590"/>
                  <a:gd name="connsiteX47" fmla="*/ 525343 w 608501"/>
                  <a:gd name="connsiteY47" fmla="*/ 221424 h 541590"/>
                  <a:gd name="connsiteX48" fmla="*/ 541938 w 608501"/>
                  <a:gd name="connsiteY48" fmla="*/ 473630 h 541590"/>
                  <a:gd name="connsiteX49" fmla="*/ 524882 w 608501"/>
                  <a:gd name="connsiteY49" fmla="*/ 521493 h 541590"/>
                  <a:gd name="connsiteX50" fmla="*/ 478172 w 608501"/>
                  <a:gd name="connsiteY50" fmla="*/ 541590 h 541590"/>
                  <a:gd name="connsiteX51" fmla="*/ 474024 w 608501"/>
                  <a:gd name="connsiteY51" fmla="*/ 541590 h 541590"/>
                  <a:gd name="connsiteX52" fmla="*/ 427314 w 608501"/>
                  <a:gd name="connsiteY52" fmla="*/ 521493 h 541590"/>
                  <a:gd name="connsiteX53" fmla="*/ 410259 w 608501"/>
                  <a:gd name="connsiteY53" fmla="*/ 473630 h 541590"/>
                  <a:gd name="connsiteX54" fmla="*/ 427160 w 608501"/>
                  <a:gd name="connsiteY54" fmla="*/ 216362 h 541590"/>
                  <a:gd name="connsiteX55" fmla="*/ 348491 w 608501"/>
                  <a:gd name="connsiteY55" fmla="*/ 51293 h 541590"/>
                  <a:gd name="connsiteX56" fmla="*/ 349567 w 608501"/>
                  <a:gd name="connsiteY56" fmla="*/ 31810 h 541590"/>
                  <a:gd name="connsiteX57" fmla="*/ 366775 w 608501"/>
                  <a:gd name="connsiteY57" fmla="*/ 22299 h 541590"/>
                  <a:gd name="connsiteX58" fmla="*/ 172850 w 608501"/>
                  <a:gd name="connsiteY58" fmla="*/ 0 h 541590"/>
                  <a:gd name="connsiteX59" fmla="*/ 345700 w 608501"/>
                  <a:gd name="connsiteY59" fmla="*/ 172754 h 541590"/>
                  <a:gd name="connsiteX60" fmla="*/ 319888 w 608501"/>
                  <a:gd name="connsiteY60" fmla="*/ 263427 h 541590"/>
                  <a:gd name="connsiteX61" fmla="*/ 345700 w 608501"/>
                  <a:gd name="connsiteY61" fmla="*/ 354100 h 541590"/>
                  <a:gd name="connsiteX62" fmla="*/ 172850 w 608501"/>
                  <a:gd name="connsiteY62" fmla="*/ 526701 h 541590"/>
                  <a:gd name="connsiteX63" fmla="*/ 0 w 608501"/>
                  <a:gd name="connsiteY63" fmla="*/ 354100 h 541590"/>
                  <a:gd name="connsiteX64" fmla="*/ 25812 w 608501"/>
                  <a:gd name="connsiteY64" fmla="*/ 263427 h 541590"/>
                  <a:gd name="connsiteX65" fmla="*/ 0 w 608501"/>
                  <a:gd name="connsiteY65" fmla="*/ 172754 h 541590"/>
                  <a:gd name="connsiteX66" fmla="*/ 172850 w 608501"/>
                  <a:gd name="connsiteY66" fmla="*/ 0 h 5415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</a:cxnLst>
                <a:rect l="l" t="t" r="r" b="b"/>
                <a:pathLst>
                  <a:path w="608501" h="541590">
                    <a:moveTo>
                      <a:pt x="172844" y="284304"/>
                    </a:moveTo>
                    <a:cubicBezTo>
                      <a:pt x="134277" y="284304"/>
                      <a:pt x="102932" y="315599"/>
                      <a:pt x="102932" y="354104"/>
                    </a:cubicBezTo>
                    <a:cubicBezTo>
                      <a:pt x="102932" y="392610"/>
                      <a:pt x="134277" y="423905"/>
                      <a:pt x="172844" y="423905"/>
                    </a:cubicBezTo>
                    <a:cubicBezTo>
                      <a:pt x="211411" y="423905"/>
                      <a:pt x="242756" y="392610"/>
                      <a:pt x="242756" y="354104"/>
                    </a:cubicBezTo>
                    <a:cubicBezTo>
                      <a:pt x="242756" y="315599"/>
                      <a:pt x="211411" y="284304"/>
                      <a:pt x="172844" y="284304"/>
                    </a:cubicBezTo>
                    <a:close/>
                    <a:moveTo>
                      <a:pt x="172844" y="243804"/>
                    </a:moveTo>
                    <a:cubicBezTo>
                      <a:pt x="233690" y="243804"/>
                      <a:pt x="283320" y="293355"/>
                      <a:pt x="283320" y="354104"/>
                    </a:cubicBezTo>
                    <a:cubicBezTo>
                      <a:pt x="283320" y="414854"/>
                      <a:pt x="233690" y="464251"/>
                      <a:pt x="172844" y="464251"/>
                    </a:cubicBezTo>
                    <a:cubicBezTo>
                      <a:pt x="111997" y="464251"/>
                      <a:pt x="62521" y="414854"/>
                      <a:pt x="62521" y="354104"/>
                    </a:cubicBezTo>
                    <a:cubicBezTo>
                      <a:pt x="62521" y="293355"/>
                      <a:pt x="111997" y="243804"/>
                      <a:pt x="172844" y="243804"/>
                    </a:cubicBezTo>
                    <a:close/>
                    <a:moveTo>
                      <a:pt x="466649" y="232777"/>
                    </a:moveTo>
                    <a:lnTo>
                      <a:pt x="450823" y="476238"/>
                    </a:lnTo>
                    <a:cubicBezTo>
                      <a:pt x="450362" y="482834"/>
                      <a:pt x="452513" y="489124"/>
                      <a:pt x="456815" y="493880"/>
                    </a:cubicBezTo>
                    <a:cubicBezTo>
                      <a:pt x="461271" y="498482"/>
                      <a:pt x="467417" y="501090"/>
                      <a:pt x="474024" y="501090"/>
                    </a:cubicBezTo>
                    <a:lnTo>
                      <a:pt x="478172" y="501090"/>
                    </a:lnTo>
                    <a:cubicBezTo>
                      <a:pt x="484933" y="501090"/>
                      <a:pt x="490925" y="498482"/>
                      <a:pt x="495381" y="493880"/>
                    </a:cubicBezTo>
                    <a:cubicBezTo>
                      <a:pt x="499684" y="489124"/>
                      <a:pt x="501835" y="482988"/>
                      <a:pt x="501527" y="476238"/>
                    </a:cubicBezTo>
                    <a:lnTo>
                      <a:pt x="485548" y="232777"/>
                    </a:lnTo>
                    <a:close/>
                    <a:moveTo>
                      <a:pt x="172850" y="221850"/>
                    </a:moveTo>
                    <a:cubicBezTo>
                      <a:pt x="99869" y="221850"/>
                      <a:pt x="40562" y="281224"/>
                      <a:pt x="40562" y="354100"/>
                    </a:cubicBezTo>
                    <a:cubicBezTo>
                      <a:pt x="40562" y="426976"/>
                      <a:pt x="99869" y="486197"/>
                      <a:pt x="172850" y="486197"/>
                    </a:cubicBezTo>
                    <a:cubicBezTo>
                      <a:pt x="245831" y="486197"/>
                      <a:pt x="305292" y="426976"/>
                      <a:pt x="305292" y="354100"/>
                    </a:cubicBezTo>
                    <a:cubicBezTo>
                      <a:pt x="305292" y="281224"/>
                      <a:pt x="245831" y="221850"/>
                      <a:pt x="172850" y="221850"/>
                    </a:cubicBezTo>
                    <a:close/>
                    <a:moveTo>
                      <a:pt x="536560" y="62799"/>
                    </a:moveTo>
                    <a:lnTo>
                      <a:pt x="518736" y="141191"/>
                    </a:lnTo>
                    <a:lnTo>
                      <a:pt x="556073" y="62799"/>
                    </a:lnTo>
                    <a:close/>
                    <a:moveTo>
                      <a:pt x="489543" y="62799"/>
                    </a:moveTo>
                    <a:lnTo>
                      <a:pt x="489543" y="159754"/>
                    </a:lnTo>
                    <a:lnTo>
                      <a:pt x="511668" y="62799"/>
                    </a:lnTo>
                    <a:close/>
                    <a:moveTo>
                      <a:pt x="442525" y="62799"/>
                    </a:moveTo>
                    <a:lnTo>
                      <a:pt x="465266" y="162669"/>
                    </a:lnTo>
                    <a:lnTo>
                      <a:pt x="465266" y="62799"/>
                    </a:lnTo>
                    <a:close/>
                    <a:moveTo>
                      <a:pt x="398735" y="62799"/>
                    </a:moveTo>
                    <a:lnTo>
                      <a:pt x="434843" y="138430"/>
                    </a:lnTo>
                    <a:lnTo>
                      <a:pt x="417634" y="62799"/>
                    </a:lnTo>
                    <a:close/>
                    <a:moveTo>
                      <a:pt x="172850" y="40504"/>
                    </a:moveTo>
                    <a:cubicBezTo>
                      <a:pt x="99869" y="40504"/>
                      <a:pt x="40562" y="99878"/>
                      <a:pt x="40562" y="172754"/>
                    </a:cubicBezTo>
                    <a:cubicBezTo>
                      <a:pt x="40562" y="192699"/>
                      <a:pt x="44864" y="211877"/>
                      <a:pt x="53315" y="229521"/>
                    </a:cubicBezTo>
                    <a:cubicBezTo>
                      <a:pt x="84351" y="199757"/>
                      <a:pt x="126603" y="181499"/>
                      <a:pt x="172850" y="181499"/>
                    </a:cubicBezTo>
                    <a:cubicBezTo>
                      <a:pt x="219251" y="181499"/>
                      <a:pt x="261349" y="199757"/>
                      <a:pt x="292385" y="229521"/>
                    </a:cubicBezTo>
                    <a:cubicBezTo>
                      <a:pt x="300836" y="211877"/>
                      <a:pt x="305292" y="192699"/>
                      <a:pt x="305292" y="172754"/>
                    </a:cubicBezTo>
                    <a:cubicBezTo>
                      <a:pt x="305292" y="99878"/>
                      <a:pt x="245831" y="40504"/>
                      <a:pt x="172850" y="40504"/>
                    </a:cubicBezTo>
                    <a:close/>
                    <a:moveTo>
                      <a:pt x="366775" y="22299"/>
                    </a:moveTo>
                    <a:lnTo>
                      <a:pt x="588187" y="22299"/>
                    </a:lnTo>
                    <a:cubicBezTo>
                      <a:pt x="595101" y="22299"/>
                      <a:pt x="601554" y="25981"/>
                      <a:pt x="605395" y="31810"/>
                    </a:cubicBezTo>
                    <a:cubicBezTo>
                      <a:pt x="609083" y="37640"/>
                      <a:pt x="609544" y="45004"/>
                      <a:pt x="606471" y="51293"/>
                    </a:cubicBezTo>
                    <a:lnTo>
                      <a:pt x="525497" y="221271"/>
                    </a:lnTo>
                    <a:cubicBezTo>
                      <a:pt x="525497" y="221271"/>
                      <a:pt x="525343" y="221271"/>
                      <a:pt x="525343" y="221424"/>
                    </a:cubicBezTo>
                    <a:lnTo>
                      <a:pt x="541938" y="473630"/>
                    </a:lnTo>
                    <a:cubicBezTo>
                      <a:pt x="543013" y="491579"/>
                      <a:pt x="537021" y="508607"/>
                      <a:pt x="524882" y="521493"/>
                    </a:cubicBezTo>
                    <a:cubicBezTo>
                      <a:pt x="512744" y="534380"/>
                      <a:pt x="496150" y="541590"/>
                      <a:pt x="478172" y="541590"/>
                    </a:cubicBezTo>
                    <a:lnTo>
                      <a:pt x="474024" y="541590"/>
                    </a:lnTo>
                    <a:cubicBezTo>
                      <a:pt x="456047" y="541590"/>
                      <a:pt x="439452" y="534380"/>
                      <a:pt x="427314" y="521493"/>
                    </a:cubicBezTo>
                    <a:cubicBezTo>
                      <a:pt x="415176" y="508607"/>
                      <a:pt x="409183" y="491579"/>
                      <a:pt x="410259" y="473630"/>
                    </a:cubicBezTo>
                    <a:lnTo>
                      <a:pt x="427160" y="216362"/>
                    </a:lnTo>
                    <a:lnTo>
                      <a:pt x="348491" y="51293"/>
                    </a:lnTo>
                    <a:cubicBezTo>
                      <a:pt x="345418" y="45004"/>
                      <a:pt x="345879" y="37640"/>
                      <a:pt x="349567" y="31810"/>
                    </a:cubicBezTo>
                    <a:cubicBezTo>
                      <a:pt x="353254" y="25981"/>
                      <a:pt x="359708" y="22299"/>
                      <a:pt x="366775" y="22299"/>
                    </a:cubicBezTo>
                    <a:close/>
                    <a:moveTo>
                      <a:pt x="172850" y="0"/>
                    </a:moveTo>
                    <a:cubicBezTo>
                      <a:pt x="268263" y="0"/>
                      <a:pt x="345700" y="77479"/>
                      <a:pt x="345700" y="172754"/>
                    </a:cubicBezTo>
                    <a:cubicBezTo>
                      <a:pt x="345700" y="205126"/>
                      <a:pt x="336789" y="236271"/>
                      <a:pt x="319888" y="263427"/>
                    </a:cubicBezTo>
                    <a:cubicBezTo>
                      <a:pt x="336328" y="289816"/>
                      <a:pt x="345700" y="320807"/>
                      <a:pt x="345700" y="354100"/>
                    </a:cubicBezTo>
                    <a:cubicBezTo>
                      <a:pt x="345700" y="449222"/>
                      <a:pt x="268263" y="526701"/>
                      <a:pt x="172850" y="526701"/>
                    </a:cubicBezTo>
                    <a:cubicBezTo>
                      <a:pt x="77590" y="526701"/>
                      <a:pt x="0" y="449222"/>
                      <a:pt x="0" y="354100"/>
                    </a:cubicBezTo>
                    <a:cubicBezTo>
                      <a:pt x="0" y="320807"/>
                      <a:pt x="9526" y="289816"/>
                      <a:pt x="25812" y="263427"/>
                    </a:cubicBezTo>
                    <a:cubicBezTo>
                      <a:pt x="8911" y="236271"/>
                      <a:pt x="0" y="205126"/>
                      <a:pt x="0" y="172754"/>
                    </a:cubicBezTo>
                    <a:cubicBezTo>
                      <a:pt x="0" y="77479"/>
                      <a:pt x="77590" y="0"/>
                      <a:pt x="172850" y="0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62162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3A558F-7808-3DD1-484F-858E952DA3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138690D7-3C6D-B40A-0C39-AC499852EC47}"/>
              </a:ext>
            </a:extLst>
          </p:cNvPr>
          <p:cNvSpPr txBox="1"/>
          <p:nvPr/>
        </p:nvSpPr>
        <p:spPr>
          <a:xfrm>
            <a:off x="753856" y="307903"/>
            <a:ext cx="7950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</a:defRPr>
            </a:lvl1pPr>
          </a:lstStyle>
          <a:p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要素一推什么产品</a:t>
            </a: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思源黑体 CN Medium" panose="020B0600000000000000" pitchFamily="34" charset="-122"/>
            </a:endParaRPr>
          </a:p>
        </p:txBody>
      </p:sp>
      <p:sp>
        <p:nvSpPr>
          <p:cNvPr id="132" name="文本框 131">
            <a:extLst>
              <a:ext uri="{FF2B5EF4-FFF2-40B4-BE49-F238E27FC236}">
                <a16:creationId xmlns:a16="http://schemas.microsoft.com/office/drawing/2014/main" id="{78F48ADA-BFB4-5BA5-5B44-AE1D71A32785}"/>
              </a:ext>
            </a:extLst>
          </p:cNvPr>
          <p:cNvSpPr txBox="1"/>
          <p:nvPr/>
        </p:nvSpPr>
        <p:spPr>
          <a:xfrm>
            <a:off x="675911" y="1215092"/>
            <a:ext cx="1084017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28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卖点找人群，人群定买点</a:t>
            </a:r>
            <a:endParaRPr lang="zh-CN" altLang="en-US" sz="2800" b="1">
              <a:solidFill>
                <a:srgbClr val="FFC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28" name="组合 127">
            <a:extLst>
              <a:ext uri="{FF2B5EF4-FFF2-40B4-BE49-F238E27FC236}">
                <a16:creationId xmlns:a16="http://schemas.microsoft.com/office/drawing/2014/main" id="{1365E4B7-9D0D-9389-54E9-8527D6695AFA}"/>
              </a:ext>
            </a:extLst>
          </p:cNvPr>
          <p:cNvGrpSpPr/>
          <p:nvPr/>
        </p:nvGrpSpPr>
        <p:grpSpPr>
          <a:xfrm>
            <a:off x="957760" y="1992278"/>
            <a:ext cx="10276479" cy="4473614"/>
            <a:chOff x="908933" y="1992278"/>
            <a:chExt cx="10276479" cy="4473614"/>
          </a:xfrm>
        </p:grpSpPr>
        <p:sp>
          <p:nvSpPr>
            <p:cNvPr id="3" name="矩形: 圆角 2">
              <a:extLst>
                <a:ext uri="{FF2B5EF4-FFF2-40B4-BE49-F238E27FC236}">
                  <a16:creationId xmlns:a16="http://schemas.microsoft.com/office/drawing/2014/main" id="{BDE35712-7E3C-0CC7-6256-3221D113AE26}"/>
                </a:ext>
              </a:extLst>
            </p:cNvPr>
            <p:cNvSpPr/>
            <p:nvPr/>
          </p:nvSpPr>
          <p:spPr>
            <a:xfrm>
              <a:off x="908933" y="2507570"/>
              <a:ext cx="3153515" cy="989696"/>
            </a:xfrm>
            <a:prstGeom prst="roundRect">
              <a:avLst>
                <a:gd name="adj" fmla="val 0"/>
              </a:avLst>
            </a:prstGeom>
            <a:solidFill>
              <a:srgbClr val="FFC000"/>
            </a:solidFill>
            <a:ln w="190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>
                  <a:solidFill>
                    <a:srgbClr val="FFFF0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专业型防晒</a:t>
              </a:r>
            </a:p>
          </p:txBody>
        </p:sp>
        <p:sp>
          <p:nvSpPr>
            <p:cNvPr id="9" name="矩形: 圆角 8">
              <a:extLst>
                <a:ext uri="{FF2B5EF4-FFF2-40B4-BE49-F238E27FC236}">
                  <a16:creationId xmlns:a16="http://schemas.microsoft.com/office/drawing/2014/main" id="{9F91AB47-7E21-3D64-39CB-23C25DF1D12B}"/>
                </a:ext>
              </a:extLst>
            </p:cNvPr>
            <p:cNvSpPr/>
            <p:nvPr/>
          </p:nvSpPr>
          <p:spPr>
            <a:xfrm>
              <a:off x="4367814" y="2507569"/>
              <a:ext cx="3761739" cy="989696"/>
            </a:xfrm>
            <a:prstGeom prst="roundRect">
              <a:avLst>
                <a:gd name="adj" fmla="val 0"/>
              </a:avLst>
            </a:prstGeom>
            <a:gradFill>
              <a:gsLst>
                <a:gs pos="54000">
                  <a:srgbClr val="BBB38D"/>
                </a:gs>
                <a:gs pos="0">
                  <a:srgbClr val="FFC000"/>
                </a:gs>
                <a:gs pos="100000">
                  <a:srgbClr val="FFC000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b="1">
                  <a:solidFill>
                    <a:srgbClr val="FFFF0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        户外刚需人群</a:t>
              </a: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2D921333-CC72-AFD4-6A60-A32F752C2867}"/>
                </a:ext>
              </a:extLst>
            </p:cNvPr>
            <p:cNvSpPr/>
            <p:nvPr/>
          </p:nvSpPr>
          <p:spPr>
            <a:xfrm>
              <a:off x="8433334" y="2507568"/>
              <a:ext cx="2752078" cy="464224"/>
            </a:xfrm>
            <a:prstGeom prst="rect">
              <a:avLst/>
            </a:prstGeom>
            <a:noFill/>
            <a:ln w="127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accent4">
                      <a:lumMod val="75000"/>
                    </a:schemeClr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>
                  <a:solidFill>
                    <a:srgbClr val="FFC000"/>
                  </a:solidFill>
                </a:rPr>
                <a:t>防晒力升级</a:t>
              </a:r>
            </a:p>
          </p:txBody>
        </p:sp>
        <p:sp>
          <p:nvSpPr>
            <p:cNvPr id="73" name="矩形 72">
              <a:extLst>
                <a:ext uri="{FF2B5EF4-FFF2-40B4-BE49-F238E27FC236}">
                  <a16:creationId xmlns:a16="http://schemas.microsoft.com/office/drawing/2014/main" id="{FCA88243-E8FD-4E78-7E70-BE2BFC9A3F81}"/>
                </a:ext>
              </a:extLst>
            </p:cNvPr>
            <p:cNvSpPr/>
            <p:nvPr/>
          </p:nvSpPr>
          <p:spPr>
            <a:xfrm>
              <a:off x="8433334" y="3077218"/>
              <a:ext cx="2752078" cy="464224"/>
            </a:xfrm>
            <a:prstGeom prst="rect">
              <a:avLst/>
            </a:prstGeom>
            <a:noFill/>
            <a:ln w="127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accent4">
                      <a:lumMod val="75000"/>
                    </a:schemeClr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>
                  <a:solidFill>
                    <a:srgbClr val="FFC000"/>
                  </a:solidFill>
                </a:rPr>
                <a:t>解场景痛点</a:t>
              </a:r>
            </a:p>
          </p:txBody>
        </p:sp>
        <p:sp>
          <p:nvSpPr>
            <p:cNvPr id="90" name="文本框 89">
              <a:extLst>
                <a:ext uri="{FF2B5EF4-FFF2-40B4-BE49-F238E27FC236}">
                  <a16:creationId xmlns:a16="http://schemas.microsoft.com/office/drawing/2014/main" id="{C7F7F40F-2CFD-16DC-DF18-45BE948EDE12}"/>
                </a:ext>
              </a:extLst>
            </p:cNvPr>
            <p:cNvSpPr txBox="1"/>
            <p:nvPr/>
          </p:nvSpPr>
          <p:spPr>
            <a:xfrm>
              <a:off x="1758830" y="1992279"/>
              <a:ext cx="1453719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400" b="1"/>
                <a:t>卖点</a:t>
              </a:r>
            </a:p>
          </p:txBody>
        </p:sp>
        <p:sp>
          <p:nvSpPr>
            <p:cNvPr id="95" name="文本框 94">
              <a:extLst>
                <a:ext uri="{FF2B5EF4-FFF2-40B4-BE49-F238E27FC236}">
                  <a16:creationId xmlns:a16="http://schemas.microsoft.com/office/drawing/2014/main" id="{328DD029-B4EA-48C4-2620-72AEA98A657E}"/>
                </a:ext>
              </a:extLst>
            </p:cNvPr>
            <p:cNvSpPr txBox="1"/>
            <p:nvPr/>
          </p:nvSpPr>
          <p:spPr>
            <a:xfrm>
              <a:off x="5369139" y="1992278"/>
              <a:ext cx="1453719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400" b="1"/>
                <a:t>人群</a:t>
              </a:r>
            </a:p>
          </p:txBody>
        </p:sp>
        <p:sp>
          <p:nvSpPr>
            <p:cNvPr id="97" name="文本框 96">
              <a:extLst>
                <a:ext uri="{FF2B5EF4-FFF2-40B4-BE49-F238E27FC236}">
                  <a16:creationId xmlns:a16="http://schemas.microsoft.com/office/drawing/2014/main" id="{2043FB1B-0892-34BB-2FC6-1B8C21A02F90}"/>
                </a:ext>
              </a:extLst>
            </p:cNvPr>
            <p:cNvSpPr txBox="1"/>
            <p:nvPr/>
          </p:nvSpPr>
          <p:spPr>
            <a:xfrm>
              <a:off x="8979451" y="1992278"/>
              <a:ext cx="1453719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400" b="1"/>
                <a:t>买点</a:t>
              </a:r>
            </a:p>
          </p:txBody>
        </p:sp>
        <p:sp>
          <p:nvSpPr>
            <p:cNvPr id="100" name="矩形: 圆角 99">
              <a:extLst>
                <a:ext uri="{FF2B5EF4-FFF2-40B4-BE49-F238E27FC236}">
                  <a16:creationId xmlns:a16="http://schemas.microsoft.com/office/drawing/2014/main" id="{A1643AA3-FF32-8986-87E3-1D30D7D442AC}"/>
                </a:ext>
              </a:extLst>
            </p:cNvPr>
            <p:cNvSpPr/>
            <p:nvPr/>
          </p:nvSpPr>
          <p:spPr>
            <a:xfrm>
              <a:off x="908933" y="3632938"/>
              <a:ext cx="3153515" cy="523220"/>
            </a:xfrm>
            <a:prstGeom prst="roundRect">
              <a:avLst>
                <a:gd name="adj" fmla="val 0"/>
              </a:avLst>
            </a:prstGeom>
            <a:solidFill>
              <a:srgbClr val="92D050"/>
            </a:solidFill>
            <a:ln w="190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>
                  <a:solidFill>
                    <a:srgbClr val="00B05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专业型防晒</a:t>
              </a:r>
            </a:p>
          </p:txBody>
        </p:sp>
        <p:sp>
          <p:nvSpPr>
            <p:cNvPr id="102" name="矩形: 圆角 101">
              <a:extLst>
                <a:ext uri="{FF2B5EF4-FFF2-40B4-BE49-F238E27FC236}">
                  <a16:creationId xmlns:a16="http://schemas.microsoft.com/office/drawing/2014/main" id="{583555AF-BE63-1A98-F5A6-08386C7839A4}"/>
                </a:ext>
              </a:extLst>
            </p:cNvPr>
            <p:cNvSpPr/>
            <p:nvPr/>
          </p:nvSpPr>
          <p:spPr>
            <a:xfrm>
              <a:off x="4367814" y="3632937"/>
              <a:ext cx="3761739" cy="523220"/>
            </a:xfrm>
            <a:prstGeom prst="roundRect">
              <a:avLst>
                <a:gd name="adj" fmla="val 0"/>
              </a:avLst>
            </a:prstGeom>
            <a:gradFill>
              <a:gsLst>
                <a:gs pos="54000">
                  <a:srgbClr val="BBB38D"/>
                </a:gs>
                <a:gs pos="0">
                  <a:srgbClr val="92D050"/>
                </a:gs>
                <a:gs pos="100000">
                  <a:srgbClr val="92D050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b="1">
                  <a:solidFill>
                    <a:srgbClr val="00B05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        功效务实人群</a:t>
              </a:r>
            </a:p>
          </p:txBody>
        </p:sp>
        <p:sp>
          <p:nvSpPr>
            <p:cNvPr id="105" name="矩形 104">
              <a:extLst>
                <a:ext uri="{FF2B5EF4-FFF2-40B4-BE49-F238E27FC236}">
                  <a16:creationId xmlns:a16="http://schemas.microsoft.com/office/drawing/2014/main" id="{488F58F1-3608-DCAA-4AB8-0E862E61B29D}"/>
                </a:ext>
              </a:extLst>
            </p:cNvPr>
            <p:cNvSpPr/>
            <p:nvPr/>
          </p:nvSpPr>
          <p:spPr>
            <a:xfrm>
              <a:off x="8433334" y="3632937"/>
              <a:ext cx="2752078" cy="523220"/>
            </a:xfrm>
            <a:prstGeom prst="rect">
              <a:avLst/>
            </a:prstGeom>
            <a:noFill/>
            <a:ln w="127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92D050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>
                  <a:solidFill>
                    <a:srgbClr val="00B050"/>
                  </a:solidFill>
                </a:rPr>
                <a:t>防晒还养肤</a:t>
              </a:r>
            </a:p>
          </p:txBody>
        </p:sp>
        <p:sp>
          <p:nvSpPr>
            <p:cNvPr id="107" name="矩形: 圆角 106">
              <a:extLst>
                <a:ext uri="{FF2B5EF4-FFF2-40B4-BE49-F238E27FC236}">
                  <a16:creationId xmlns:a16="http://schemas.microsoft.com/office/drawing/2014/main" id="{F1DDB924-CC40-FFCC-11AD-560CE58FCAAD}"/>
                </a:ext>
              </a:extLst>
            </p:cNvPr>
            <p:cNvSpPr/>
            <p:nvPr/>
          </p:nvSpPr>
          <p:spPr>
            <a:xfrm>
              <a:off x="908933" y="4291831"/>
              <a:ext cx="3153515" cy="1515168"/>
            </a:xfrm>
            <a:prstGeom prst="roundRect">
              <a:avLst>
                <a:gd name="adj" fmla="val 0"/>
              </a:avLst>
            </a:prstGeom>
            <a:solidFill>
              <a:schemeClr val="accent2">
                <a:lumMod val="5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>
                  <a:solidFill>
                    <a:srgbClr val="00B0F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彩妆</a:t>
              </a:r>
              <a:r>
                <a:rPr lang="en-US" altLang="zh-CN" sz="2400" b="1">
                  <a:solidFill>
                    <a:srgbClr val="00B0F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+</a:t>
              </a:r>
              <a:r>
                <a:rPr lang="zh-CN" altLang="en-US" sz="2400" b="1">
                  <a:solidFill>
                    <a:srgbClr val="00B0F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防晒</a:t>
              </a:r>
            </a:p>
          </p:txBody>
        </p:sp>
        <p:sp>
          <p:nvSpPr>
            <p:cNvPr id="112" name="矩形: 圆角 111">
              <a:extLst>
                <a:ext uri="{FF2B5EF4-FFF2-40B4-BE49-F238E27FC236}">
                  <a16:creationId xmlns:a16="http://schemas.microsoft.com/office/drawing/2014/main" id="{0B22E1B5-8611-ECEC-BE55-50E6D9B39B93}"/>
                </a:ext>
              </a:extLst>
            </p:cNvPr>
            <p:cNvSpPr/>
            <p:nvPr/>
          </p:nvSpPr>
          <p:spPr>
            <a:xfrm>
              <a:off x="4367814" y="4291830"/>
              <a:ext cx="3761739" cy="1515168"/>
            </a:xfrm>
            <a:prstGeom prst="roundRect">
              <a:avLst>
                <a:gd name="adj" fmla="val 0"/>
              </a:avLst>
            </a:prstGeom>
            <a:gradFill>
              <a:gsLst>
                <a:gs pos="54000">
                  <a:srgbClr val="BBB38D"/>
                </a:gs>
                <a:gs pos="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b="1">
                  <a:solidFill>
                    <a:srgbClr val="00B0F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        先锋悦己人群</a:t>
              </a:r>
            </a:p>
          </p:txBody>
        </p:sp>
        <p:sp>
          <p:nvSpPr>
            <p:cNvPr id="113" name="矩形 112">
              <a:extLst>
                <a:ext uri="{FF2B5EF4-FFF2-40B4-BE49-F238E27FC236}">
                  <a16:creationId xmlns:a16="http://schemas.microsoft.com/office/drawing/2014/main" id="{F06D239C-69F9-1EE0-D751-E558C9F67E67}"/>
                </a:ext>
              </a:extLst>
            </p:cNvPr>
            <p:cNvSpPr/>
            <p:nvPr/>
          </p:nvSpPr>
          <p:spPr>
            <a:xfrm>
              <a:off x="8433334" y="4291829"/>
              <a:ext cx="2752078" cy="492086"/>
            </a:xfrm>
            <a:prstGeom prst="rect">
              <a:avLst/>
            </a:prstGeom>
            <a:noFill/>
            <a:ln w="127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accent2">
                      <a:lumMod val="50000"/>
                    </a:schemeClr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>
                  <a:solidFill>
                    <a:srgbClr val="00B0F0"/>
                  </a:solidFill>
                </a:rPr>
                <a:t>省事</a:t>
              </a:r>
            </a:p>
          </p:txBody>
        </p:sp>
        <p:sp>
          <p:nvSpPr>
            <p:cNvPr id="118" name="矩形 117">
              <a:extLst>
                <a:ext uri="{FF2B5EF4-FFF2-40B4-BE49-F238E27FC236}">
                  <a16:creationId xmlns:a16="http://schemas.microsoft.com/office/drawing/2014/main" id="{BF8D13B0-6839-A22D-1FE5-DC993E62DE7F}"/>
                </a:ext>
              </a:extLst>
            </p:cNvPr>
            <p:cNvSpPr/>
            <p:nvPr/>
          </p:nvSpPr>
          <p:spPr>
            <a:xfrm>
              <a:off x="8433334" y="4861479"/>
              <a:ext cx="2752078" cy="433978"/>
            </a:xfrm>
            <a:prstGeom prst="rect">
              <a:avLst/>
            </a:prstGeom>
            <a:noFill/>
            <a:ln w="127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accent2">
                      <a:lumMod val="50000"/>
                    </a:schemeClr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>
                  <a:solidFill>
                    <a:srgbClr val="00B0F0"/>
                  </a:solidFill>
                </a:rPr>
                <a:t>省事</a:t>
              </a:r>
            </a:p>
          </p:txBody>
        </p:sp>
        <p:sp>
          <p:nvSpPr>
            <p:cNvPr id="119" name="矩形 118">
              <a:extLst>
                <a:ext uri="{FF2B5EF4-FFF2-40B4-BE49-F238E27FC236}">
                  <a16:creationId xmlns:a16="http://schemas.microsoft.com/office/drawing/2014/main" id="{BE79F6F9-6A97-F4B5-905F-634613B55644}"/>
                </a:ext>
              </a:extLst>
            </p:cNvPr>
            <p:cNvSpPr/>
            <p:nvPr/>
          </p:nvSpPr>
          <p:spPr>
            <a:xfrm>
              <a:off x="8433334" y="5373021"/>
              <a:ext cx="2752078" cy="433977"/>
            </a:xfrm>
            <a:prstGeom prst="rect">
              <a:avLst/>
            </a:prstGeom>
            <a:noFill/>
            <a:ln w="127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accent2">
                      <a:lumMod val="50000"/>
                    </a:schemeClr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>
                  <a:solidFill>
                    <a:srgbClr val="00B0F0"/>
                  </a:solidFill>
                </a:rPr>
                <a:t>提效</a:t>
              </a:r>
            </a:p>
          </p:txBody>
        </p:sp>
        <p:sp>
          <p:nvSpPr>
            <p:cNvPr id="120" name="矩形: 圆角 119">
              <a:extLst>
                <a:ext uri="{FF2B5EF4-FFF2-40B4-BE49-F238E27FC236}">
                  <a16:creationId xmlns:a16="http://schemas.microsoft.com/office/drawing/2014/main" id="{8885B487-DCCC-8A74-9A24-5F37EC29418C}"/>
                </a:ext>
              </a:extLst>
            </p:cNvPr>
            <p:cNvSpPr/>
            <p:nvPr/>
          </p:nvSpPr>
          <p:spPr>
            <a:xfrm>
              <a:off x="908933" y="5942672"/>
              <a:ext cx="3153515" cy="523220"/>
            </a:xfrm>
            <a:prstGeom prst="roundRect">
              <a:avLst>
                <a:gd name="adj" fmla="val 0"/>
              </a:avLst>
            </a:prstGeom>
            <a:solidFill>
              <a:schemeClr val="accent4">
                <a:lumMod val="5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>
                  <a:solidFill>
                    <a:srgbClr val="FFFF0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促销活动</a:t>
              </a:r>
            </a:p>
          </p:txBody>
        </p:sp>
        <p:sp>
          <p:nvSpPr>
            <p:cNvPr id="121" name="矩形: 圆角 120">
              <a:extLst>
                <a:ext uri="{FF2B5EF4-FFF2-40B4-BE49-F238E27FC236}">
                  <a16:creationId xmlns:a16="http://schemas.microsoft.com/office/drawing/2014/main" id="{EAAFFDBD-AD2B-FA3A-DC4D-6485BC4FE816}"/>
                </a:ext>
              </a:extLst>
            </p:cNvPr>
            <p:cNvSpPr/>
            <p:nvPr/>
          </p:nvSpPr>
          <p:spPr>
            <a:xfrm>
              <a:off x="4367814" y="5942671"/>
              <a:ext cx="3761739" cy="523220"/>
            </a:xfrm>
            <a:prstGeom prst="roundRect">
              <a:avLst>
                <a:gd name="adj" fmla="val 0"/>
              </a:avLst>
            </a:prstGeom>
            <a:gradFill>
              <a:gsLst>
                <a:gs pos="54000">
                  <a:srgbClr val="BBB38D"/>
                </a:gs>
                <a:gs pos="0">
                  <a:schemeClr val="accent4">
                    <a:lumMod val="50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b="1">
                  <a:solidFill>
                    <a:srgbClr val="FFFF0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        价格敏感人群</a:t>
              </a:r>
            </a:p>
          </p:txBody>
        </p:sp>
        <p:sp>
          <p:nvSpPr>
            <p:cNvPr id="122" name="矩形 121">
              <a:extLst>
                <a:ext uri="{FF2B5EF4-FFF2-40B4-BE49-F238E27FC236}">
                  <a16:creationId xmlns:a16="http://schemas.microsoft.com/office/drawing/2014/main" id="{D11F4EB1-98FA-E04A-D32E-6A4A76CF25C9}"/>
                </a:ext>
              </a:extLst>
            </p:cNvPr>
            <p:cNvSpPr/>
            <p:nvPr/>
          </p:nvSpPr>
          <p:spPr>
            <a:xfrm>
              <a:off x="8433334" y="5942671"/>
              <a:ext cx="2752078" cy="523220"/>
            </a:xfrm>
            <a:prstGeom prst="rect">
              <a:avLst/>
            </a:prstGeom>
            <a:noFill/>
            <a:ln w="127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FFC000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>
                  <a:solidFill>
                    <a:srgbClr val="FFC000"/>
                  </a:solidFill>
                </a:rPr>
                <a:t>现状买真划算</a:t>
              </a:r>
            </a:p>
          </p:txBody>
        </p:sp>
        <p:sp>
          <p:nvSpPr>
            <p:cNvPr id="124" name="任意多边形: 形状 123">
              <a:extLst>
                <a:ext uri="{FF2B5EF4-FFF2-40B4-BE49-F238E27FC236}">
                  <a16:creationId xmlns:a16="http://schemas.microsoft.com/office/drawing/2014/main" id="{ACE5EBA5-2DE6-7EFA-0644-D5161A7C954C}"/>
                </a:ext>
              </a:extLst>
            </p:cNvPr>
            <p:cNvSpPr/>
            <p:nvPr/>
          </p:nvSpPr>
          <p:spPr>
            <a:xfrm>
              <a:off x="5010055" y="2846810"/>
              <a:ext cx="359084" cy="376390"/>
            </a:xfrm>
            <a:custGeom>
              <a:avLst/>
              <a:gdLst>
                <a:gd name="connsiteX0" fmla="*/ 121415 w 528479"/>
                <a:gd name="connsiteY0" fmla="*/ 285819 h 605451"/>
                <a:gd name="connsiteX1" fmla="*/ 21676 w 528479"/>
                <a:gd name="connsiteY1" fmla="*/ 448747 h 605451"/>
                <a:gd name="connsiteX2" fmla="*/ 99433 w 528479"/>
                <a:gd name="connsiteY2" fmla="*/ 425378 h 605451"/>
                <a:gd name="connsiteX3" fmla="*/ 96480 w 528479"/>
                <a:gd name="connsiteY3" fmla="*/ 367174 h 605451"/>
                <a:gd name="connsiteX4" fmla="*/ 121415 w 528479"/>
                <a:gd name="connsiteY4" fmla="*/ 285819 h 605451"/>
                <a:gd name="connsiteX5" fmla="*/ 200704 w 528479"/>
                <a:gd name="connsiteY5" fmla="*/ 251311 h 605451"/>
                <a:gd name="connsiteX6" fmla="*/ 184737 w 528479"/>
                <a:gd name="connsiteY6" fmla="*/ 255570 h 605451"/>
                <a:gd name="connsiteX7" fmla="*/ 169098 w 528479"/>
                <a:gd name="connsiteY7" fmla="*/ 260921 h 605451"/>
                <a:gd name="connsiteX8" fmla="*/ 116822 w 528479"/>
                <a:gd name="connsiteY8" fmla="*/ 368047 h 605451"/>
                <a:gd name="connsiteX9" fmla="*/ 119228 w 528479"/>
                <a:gd name="connsiteY9" fmla="*/ 419481 h 605451"/>
                <a:gd name="connsiteX10" fmla="*/ 330082 w 528479"/>
                <a:gd name="connsiteY10" fmla="*/ 356035 h 605451"/>
                <a:gd name="connsiteX11" fmla="*/ 303506 w 528479"/>
                <a:gd name="connsiteY11" fmla="*/ 311809 h 605451"/>
                <a:gd name="connsiteX12" fmla="*/ 200704 w 528479"/>
                <a:gd name="connsiteY12" fmla="*/ 251311 h 605451"/>
                <a:gd name="connsiteX13" fmla="*/ 253964 w 528479"/>
                <a:gd name="connsiteY13" fmla="*/ 245742 h 605451"/>
                <a:gd name="connsiteX14" fmla="*/ 320130 w 528479"/>
                <a:gd name="connsiteY14" fmla="*/ 299906 h 605451"/>
                <a:gd name="connsiteX15" fmla="*/ 349767 w 528479"/>
                <a:gd name="connsiteY15" fmla="*/ 350029 h 605451"/>
                <a:gd name="connsiteX16" fmla="*/ 427525 w 528479"/>
                <a:gd name="connsiteY16" fmla="*/ 326660 h 605451"/>
                <a:gd name="connsiteX17" fmla="*/ 253964 w 528479"/>
                <a:gd name="connsiteY17" fmla="*/ 245742 h 605451"/>
                <a:gd name="connsiteX18" fmla="*/ 173254 w 528479"/>
                <a:gd name="connsiteY18" fmla="*/ 217568 h 605451"/>
                <a:gd name="connsiteX19" fmla="*/ 185940 w 528479"/>
                <a:gd name="connsiteY19" fmla="*/ 224338 h 605451"/>
                <a:gd name="connsiteX20" fmla="*/ 188674 w 528479"/>
                <a:gd name="connsiteY20" fmla="*/ 233293 h 605451"/>
                <a:gd name="connsiteX21" fmla="*/ 199501 w 528479"/>
                <a:gd name="connsiteY21" fmla="*/ 230781 h 605451"/>
                <a:gd name="connsiteX22" fmla="*/ 251668 w 528479"/>
                <a:gd name="connsiteY22" fmla="*/ 225321 h 605451"/>
                <a:gd name="connsiteX23" fmla="*/ 453117 w 528479"/>
                <a:gd name="connsiteY23" fmla="*/ 326005 h 605451"/>
                <a:gd name="connsiteX24" fmla="*/ 454648 w 528479"/>
                <a:gd name="connsiteY24" fmla="*/ 335287 h 605451"/>
                <a:gd name="connsiteX25" fmla="*/ 447867 w 528479"/>
                <a:gd name="connsiteY25" fmla="*/ 341839 h 605451"/>
                <a:gd name="connsiteX26" fmla="*/ 240294 w 528479"/>
                <a:gd name="connsiteY26" fmla="*/ 404302 h 605451"/>
                <a:gd name="connsiteX27" fmla="*/ 296070 w 528479"/>
                <a:gd name="connsiteY27" fmla="*/ 585030 h 605451"/>
                <a:gd name="connsiteX28" fmla="*/ 455960 w 528479"/>
                <a:gd name="connsiteY28" fmla="*/ 585030 h 605451"/>
                <a:gd name="connsiteX29" fmla="*/ 466240 w 528479"/>
                <a:gd name="connsiteY29" fmla="*/ 595295 h 605451"/>
                <a:gd name="connsiteX30" fmla="*/ 455960 w 528479"/>
                <a:gd name="connsiteY30" fmla="*/ 605451 h 605451"/>
                <a:gd name="connsiteX31" fmla="*/ 137492 w 528479"/>
                <a:gd name="connsiteY31" fmla="*/ 605451 h 605451"/>
                <a:gd name="connsiteX32" fmla="*/ 127321 w 528479"/>
                <a:gd name="connsiteY32" fmla="*/ 595295 h 605451"/>
                <a:gd name="connsiteX33" fmla="*/ 137492 w 528479"/>
                <a:gd name="connsiteY33" fmla="*/ 585030 h 605451"/>
                <a:gd name="connsiteX34" fmla="*/ 274634 w 528479"/>
                <a:gd name="connsiteY34" fmla="*/ 585030 h 605451"/>
                <a:gd name="connsiteX35" fmla="*/ 220827 w 528479"/>
                <a:gd name="connsiteY35" fmla="*/ 410199 h 605451"/>
                <a:gd name="connsiteX36" fmla="*/ 13145 w 528479"/>
                <a:gd name="connsiteY36" fmla="*/ 472662 h 605451"/>
                <a:gd name="connsiteX37" fmla="*/ 10192 w 528479"/>
                <a:gd name="connsiteY37" fmla="*/ 473099 h 605451"/>
                <a:gd name="connsiteX38" fmla="*/ 3849 w 528479"/>
                <a:gd name="connsiteY38" fmla="*/ 470915 h 605451"/>
                <a:gd name="connsiteX39" fmla="*/ 21 w 528479"/>
                <a:gd name="connsiteY39" fmla="*/ 462288 h 605451"/>
                <a:gd name="connsiteX40" fmla="*/ 52626 w 528479"/>
                <a:gd name="connsiteY40" fmla="*/ 322510 h 605451"/>
                <a:gd name="connsiteX41" fmla="*/ 158708 w 528479"/>
                <a:gd name="connsiteY41" fmla="*/ 243012 h 605451"/>
                <a:gd name="connsiteX42" fmla="*/ 169098 w 528479"/>
                <a:gd name="connsiteY42" fmla="*/ 239190 h 605451"/>
                <a:gd name="connsiteX43" fmla="*/ 166473 w 528479"/>
                <a:gd name="connsiteY43" fmla="*/ 230235 h 605451"/>
                <a:gd name="connsiteX44" fmla="*/ 173254 w 528479"/>
                <a:gd name="connsiteY44" fmla="*/ 217568 h 605451"/>
                <a:gd name="connsiteX45" fmla="*/ 410015 w 528479"/>
                <a:gd name="connsiteY45" fmla="*/ 169710 h 605451"/>
                <a:gd name="connsiteX46" fmla="*/ 420302 w 528479"/>
                <a:gd name="connsiteY46" fmla="*/ 179974 h 605451"/>
                <a:gd name="connsiteX47" fmla="*/ 420302 w 528479"/>
                <a:gd name="connsiteY47" fmla="*/ 226380 h 605451"/>
                <a:gd name="connsiteX48" fmla="*/ 410015 w 528479"/>
                <a:gd name="connsiteY48" fmla="*/ 236535 h 605451"/>
                <a:gd name="connsiteX49" fmla="*/ 399838 w 528479"/>
                <a:gd name="connsiteY49" fmla="*/ 226380 h 605451"/>
                <a:gd name="connsiteX50" fmla="*/ 399838 w 528479"/>
                <a:gd name="connsiteY50" fmla="*/ 179974 h 605451"/>
                <a:gd name="connsiteX51" fmla="*/ 410015 w 528479"/>
                <a:gd name="connsiteY51" fmla="*/ 169710 h 605451"/>
                <a:gd name="connsiteX52" fmla="*/ 445343 w 528479"/>
                <a:gd name="connsiteY52" fmla="*/ 153534 h 605451"/>
                <a:gd name="connsiteX53" fmla="*/ 459798 w 528479"/>
                <a:gd name="connsiteY53" fmla="*/ 153534 h 605451"/>
                <a:gd name="connsiteX54" fmla="*/ 476552 w 528479"/>
                <a:gd name="connsiteY54" fmla="*/ 170256 h 605451"/>
                <a:gd name="connsiteX55" fmla="*/ 476552 w 528479"/>
                <a:gd name="connsiteY55" fmla="*/ 184683 h 605451"/>
                <a:gd name="connsiteX56" fmla="*/ 469325 w 528479"/>
                <a:gd name="connsiteY56" fmla="*/ 187634 h 605451"/>
                <a:gd name="connsiteX57" fmla="*/ 462098 w 528479"/>
                <a:gd name="connsiteY57" fmla="*/ 184683 h 605451"/>
                <a:gd name="connsiteX58" fmla="*/ 445343 w 528479"/>
                <a:gd name="connsiteY58" fmla="*/ 167961 h 605451"/>
                <a:gd name="connsiteX59" fmla="*/ 445343 w 528479"/>
                <a:gd name="connsiteY59" fmla="*/ 153534 h 605451"/>
                <a:gd name="connsiteX60" fmla="*/ 360251 w 528479"/>
                <a:gd name="connsiteY60" fmla="*/ 153534 h 605451"/>
                <a:gd name="connsiteX61" fmla="*/ 374691 w 528479"/>
                <a:gd name="connsiteY61" fmla="*/ 153534 h 605451"/>
                <a:gd name="connsiteX62" fmla="*/ 374691 w 528479"/>
                <a:gd name="connsiteY62" fmla="*/ 167961 h 605451"/>
                <a:gd name="connsiteX63" fmla="*/ 357953 w 528479"/>
                <a:gd name="connsiteY63" fmla="*/ 184683 h 605451"/>
                <a:gd name="connsiteX64" fmla="*/ 350733 w 528479"/>
                <a:gd name="connsiteY64" fmla="*/ 187634 h 605451"/>
                <a:gd name="connsiteX65" fmla="*/ 343513 w 528479"/>
                <a:gd name="connsiteY65" fmla="*/ 184683 h 605451"/>
                <a:gd name="connsiteX66" fmla="*/ 343513 w 528479"/>
                <a:gd name="connsiteY66" fmla="*/ 170256 h 605451"/>
                <a:gd name="connsiteX67" fmla="*/ 469288 w 528479"/>
                <a:gd name="connsiteY67" fmla="*/ 108106 h 605451"/>
                <a:gd name="connsiteX68" fmla="*/ 518304 w 528479"/>
                <a:gd name="connsiteY68" fmla="*/ 108106 h 605451"/>
                <a:gd name="connsiteX69" fmla="*/ 528479 w 528479"/>
                <a:gd name="connsiteY69" fmla="*/ 118268 h 605451"/>
                <a:gd name="connsiteX70" fmla="*/ 518304 w 528479"/>
                <a:gd name="connsiteY70" fmla="*/ 128429 h 605451"/>
                <a:gd name="connsiteX71" fmla="*/ 469288 w 528479"/>
                <a:gd name="connsiteY71" fmla="*/ 128429 h 605451"/>
                <a:gd name="connsiteX72" fmla="*/ 459113 w 528479"/>
                <a:gd name="connsiteY72" fmla="*/ 118268 h 605451"/>
                <a:gd name="connsiteX73" fmla="*/ 469288 w 528479"/>
                <a:gd name="connsiteY73" fmla="*/ 108106 h 605451"/>
                <a:gd name="connsiteX74" fmla="*/ 301869 w 528479"/>
                <a:gd name="connsiteY74" fmla="*/ 108106 h 605451"/>
                <a:gd name="connsiteX75" fmla="*/ 350748 w 528479"/>
                <a:gd name="connsiteY75" fmla="*/ 108106 h 605451"/>
                <a:gd name="connsiteX76" fmla="*/ 361027 w 528479"/>
                <a:gd name="connsiteY76" fmla="*/ 118268 h 605451"/>
                <a:gd name="connsiteX77" fmla="*/ 350748 w 528479"/>
                <a:gd name="connsiteY77" fmla="*/ 128429 h 605451"/>
                <a:gd name="connsiteX78" fmla="*/ 301869 w 528479"/>
                <a:gd name="connsiteY78" fmla="*/ 128429 h 605451"/>
                <a:gd name="connsiteX79" fmla="*/ 291591 w 528479"/>
                <a:gd name="connsiteY79" fmla="*/ 118268 h 605451"/>
                <a:gd name="connsiteX80" fmla="*/ 301869 w 528479"/>
                <a:gd name="connsiteY80" fmla="*/ 108106 h 605451"/>
                <a:gd name="connsiteX81" fmla="*/ 410034 w 528479"/>
                <a:gd name="connsiteY81" fmla="*/ 102211 h 605451"/>
                <a:gd name="connsiteX82" fmla="*/ 393962 w 528479"/>
                <a:gd name="connsiteY82" fmla="*/ 118268 h 605451"/>
                <a:gd name="connsiteX83" fmla="*/ 410034 w 528479"/>
                <a:gd name="connsiteY83" fmla="*/ 134324 h 605451"/>
                <a:gd name="connsiteX84" fmla="*/ 426106 w 528479"/>
                <a:gd name="connsiteY84" fmla="*/ 118268 h 605451"/>
                <a:gd name="connsiteX85" fmla="*/ 410034 w 528479"/>
                <a:gd name="connsiteY85" fmla="*/ 102211 h 605451"/>
                <a:gd name="connsiteX86" fmla="*/ 410034 w 528479"/>
                <a:gd name="connsiteY86" fmla="*/ 81785 h 605451"/>
                <a:gd name="connsiteX87" fmla="*/ 446552 w 528479"/>
                <a:gd name="connsiteY87" fmla="*/ 118268 h 605451"/>
                <a:gd name="connsiteX88" fmla="*/ 410034 w 528479"/>
                <a:gd name="connsiteY88" fmla="*/ 154750 h 605451"/>
                <a:gd name="connsiteX89" fmla="*/ 373517 w 528479"/>
                <a:gd name="connsiteY89" fmla="*/ 118268 h 605451"/>
                <a:gd name="connsiteX90" fmla="*/ 410034 w 528479"/>
                <a:gd name="connsiteY90" fmla="*/ 81785 h 605451"/>
                <a:gd name="connsiteX91" fmla="*/ 462098 w 528479"/>
                <a:gd name="connsiteY91" fmla="*/ 51849 h 605451"/>
                <a:gd name="connsiteX92" fmla="*/ 476552 w 528479"/>
                <a:gd name="connsiteY92" fmla="*/ 51849 h 605451"/>
                <a:gd name="connsiteX93" fmla="*/ 476552 w 528479"/>
                <a:gd name="connsiteY93" fmla="*/ 66276 h 605451"/>
                <a:gd name="connsiteX94" fmla="*/ 459798 w 528479"/>
                <a:gd name="connsiteY94" fmla="*/ 82998 h 605451"/>
                <a:gd name="connsiteX95" fmla="*/ 452571 w 528479"/>
                <a:gd name="connsiteY95" fmla="*/ 85949 h 605451"/>
                <a:gd name="connsiteX96" fmla="*/ 445343 w 528479"/>
                <a:gd name="connsiteY96" fmla="*/ 82998 h 605451"/>
                <a:gd name="connsiteX97" fmla="*/ 445343 w 528479"/>
                <a:gd name="connsiteY97" fmla="*/ 68571 h 605451"/>
                <a:gd name="connsiteX98" fmla="*/ 343513 w 528479"/>
                <a:gd name="connsiteY98" fmla="*/ 51849 h 605451"/>
                <a:gd name="connsiteX99" fmla="*/ 357953 w 528479"/>
                <a:gd name="connsiteY99" fmla="*/ 51849 h 605451"/>
                <a:gd name="connsiteX100" fmla="*/ 374691 w 528479"/>
                <a:gd name="connsiteY100" fmla="*/ 68571 h 605451"/>
                <a:gd name="connsiteX101" fmla="*/ 374691 w 528479"/>
                <a:gd name="connsiteY101" fmla="*/ 82998 h 605451"/>
                <a:gd name="connsiteX102" fmla="*/ 367471 w 528479"/>
                <a:gd name="connsiteY102" fmla="*/ 85949 h 605451"/>
                <a:gd name="connsiteX103" fmla="*/ 360251 w 528479"/>
                <a:gd name="connsiteY103" fmla="*/ 82998 h 605451"/>
                <a:gd name="connsiteX104" fmla="*/ 343513 w 528479"/>
                <a:gd name="connsiteY104" fmla="*/ 66276 h 605451"/>
                <a:gd name="connsiteX105" fmla="*/ 343513 w 528479"/>
                <a:gd name="connsiteY105" fmla="*/ 51849 h 605451"/>
                <a:gd name="connsiteX106" fmla="*/ 410015 w 528479"/>
                <a:gd name="connsiteY106" fmla="*/ 0 h 605451"/>
                <a:gd name="connsiteX107" fmla="*/ 420302 w 528479"/>
                <a:gd name="connsiteY107" fmla="*/ 10155 h 605451"/>
                <a:gd name="connsiteX108" fmla="*/ 420302 w 528479"/>
                <a:gd name="connsiteY108" fmla="*/ 56561 h 605451"/>
                <a:gd name="connsiteX109" fmla="*/ 410015 w 528479"/>
                <a:gd name="connsiteY109" fmla="*/ 66825 h 605451"/>
                <a:gd name="connsiteX110" fmla="*/ 399838 w 528479"/>
                <a:gd name="connsiteY110" fmla="*/ 56561 h 605451"/>
                <a:gd name="connsiteX111" fmla="*/ 399838 w 528479"/>
                <a:gd name="connsiteY111" fmla="*/ 10155 h 605451"/>
                <a:gd name="connsiteX112" fmla="*/ 410015 w 528479"/>
                <a:gd name="connsiteY112" fmla="*/ 0 h 605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</a:cxnLst>
              <a:rect l="l" t="t" r="r" b="b"/>
              <a:pathLst>
                <a:path w="528479" h="605451">
                  <a:moveTo>
                    <a:pt x="121415" y="285819"/>
                  </a:moveTo>
                  <a:cubicBezTo>
                    <a:pt x="67062" y="322947"/>
                    <a:pt x="29878" y="382134"/>
                    <a:pt x="21676" y="448747"/>
                  </a:cubicBezTo>
                  <a:lnTo>
                    <a:pt x="99433" y="425378"/>
                  </a:lnTo>
                  <a:cubicBezTo>
                    <a:pt x="97355" y="413475"/>
                    <a:pt x="94512" y="392290"/>
                    <a:pt x="96480" y="367174"/>
                  </a:cubicBezTo>
                  <a:cubicBezTo>
                    <a:pt x="98777" y="336816"/>
                    <a:pt x="107198" y="309406"/>
                    <a:pt x="121415" y="285819"/>
                  </a:cubicBezTo>
                  <a:close/>
                  <a:moveTo>
                    <a:pt x="200704" y="251311"/>
                  </a:moveTo>
                  <a:cubicBezTo>
                    <a:pt x="195345" y="252622"/>
                    <a:pt x="189987" y="253932"/>
                    <a:pt x="184737" y="255570"/>
                  </a:cubicBezTo>
                  <a:cubicBezTo>
                    <a:pt x="179378" y="257208"/>
                    <a:pt x="174238" y="258955"/>
                    <a:pt x="169098" y="260921"/>
                  </a:cubicBezTo>
                  <a:cubicBezTo>
                    <a:pt x="137929" y="287238"/>
                    <a:pt x="120431" y="323275"/>
                    <a:pt x="116822" y="368047"/>
                  </a:cubicBezTo>
                  <a:cubicBezTo>
                    <a:pt x="115182" y="389669"/>
                    <a:pt x="117260" y="408343"/>
                    <a:pt x="119228" y="419481"/>
                  </a:cubicBezTo>
                  <a:lnTo>
                    <a:pt x="330082" y="356035"/>
                  </a:lnTo>
                  <a:cubicBezTo>
                    <a:pt x="325488" y="345661"/>
                    <a:pt x="316958" y="328953"/>
                    <a:pt x="303506" y="311809"/>
                  </a:cubicBezTo>
                  <a:cubicBezTo>
                    <a:pt x="275837" y="276537"/>
                    <a:pt x="241278" y="256116"/>
                    <a:pt x="200704" y="251311"/>
                  </a:cubicBezTo>
                  <a:close/>
                  <a:moveTo>
                    <a:pt x="253964" y="245742"/>
                  </a:moveTo>
                  <a:cubicBezTo>
                    <a:pt x="278899" y="257536"/>
                    <a:pt x="301319" y="275772"/>
                    <a:pt x="320130" y="299906"/>
                  </a:cubicBezTo>
                  <a:cubicBezTo>
                    <a:pt x="335550" y="319780"/>
                    <a:pt x="344955" y="339000"/>
                    <a:pt x="349767" y="350029"/>
                  </a:cubicBezTo>
                  <a:lnTo>
                    <a:pt x="427525" y="326660"/>
                  </a:lnTo>
                  <a:cubicBezTo>
                    <a:pt x="384326" y="276318"/>
                    <a:pt x="320676" y="246397"/>
                    <a:pt x="253964" y="245742"/>
                  </a:cubicBezTo>
                  <a:close/>
                  <a:moveTo>
                    <a:pt x="173254" y="217568"/>
                  </a:moveTo>
                  <a:cubicBezTo>
                    <a:pt x="178613" y="215930"/>
                    <a:pt x="184409" y="218988"/>
                    <a:pt x="185940" y="224338"/>
                  </a:cubicBezTo>
                  <a:lnTo>
                    <a:pt x="188674" y="233293"/>
                  </a:lnTo>
                  <a:cubicBezTo>
                    <a:pt x="190752" y="232747"/>
                    <a:pt x="197205" y="231437"/>
                    <a:pt x="199501" y="230781"/>
                  </a:cubicBezTo>
                  <a:cubicBezTo>
                    <a:pt x="216671" y="227178"/>
                    <a:pt x="234170" y="225321"/>
                    <a:pt x="251668" y="225321"/>
                  </a:cubicBezTo>
                  <a:cubicBezTo>
                    <a:pt x="330410" y="225321"/>
                    <a:pt x="405762" y="262887"/>
                    <a:pt x="453117" y="326005"/>
                  </a:cubicBezTo>
                  <a:cubicBezTo>
                    <a:pt x="455085" y="328626"/>
                    <a:pt x="455632" y="332120"/>
                    <a:pt x="454648" y="335287"/>
                  </a:cubicBezTo>
                  <a:cubicBezTo>
                    <a:pt x="453554" y="338454"/>
                    <a:pt x="451039" y="340856"/>
                    <a:pt x="447867" y="341839"/>
                  </a:cubicBezTo>
                  <a:lnTo>
                    <a:pt x="240294" y="404302"/>
                  </a:lnTo>
                  <a:lnTo>
                    <a:pt x="296070" y="585030"/>
                  </a:lnTo>
                  <a:lnTo>
                    <a:pt x="455960" y="585030"/>
                  </a:lnTo>
                  <a:cubicBezTo>
                    <a:pt x="461647" y="585030"/>
                    <a:pt x="466240" y="589617"/>
                    <a:pt x="466240" y="595295"/>
                  </a:cubicBezTo>
                  <a:cubicBezTo>
                    <a:pt x="466240" y="600865"/>
                    <a:pt x="461647" y="605451"/>
                    <a:pt x="455960" y="605451"/>
                  </a:cubicBezTo>
                  <a:lnTo>
                    <a:pt x="137492" y="605451"/>
                  </a:lnTo>
                  <a:cubicBezTo>
                    <a:pt x="131914" y="605451"/>
                    <a:pt x="127321" y="600865"/>
                    <a:pt x="127321" y="595295"/>
                  </a:cubicBezTo>
                  <a:cubicBezTo>
                    <a:pt x="127321" y="589617"/>
                    <a:pt x="131914" y="585030"/>
                    <a:pt x="137492" y="585030"/>
                  </a:cubicBezTo>
                  <a:lnTo>
                    <a:pt x="274634" y="585030"/>
                  </a:lnTo>
                  <a:lnTo>
                    <a:pt x="220827" y="410199"/>
                  </a:lnTo>
                  <a:lnTo>
                    <a:pt x="13145" y="472662"/>
                  </a:lnTo>
                  <a:cubicBezTo>
                    <a:pt x="12161" y="472990"/>
                    <a:pt x="11177" y="473099"/>
                    <a:pt x="10192" y="473099"/>
                  </a:cubicBezTo>
                  <a:cubicBezTo>
                    <a:pt x="7896" y="473099"/>
                    <a:pt x="5708" y="472335"/>
                    <a:pt x="3849" y="470915"/>
                  </a:cubicBezTo>
                  <a:cubicBezTo>
                    <a:pt x="1224" y="468840"/>
                    <a:pt x="-197" y="465564"/>
                    <a:pt x="21" y="462288"/>
                  </a:cubicBezTo>
                  <a:cubicBezTo>
                    <a:pt x="2974" y="411400"/>
                    <a:pt x="21129" y="363024"/>
                    <a:pt x="52626" y="322510"/>
                  </a:cubicBezTo>
                  <a:cubicBezTo>
                    <a:pt x="80404" y="286692"/>
                    <a:pt x="116822" y="259501"/>
                    <a:pt x="158708" y="243012"/>
                  </a:cubicBezTo>
                  <a:cubicBezTo>
                    <a:pt x="162208" y="241592"/>
                    <a:pt x="167130" y="239845"/>
                    <a:pt x="169098" y="239190"/>
                  </a:cubicBezTo>
                  <a:lnTo>
                    <a:pt x="166473" y="230235"/>
                  </a:lnTo>
                  <a:cubicBezTo>
                    <a:pt x="164833" y="224885"/>
                    <a:pt x="167895" y="219206"/>
                    <a:pt x="173254" y="217568"/>
                  </a:cubicBezTo>
                  <a:close/>
                  <a:moveTo>
                    <a:pt x="410015" y="169710"/>
                  </a:moveTo>
                  <a:cubicBezTo>
                    <a:pt x="415706" y="169710"/>
                    <a:pt x="420302" y="174296"/>
                    <a:pt x="420302" y="179974"/>
                  </a:cubicBezTo>
                  <a:lnTo>
                    <a:pt x="420302" y="226380"/>
                  </a:lnTo>
                  <a:cubicBezTo>
                    <a:pt x="420302" y="231949"/>
                    <a:pt x="415706" y="236535"/>
                    <a:pt x="410015" y="236535"/>
                  </a:cubicBezTo>
                  <a:cubicBezTo>
                    <a:pt x="404434" y="236535"/>
                    <a:pt x="399838" y="231949"/>
                    <a:pt x="399838" y="226380"/>
                  </a:cubicBezTo>
                  <a:lnTo>
                    <a:pt x="399838" y="179974"/>
                  </a:lnTo>
                  <a:cubicBezTo>
                    <a:pt x="399838" y="174296"/>
                    <a:pt x="404434" y="169710"/>
                    <a:pt x="410015" y="169710"/>
                  </a:cubicBezTo>
                  <a:close/>
                  <a:moveTo>
                    <a:pt x="445343" y="153534"/>
                  </a:moveTo>
                  <a:cubicBezTo>
                    <a:pt x="449395" y="149599"/>
                    <a:pt x="455856" y="149599"/>
                    <a:pt x="459798" y="153534"/>
                  </a:cubicBezTo>
                  <a:lnTo>
                    <a:pt x="476552" y="170256"/>
                  </a:lnTo>
                  <a:cubicBezTo>
                    <a:pt x="480494" y="174191"/>
                    <a:pt x="480494" y="180639"/>
                    <a:pt x="476552" y="184683"/>
                  </a:cubicBezTo>
                  <a:cubicBezTo>
                    <a:pt x="474581" y="186650"/>
                    <a:pt x="471953" y="187634"/>
                    <a:pt x="469325" y="187634"/>
                  </a:cubicBezTo>
                  <a:cubicBezTo>
                    <a:pt x="466697" y="187634"/>
                    <a:pt x="464069" y="186650"/>
                    <a:pt x="462098" y="184683"/>
                  </a:cubicBezTo>
                  <a:lnTo>
                    <a:pt x="445343" y="167961"/>
                  </a:lnTo>
                  <a:cubicBezTo>
                    <a:pt x="441401" y="164026"/>
                    <a:pt x="441401" y="157468"/>
                    <a:pt x="445343" y="153534"/>
                  </a:cubicBezTo>
                  <a:close/>
                  <a:moveTo>
                    <a:pt x="360251" y="153534"/>
                  </a:moveTo>
                  <a:cubicBezTo>
                    <a:pt x="364298" y="149599"/>
                    <a:pt x="370753" y="149599"/>
                    <a:pt x="374691" y="153534"/>
                  </a:cubicBezTo>
                  <a:cubicBezTo>
                    <a:pt x="378739" y="157468"/>
                    <a:pt x="378739" y="164026"/>
                    <a:pt x="374691" y="167961"/>
                  </a:cubicBezTo>
                  <a:lnTo>
                    <a:pt x="357953" y="184683"/>
                  </a:lnTo>
                  <a:cubicBezTo>
                    <a:pt x="355984" y="186650"/>
                    <a:pt x="353359" y="187634"/>
                    <a:pt x="350733" y="187634"/>
                  </a:cubicBezTo>
                  <a:cubicBezTo>
                    <a:pt x="348217" y="187634"/>
                    <a:pt x="345592" y="186650"/>
                    <a:pt x="343513" y="184683"/>
                  </a:cubicBezTo>
                  <a:cubicBezTo>
                    <a:pt x="339575" y="180639"/>
                    <a:pt x="339575" y="174191"/>
                    <a:pt x="343513" y="170256"/>
                  </a:cubicBezTo>
                  <a:close/>
                  <a:moveTo>
                    <a:pt x="469288" y="108106"/>
                  </a:moveTo>
                  <a:lnTo>
                    <a:pt x="518304" y="108106"/>
                  </a:lnTo>
                  <a:cubicBezTo>
                    <a:pt x="523884" y="108106"/>
                    <a:pt x="528479" y="112586"/>
                    <a:pt x="528479" y="118268"/>
                  </a:cubicBezTo>
                  <a:cubicBezTo>
                    <a:pt x="528479" y="123840"/>
                    <a:pt x="523884" y="128429"/>
                    <a:pt x="518304" y="128429"/>
                  </a:cubicBezTo>
                  <a:lnTo>
                    <a:pt x="469288" y="128429"/>
                  </a:lnTo>
                  <a:cubicBezTo>
                    <a:pt x="463708" y="128429"/>
                    <a:pt x="459113" y="123840"/>
                    <a:pt x="459113" y="118268"/>
                  </a:cubicBezTo>
                  <a:cubicBezTo>
                    <a:pt x="459113" y="112586"/>
                    <a:pt x="463708" y="108106"/>
                    <a:pt x="469288" y="108106"/>
                  </a:cubicBezTo>
                  <a:close/>
                  <a:moveTo>
                    <a:pt x="301869" y="108106"/>
                  </a:moveTo>
                  <a:lnTo>
                    <a:pt x="350748" y="108106"/>
                  </a:lnTo>
                  <a:cubicBezTo>
                    <a:pt x="356434" y="108106"/>
                    <a:pt x="361027" y="112586"/>
                    <a:pt x="361027" y="118268"/>
                  </a:cubicBezTo>
                  <a:cubicBezTo>
                    <a:pt x="361027" y="123840"/>
                    <a:pt x="356434" y="128429"/>
                    <a:pt x="350748" y="128429"/>
                  </a:cubicBezTo>
                  <a:lnTo>
                    <a:pt x="301869" y="128429"/>
                  </a:lnTo>
                  <a:cubicBezTo>
                    <a:pt x="296183" y="128429"/>
                    <a:pt x="291591" y="123840"/>
                    <a:pt x="291591" y="118268"/>
                  </a:cubicBezTo>
                  <a:cubicBezTo>
                    <a:pt x="291591" y="112586"/>
                    <a:pt x="296183" y="108106"/>
                    <a:pt x="301869" y="108106"/>
                  </a:cubicBezTo>
                  <a:close/>
                  <a:moveTo>
                    <a:pt x="410034" y="102211"/>
                  </a:moveTo>
                  <a:cubicBezTo>
                    <a:pt x="401178" y="102211"/>
                    <a:pt x="393962" y="109420"/>
                    <a:pt x="393962" y="118268"/>
                  </a:cubicBezTo>
                  <a:cubicBezTo>
                    <a:pt x="393962" y="127115"/>
                    <a:pt x="401178" y="134324"/>
                    <a:pt x="410034" y="134324"/>
                  </a:cubicBezTo>
                  <a:cubicBezTo>
                    <a:pt x="418890" y="134324"/>
                    <a:pt x="426106" y="127115"/>
                    <a:pt x="426106" y="118268"/>
                  </a:cubicBezTo>
                  <a:cubicBezTo>
                    <a:pt x="426106" y="109420"/>
                    <a:pt x="418890" y="102211"/>
                    <a:pt x="410034" y="102211"/>
                  </a:cubicBezTo>
                  <a:close/>
                  <a:moveTo>
                    <a:pt x="410034" y="81785"/>
                  </a:moveTo>
                  <a:cubicBezTo>
                    <a:pt x="430152" y="81785"/>
                    <a:pt x="446552" y="98169"/>
                    <a:pt x="446552" y="118268"/>
                  </a:cubicBezTo>
                  <a:cubicBezTo>
                    <a:pt x="446552" y="138366"/>
                    <a:pt x="430152" y="154750"/>
                    <a:pt x="410034" y="154750"/>
                  </a:cubicBezTo>
                  <a:cubicBezTo>
                    <a:pt x="389917" y="154750"/>
                    <a:pt x="373517" y="138366"/>
                    <a:pt x="373517" y="118268"/>
                  </a:cubicBezTo>
                  <a:cubicBezTo>
                    <a:pt x="373517" y="98169"/>
                    <a:pt x="389917" y="81785"/>
                    <a:pt x="410034" y="81785"/>
                  </a:cubicBezTo>
                  <a:close/>
                  <a:moveTo>
                    <a:pt x="462098" y="51849"/>
                  </a:moveTo>
                  <a:cubicBezTo>
                    <a:pt x="466149" y="47914"/>
                    <a:pt x="472610" y="47914"/>
                    <a:pt x="476552" y="51849"/>
                  </a:cubicBezTo>
                  <a:cubicBezTo>
                    <a:pt x="480494" y="55893"/>
                    <a:pt x="480494" y="62341"/>
                    <a:pt x="476552" y="66276"/>
                  </a:cubicBezTo>
                  <a:lnTo>
                    <a:pt x="459798" y="82998"/>
                  </a:lnTo>
                  <a:cubicBezTo>
                    <a:pt x="457827" y="84965"/>
                    <a:pt x="455199" y="85949"/>
                    <a:pt x="452571" y="85949"/>
                  </a:cubicBezTo>
                  <a:cubicBezTo>
                    <a:pt x="449943" y="85949"/>
                    <a:pt x="447424" y="84965"/>
                    <a:pt x="445343" y="82998"/>
                  </a:cubicBezTo>
                  <a:cubicBezTo>
                    <a:pt x="441401" y="78954"/>
                    <a:pt x="441401" y="72506"/>
                    <a:pt x="445343" y="68571"/>
                  </a:cubicBezTo>
                  <a:close/>
                  <a:moveTo>
                    <a:pt x="343513" y="51849"/>
                  </a:moveTo>
                  <a:cubicBezTo>
                    <a:pt x="347561" y="47914"/>
                    <a:pt x="354015" y="47914"/>
                    <a:pt x="357953" y="51849"/>
                  </a:cubicBezTo>
                  <a:lnTo>
                    <a:pt x="374691" y="68571"/>
                  </a:lnTo>
                  <a:cubicBezTo>
                    <a:pt x="378739" y="72506"/>
                    <a:pt x="378739" y="78954"/>
                    <a:pt x="374691" y="82998"/>
                  </a:cubicBezTo>
                  <a:cubicBezTo>
                    <a:pt x="372722" y="84965"/>
                    <a:pt x="370096" y="85949"/>
                    <a:pt x="367471" y="85949"/>
                  </a:cubicBezTo>
                  <a:cubicBezTo>
                    <a:pt x="364845" y="85949"/>
                    <a:pt x="362220" y="84965"/>
                    <a:pt x="360251" y="82998"/>
                  </a:cubicBezTo>
                  <a:lnTo>
                    <a:pt x="343513" y="66276"/>
                  </a:lnTo>
                  <a:cubicBezTo>
                    <a:pt x="339575" y="62341"/>
                    <a:pt x="339575" y="55893"/>
                    <a:pt x="343513" y="51849"/>
                  </a:cubicBezTo>
                  <a:close/>
                  <a:moveTo>
                    <a:pt x="410015" y="0"/>
                  </a:moveTo>
                  <a:cubicBezTo>
                    <a:pt x="415706" y="0"/>
                    <a:pt x="420302" y="4586"/>
                    <a:pt x="420302" y="10155"/>
                  </a:cubicBezTo>
                  <a:lnTo>
                    <a:pt x="420302" y="56561"/>
                  </a:lnTo>
                  <a:cubicBezTo>
                    <a:pt x="420302" y="62239"/>
                    <a:pt x="415706" y="66825"/>
                    <a:pt x="410015" y="66825"/>
                  </a:cubicBezTo>
                  <a:cubicBezTo>
                    <a:pt x="404434" y="66825"/>
                    <a:pt x="399838" y="62239"/>
                    <a:pt x="399838" y="56561"/>
                  </a:cubicBezTo>
                  <a:lnTo>
                    <a:pt x="399838" y="10155"/>
                  </a:lnTo>
                  <a:cubicBezTo>
                    <a:pt x="399838" y="4586"/>
                    <a:pt x="404434" y="0"/>
                    <a:pt x="410015" y="0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5" name="任意多边形: 形状 124">
              <a:extLst>
                <a:ext uri="{FF2B5EF4-FFF2-40B4-BE49-F238E27FC236}">
                  <a16:creationId xmlns:a16="http://schemas.microsoft.com/office/drawing/2014/main" id="{9DEF603E-31A4-2438-EEEE-92287FE396B4}"/>
                </a:ext>
              </a:extLst>
            </p:cNvPr>
            <p:cNvSpPr/>
            <p:nvPr/>
          </p:nvSpPr>
          <p:spPr>
            <a:xfrm>
              <a:off x="5052249" y="3760817"/>
              <a:ext cx="334611" cy="301632"/>
            </a:xfrm>
            <a:custGeom>
              <a:avLst/>
              <a:gdLst>
                <a:gd name="connsiteX0" fmla="*/ 29501 w 609614"/>
                <a:gd name="connsiteY0" fmla="*/ 471273 h 608697"/>
                <a:gd name="connsiteX1" fmla="*/ 19637 w 609614"/>
                <a:gd name="connsiteY1" fmla="*/ 481122 h 608697"/>
                <a:gd name="connsiteX2" fmla="*/ 19637 w 609614"/>
                <a:gd name="connsiteY2" fmla="*/ 579243 h 608697"/>
                <a:gd name="connsiteX3" fmla="*/ 29501 w 609614"/>
                <a:gd name="connsiteY3" fmla="*/ 589091 h 608697"/>
                <a:gd name="connsiteX4" fmla="*/ 68867 w 609614"/>
                <a:gd name="connsiteY4" fmla="*/ 589091 h 608697"/>
                <a:gd name="connsiteX5" fmla="*/ 78639 w 609614"/>
                <a:gd name="connsiteY5" fmla="*/ 579243 h 608697"/>
                <a:gd name="connsiteX6" fmla="*/ 78639 w 609614"/>
                <a:gd name="connsiteY6" fmla="*/ 481122 h 608697"/>
                <a:gd name="connsiteX7" fmla="*/ 68867 w 609614"/>
                <a:gd name="connsiteY7" fmla="*/ 471273 h 608697"/>
                <a:gd name="connsiteX8" fmla="*/ 29501 w 609614"/>
                <a:gd name="connsiteY8" fmla="*/ 431970 h 608697"/>
                <a:gd name="connsiteX9" fmla="*/ 29501 w 609614"/>
                <a:gd name="connsiteY9" fmla="*/ 451667 h 608697"/>
                <a:gd name="connsiteX10" fmla="*/ 68867 w 609614"/>
                <a:gd name="connsiteY10" fmla="*/ 451667 h 608697"/>
                <a:gd name="connsiteX11" fmla="*/ 68867 w 609614"/>
                <a:gd name="connsiteY11" fmla="*/ 431970 h 608697"/>
                <a:gd name="connsiteX12" fmla="*/ 137621 w 609614"/>
                <a:gd name="connsiteY12" fmla="*/ 402515 h 608697"/>
                <a:gd name="connsiteX13" fmla="*/ 137621 w 609614"/>
                <a:gd name="connsiteY13" fmla="*/ 589091 h 608697"/>
                <a:gd name="connsiteX14" fmla="*/ 196712 w 609614"/>
                <a:gd name="connsiteY14" fmla="*/ 589091 h 608697"/>
                <a:gd name="connsiteX15" fmla="*/ 196620 w 609614"/>
                <a:gd name="connsiteY15" fmla="*/ 402515 h 608697"/>
                <a:gd name="connsiteX16" fmla="*/ 147485 w 609614"/>
                <a:gd name="connsiteY16" fmla="*/ 363304 h 608697"/>
                <a:gd name="connsiteX17" fmla="*/ 147485 w 609614"/>
                <a:gd name="connsiteY17" fmla="*/ 382909 h 608697"/>
                <a:gd name="connsiteX18" fmla="*/ 186848 w 609614"/>
                <a:gd name="connsiteY18" fmla="*/ 382909 h 608697"/>
                <a:gd name="connsiteX19" fmla="*/ 186848 w 609614"/>
                <a:gd name="connsiteY19" fmla="*/ 363304 h 608697"/>
                <a:gd name="connsiteX20" fmla="*/ 157349 w 609614"/>
                <a:gd name="connsiteY20" fmla="*/ 216031 h 608697"/>
                <a:gd name="connsiteX21" fmla="*/ 157349 w 609614"/>
                <a:gd name="connsiteY21" fmla="*/ 343606 h 608697"/>
                <a:gd name="connsiteX22" fmla="*/ 176984 w 609614"/>
                <a:gd name="connsiteY22" fmla="*/ 343606 h 608697"/>
                <a:gd name="connsiteX23" fmla="*/ 176984 w 609614"/>
                <a:gd name="connsiteY23" fmla="*/ 245486 h 608697"/>
                <a:gd name="connsiteX24" fmla="*/ 455762 w 609614"/>
                <a:gd name="connsiteY24" fmla="*/ 159407 h 608697"/>
                <a:gd name="connsiteX25" fmla="*/ 468484 w 609614"/>
                <a:gd name="connsiteY25" fmla="*/ 174413 h 608697"/>
                <a:gd name="connsiteX26" fmla="*/ 340710 w 609614"/>
                <a:gd name="connsiteY26" fmla="*/ 282402 h 608697"/>
                <a:gd name="connsiteX27" fmla="*/ 327988 w 609614"/>
                <a:gd name="connsiteY27" fmla="*/ 267488 h 608697"/>
                <a:gd name="connsiteX28" fmla="*/ 397135 w 609614"/>
                <a:gd name="connsiteY28" fmla="*/ 119961 h 608697"/>
                <a:gd name="connsiteX29" fmla="*/ 409209 w 609614"/>
                <a:gd name="connsiteY29" fmla="*/ 135418 h 608697"/>
                <a:gd name="connsiteX30" fmla="*/ 320727 w 609614"/>
                <a:gd name="connsiteY30" fmla="*/ 204146 h 608697"/>
                <a:gd name="connsiteX31" fmla="*/ 308653 w 609614"/>
                <a:gd name="connsiteY31" fmla="*/ 188597 h 608697"/>
                <a:gd name="connsiteX32" fmla="*/ 393342 w 609614"/>
                <a:gd name="connsiteY32" fmla="*/ 68741 h 608697"/>
                <a:gd name="connsiteX33" fmla="*/ 245822 w 609614"/>
                <a:gd name="connsiteY33" fmla="*/ 216012 h 608697"/>
                <a:gd name="connsiteX34" fmla="*/ 393342 w 609614"/>
                <a:gd name="connsiteY34" fmla="*/ 363283 h 608697"/>
                <a:gd name="connsiteX35" fmla="*/ 540861 w 609614"/>
                <a:gd name="connsiteY35" fmla="*/ 216012 h 608697"/>
                <a:gd name="connsiteX36" fmla="*/ 393342 w 609614"/>
                <a:gd name="connsiteY36" fmla="*/ 68741 h 608697"/>
                <a:gd name="connsiteX37" fmla="*/ 393342 w 609614"/>
                <a:gd name="connsiteY37" fmla="*/ 49043 h 608697"/>
                <a:gd name="connsiteX38" fmla="*/ 560500 w 609614"/>
                <a:gd name="connsiteY38" fmla="*/ 216012 h 608697"/>
                <a:gd name="connsiteX39" fmla="*/ 393342 w 609614"/>
                <a:gd name="connsiteY39" fmla="*/ 382888 h 608697"/>
                <a:gd name="connsiteX40" fmla="*/ 226091 w 609614"/>
                <a:gd name="connsiteY40" fmla="*/ 216012 h 608697"/>
                <a:gd name="connsiteX41" fmla="*/ 393342 w 609614"/>
                <a:gd name="connsiteY41" fmla="*/ 49043 h 608697"/>
                <a:gd name="connsiteX42" fmla="*/ 393345 w 609614"/>
                <a:gd name="connsiteY42" fmla="*/ 19606 h 608697"/>
                <a:gd name="connsiteX43" fmla="*/ 196620 w 609614"/>
                <a:gd name="connsiteY43" fmla="*/ 216031 h 608697"/>
                <a:gd name="connsiteX44" fmla="*/ 393345 w 609614"/>
                <a:gd name="connsiteY44" fmla="*/ 412364 h 608697"/>
                <a:gd name="connsiteX45" fmla="*/ 589978 w 609614"/>
                <a:gd name="connsiteY45" fmla="*/ 216031 h 608697"/>
                <a:gd name="connsiteX46" fmla="*/ 393345 w 609614"/>
                <a:gd name="connsiteY46" fmla="*/ 19606 h 608697"/>
                <a:gd name="connsiteX47" fmla="*/ 393345 w 609614"/>
                <a:gd name="connsiteY47" fmla="*/ 0 h 608697"/>
                <a:gd name="connsiteX48" fmla="*/ 609614 w 609614"/>
                <a:gd name="connsiteY48" fmla="*/ 216031 h 608697"/>
                <a:gd name="connsiteX49" fmla="*/ 403117 w 609614"/>
                <a:gd name="connsiteY49" fmla="*/ 431786 h 608697"/>
                <a:gd name="connsiteX50" fmla="*/ 403117 w 609614"/>
                <a:gd name="connsiteY50" fmla="*/ 589091 h 608697"/>
                <a:gd name="connsiteX51" fmla="*/ 540843 w 609614"/>
                <a:gd name="connsiteY51" fmla="*/ 589091 h 608697"/>
                <a:gd name="connsiteX52" fmla="*/ 540843 w 609614"/>
                <a:gd name="connsiteY52" fmla="*/ 608697 h 608697"/>
                <a:gd name="connsiteX53" fmla="*/ 393345 w 609614"/>
                <a:gd name="connsiteY53" fmla="*/ 608697 h 608697"/>
                <a:gd name="connsiteX54" fmla="*/ 245847 w 609614"/>
                <a:gd name="connsiteY54" fmla="*/ 608697 h 608697"/>
                <a:gd name="connsiteX55" fmla="*/ 245847 w 609614"/>
                <a:gd name="connsiteY55" fmla="*/ 589091 h 608697"/>
                <a:gd name="connsiteX56" fmla="*/ 383481 w 609614"/>
                <a:gd name="connsiteY56" fmla="*/ 589091 h 608697"/>
                <a:gd name="connsiteX57" fmla="*/ 383481 w 609614"/>
                <a:gd name="connsiteY57" fmla="*/ 431786 h 608697"/>
                <a:gd name="connsiteX58" fmla="*/ 196620 w 609614"/>
                <a:gd name="connsiteY58" fmla="*/ 305775 h 608697"/>
                <a:gd name="connsiteX59" fmla="*/ 196620 w 609614"/>
                <a:gd name="connsiteY59" fmla="*/ 346367 h 608697"/>
                <a:gd name="connsiteX60" fmla="*/ 206484 w 609614"/>
                <a:gd name="connsiteY60" fmla="*/ 363304 h 608697"/>
                <a:gd name="connsiteX61" fmla="*/ 206484 w 609614"/>
                <a:gd name="connsiteY61" fmla="*/ 385671 h 608697"/>
                <a:gd name="connsiteX62" fmla="*/ 216348 w 609614"/>
                <a:gd name="connsiteY62" fmla="*/ 402515 h 608697"/>
                <a:gd name="connsiteX63" fmla="*/ 216348 w 609614"/>
                <a:gd name="connsiteY63" fmla="*/ 589091 h 608697"/>
                <a:gd name="connsiteX64" fmla="*/ 196620 w 609614"/>
                <a:gd name="connsiteY64" fmla="*/ 608697 h 608697"/>
                <a:gd name="connsiteX65" fmla="*/ 137621 w 609614"/>
                <a:gd name="connsiteY65" fmla="*/ 608697 h 608697"/>
                <a:gd name="connsiteX66" fmla="*/ 117985 w 609614"/>
                <a:gd name="connsiteY66" fmla="*/ 589091 h 608697"/>
                <a:gd name="connsiteX67" fmla="*/ 117985 w 609614"/>
                <a:gd name="connsiteY67" fmla="*/ 402515 h 608697"/>
                <a:gd name="connsiteX68" fmla="*/ 127849 w 609614"/>
                <a:gd name="connsiteY68" fmla="*/ 385671 h 608697"/>
                <a:gd name="connsiteX69" fmla="*/ 127849 w 609614"/>
                <a:gd name="connsiteY69" fmla="*/ 363304 h 608697"/>
                <a:gd name="connsiteX70" fmla="*/ 137621 w 609614"/>
                <a:gd name="connsiteY70" fmla="*/ 346367 h 608697"/>
                <a:gd name="connsiteX71" fmla="*/ 137621 w 609614"/>
                <a:gd name="connsiteY71" fmla="*/ 216031 h 608697"/>
                <a:gd name="connsiteX72" fmla="*/ 151633 w 609614"/>
                <a:gd name="connsiteY72" fmla="*/ 197254 h 608697"/>
                <a:gd name="connsiteX73" fmla="*/ 173665 w 609614"/>
                <a:gd name="connsiteY73" fmla="*/ 205170 h 608697"/>
                <a:gd name="connsiteX74" fmla="*/ 177169 w 609614"/>
                <a:gd name="connsiteY74" fmla="*/ 210324 h 608697"/>
                <a:gd name="connsiteX75" fmla="*/ 393345 w 609614"/>
                <a:gd name="connsiteY75" fmla="*/ 0 h 608697"/>
                <a:gd name="connsiteX76" fmla="*/ 39366 w 609614"/>
                <a:gd name="connsiteY76" fmla="*/ 0 h 608697"/>
                <a:gd name="connsiteX77" fmla="*/ 59002 w 609614"/>
                <a:gd name="connsiteY77" fmla="*/ 0 h 608697"/>
                <a:gd name="connsiteX78" fmla="*/ 59002 w 609614"/>
                <a:gd name="connsiteY78" fmla="*/ 29455 h 608697"/>
                <a:gd name="connsiteX79" fmla="*/ 98368 w 609614"/>
                <a:gd name="connsiteY79" fmla="*/ 29455 h 608697"/>
                <a:gd name="connsiteX80" fmla="*/ 98368 w 609614"/>
                <a:gd name="connsiteY80" fmla="*/ 49060 h 608697"/>
                <a:gd name="connsiteX81" fmla="*/ 59002 w 609614"/>
                <a:gd name="connsiteY81" fmla="*/ 49060 h 608697"/>
                <a:gd name="connsiteX82" fmla="*/ 59002 w 609614"/>
                <a:gd name="connsiteY82" fmla="*/ 68758 h 608697"/>
                <a:gd name="connsiteX83" fmla="*/ 98368 w 609614"/>
                <a:gd name="connsiteY83" fmla="*/ 68758 h 608697"/>
                <a:gd name="connsiteX84" fmla="*/ 98368 w 609614"/>
                <a:gd name="connsiteY84" fmla="*/ 88364 h 608697"/>
                <a:gd name="connsiteX85" fmla="*/ 59002 w 609614"/>
                <a:gd name="connsiteY85" fmla="*/ 88364 h 608697"/>
                <a:gd name="connsiteX86" fmla="*/ 59002 w 609614"/>
                <a:gd name="connsiteY86" fmla="*/ 107970 h 608697"/>
                <a:gd name="connsiteX87" fmla="*/ 98368 w 609614"/>
                <a:gd name="connsiteY87" fmla="*/ 107970 h 608697"/>
                <a:gd name="connsiteX88" fmla="*/ 98368 w 609614"/>
                <a:gd name="connsiteY88" fmla="*/ 127667 h 608697"/>
                <a:gd name="connsiteX89" fmla="*/ 59002 w 609614"/>
                <a:gd name="connsiteY89" fmla="*/ 127667 h 608697"/>
                <a:gd name="connsiteX90" fmla="*/ 59002 w 609614"/>
                <a:gd name="connsiteY90" fmla="*/ 147273 h 608697"/>
                <a:gd name="connsiteX91" fmla="*/ 98368 w 609614"/>
                <a:gd name="connsiteY91" fmla="*/ 147273 h 608697"/>
                <a:gd name="connsiteX92" fmla="*/ 98368 w 609614"/>
                <a:gd name="connsiteY92" fmla="*/ 166879 h 608697"/>
                <a:gd name="connsiteX93" fmla="*/ 59002 w 609614"/>
                <a:gd name="connsiteY93" fmla="*/ 166879 h 608697"/>
                <a:gd name="connsiteX94" fmla="*/ 59002 w 609614"/>
                <a:gd name="connsiteY94" fmla="*/ 186576 h 608697"/>
                <a:gd name="connsiteX95" fmla="*/ 98368 w 609614"/>
                <a:gd name="connsiteY95" fmla="*/ 186576 h 608697"/>
                <a:gd name="connsiteX96" fmla="*/ 98368 w 609614"/>
                <a:gd name="connsiteY96" fmla="*/ 206182 h 608697"/>
                <a:gd name="connsiteX97" fmla="*/ 59002 w 609614"/>
                <a:gd name="connsiteY97" fmla="*/ 206182 h 608697"/>
                <a:gd name="connsiteX98" fmla="*/ 59002 w 609614"/>
                <a:gd name="connsiteY98" fmla="*/ 412364 h 608697"/>
                <a:gd name="connsiteX99" fmla="*/ 68867 w 609614"/>
                <a:gd name="connsiteY99" fmla="*/ 412364 h 608697"/>
                <a:gd name="connsiteX100" fmla="*/ 88504 w 609614"/>
                <a:gd name="connsiteY100" fmla="*/ 431970 h 608697"/>
                <a:gd name="connsiteX101" fmla="*/ 88504 w 609614"/>
                <a:gd name="connsiteY101" fmla="*/ 459307 h 608697"/>
                <a:gd name="connsiteX102" fmla="*/ 98368 w 609614"/>
                <a:gd name="connsiteY102" fmla="*/ 481122 h 608697"/>
                <a:gd name="connsiteX103" fmla="*/ 98368 w 609614"/>
                <a:gd name="connsiteY103" fmla="*/ 579243 h 608697"/>
                <a:gd name="connsiteX104" fmla="*/ 68867 w 609614"/>
                <a:gd name="connsiteY104" fmla="*/ 608697 h 608697"/>
                <a:gd name="connsiteX105" fmla="*/ 29501 w 609614"/>
                <a:gd name="connsiteY105" fmla="*/ 608697 h 608697"/>
                <a:gd name="connsiteX106" fmla="*/ 0 w 609614"/>
                <a:gd name="connsiteY106" fmla="*/ 579243 h 608697"/>
                <a:gd name="connsiteX107" fmla="*/ 0 w 609614"/>
                <a:gd name="connsiteY107" fmla="*/ 481122 h 608697"/>
                <a:gd name="connsiteX108" fmla="*/ 9864 w 609614"/>
                <a:gd name="connsiteY108" fmla="*/ 459307 h 608697"/>
                <a:gd name="connsiteX109" fmla="*/ 9864 w 609614"/>
                <a:gd name="connsiteY109" fmla="*/ 431970 h 608697"/>
                <a:gd name="connsiteX110" fmla="*/ 29501 w 609614"/>
                <a:gd name="connsiteY110" fmla="*/ 412364 h 608697"/>
                <a:gd name="connsiteX111" fmla="*/ 39366 w 609614"/>
                <a:gd name="connsiteY111" fmla="*/ 412364 h 608697"/>
                <a:gd name="connsiteX112" fmla="*/ 39366 w 609614"/>
                <a:gd name="connsiteY112" fmla="*/ 206182 h 608697"/>
                <a:gd name="connsiteX113" fmla="*/ 0 w 609614"/>
                <a:gd name="connsiteY113" fmla="*/ 206182 h 608697"/>
                <a:gd name="connsiteX114" fmla="*/ 0 w 609614"/>
                <a:gd name="connsiteY114" fmla="*/ 186576 h 608697"/>
                <a:gd name="connsiteX115" fmla="*/ 39366 w 609614"/>
                <a:gd name="connsiteY115" fmla="*/ 186576 h 608697"/>
                <a:gd name="connsiteX116" fmla="*/ 39366 w 609614"/>
                <a:gd name="connsiteY116" fmla="*/ 166879 h 608697"/>
                <a:gd name="connsiteX117" fmla="*/ 0 w 609614"/>
                <a:gd name="connsiteY117" fmla="*/ 166879 h 608697"/>
                <a:gd name="connsiteX118" fmla="*/ 0 w 609614"/>
                <a:gd name="connsiteY118" fmla="*/ 147273 h 608697"/>
                <a:gd name="connsiteX119" fmla="*/ 39366 w 609614"/>
                <a:gd name="connsiteY119" fmla="*/ 147273 h 608697"/>
                <a:gd name="connsiteX120" fmla="*/ 39366 w 609614"/>
                <a:gd name="connsiteY120" fmla="*/ 127667 h 608697"/>
                <a:gd name="connsiteX121" fmla="*/ 0 w 609614"/>
                <a:gd name="connsiteY121" fmla="*/ 127667 h 608697"/>
                <a:gd name="connsiteX122" fmla="*/ 0 w 609614"/>
                <a:gd name="connsiteY122" fmla="*/ 107970 h 608697"/>
                <a:gd name="connsiteX123" fmla="*/ 39366 w 609614"/>
                <a:gd name="connsiteY123" fmla="*/ 107970 h 608697"/>
                <a:gd name="connsiteX124" fmla="*/ 39366 w 609614"/>
                <a:gd name="connsiteY124" fmla="*/ 88364 h 608697"/>
                <a:gd name="connsiteX125" fmla="*/ 0 w 609614"/>
                <a:gd name="connsiteY125" fmla="*/ 88364 h 608697"/>
                <a:gd name="connsiteX126" fmla="*/ 0 w 609614"/>
                <a:gd name="connsiteY126" fmla="*/ 68758 h 608697"/>
                <a:gd name="connsiteX127" fmla="*/ 39366 w 609614"/>
                <a:gd name="connsiteY127" fmla="*/ 68758 h 608697"/>
                <a:gd name="connsiteX128" fmla="*/ 39366 w 609614"/>
                <a:gd name="connsiteY128" fmla="*/ 49060 h 608697"/>
                <a:gd name="connsiteX129" fmla="*/ 0 w 609614"/>
                <a:gd name="connsiteY129" fmla="*/ 49060 h 608697"/>
                <a:gd name="connsiteX130" fmla="*/ 0 w 609614"/>
                <a:gd name="connsiteY130" fmla="*/ 29455 h 608697"/>
                <a:gd name="connsiteX131" fmla="*/ 39366 w 609614"/>
                <a:gd name="connsiteY131" fmla="*/ 29455 h 6086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</a:cxnLst>
              <a:rect l="l" t="t" r="r" b="b"/>
              <a:pathLst>
                <a:path w="609614" h="608697">
                  <a:moveTo>
                    <a:pt x="29501" y="471273"/>
                  </a:moveTo>
                  <a:cubicBezTo>
                    <a:pt x="24062" y="471273"/>
                    <a:pt x="19637" y="475691"/>
                    <a:pt x="19637" y="481122"/>
                  </a:cubicBezTo>
                  <a:lnTo>
                    <a:pt x="19637" y="579243"/>
                  </a:lnTo>
                  <a:cubicBezTo>
                    <a:pt x="19637" y="584673"/>
                    <a:pt x="24062" y="589091"/>
                    <a:pt x="29501" y="589091"/>
                  </a:cubicBezTo>
                  <a:lnTo>
                    <a:pt x="68867" y="589091"/>
                  </a:lnTo>
                  <a:cubicBezTo>
                    <a:pt x="74306" y="589091"/>
                    <a:pt x="78639" y="584673"/>
                    <a:pt x="78639" y="579243"/>
                  </a:cubicBezTo>
                  <a:lnTo>
                    <a:pt x="78639" y="481122"/>
                  </a:lnTo>
                  <a:cubicBezTo>
                    <a:pt x="78639" y="475691"/>
                    <a:pt x="74306" y="471273"/>
                    <a:pt x="68867" y="471273"/>
                  </a:cubicBezTo>
                  <a:close/>
                  <a:moveTo>
                    <a:pt x="29501" y="431970"/>
                  </a:moveTo>
                  <a:lnTo>
                    <a:pt x="29501" y="451667"/>
                  </a:lnTo>
                  <a:lnTo>
                    <a:pt x="68867" y="451667"/>
                  </a:lnTo>
                  <a:lnTo>
                    <a:pt x="68867" y="431970"/>
                  </a:lnTo>
                  <a:close/>
                  <a:moveTo>
                    <a:pt x="137621" y="402515"/>
                  </a:moveTo>
                  <a:lnTo>
                    <a:pt x="137621" y="589091"/>
                  </a:lnTo>
                  <a:lnTo>
                    <a:pt x="196712" y="589091"/>
                  </a:lnTo>
                  <a:lnTo>
                    <a:pt x="196620" y="402515"/>
                  </a:lnTo>
                  <a:close/>
                  <a:moveTo>
                    <a:pt x="147485" y="363304"/>
                  </a:moveTo>
                  <a:lnTo>
                    <a:pt x="147485" y="382909"/>
                  </a:lnTo>
                  <a:lnTo>
                    <a:pt x="186848" y="382909"/>
                  </a:lnTo>
                  <a:lnTo>
                    <a:pt x="186848" y="363304"/>
                  </a:lnTo>
                  <a:close/>
                  <a:moveTo>
                    <a:pt x="157349" y="216031"/>
                  </a:moveTo>
                  <a:lnTo>
                    <a:pt x="157349" y="343606"/>
                  </a:lnTo>
                  <a:lnTo>
                    <a:pt x="176984" y="343606"/>
                  </a:lnTo>
                  <a:lnTo>
                    <a:pt x="176984" y="245486"/>
                  </a:lnTo>
                  <a:close/>
                  <a:moveTo>
                    <a:pt x="455762" y="159407"/>
                  </a:moveTo>
                  <a:lnTo>
                    <a:pt x="468484" y="174413"/>
                  </a:lnTo>
                  <a:lnTo>
                    <a:pt x="340710" y="282402"/>
                  </a:lnTo>
                  <a:lnTo>
                    <a:pt x="327988" y="267488"/>
                  </a:lnTo>
                  <a:close/>
                  <a:moveTo>
                    <a:pt x="397135" y="119961"/>
                  </a:moveTo>
                  <a:lnTo>
                    <a:pt x="409209" y="135418"/>
                  </a:lnTo>
                  <a:lnTo>
                    <a:pt x="320727" y="204146"/>
                  </a:lnTo>
                  <a:lnTo>
                    <a:pt x="308653" y="188597"/>
                  </a:lnTo>
                  <a:close/>
                  <a:moveTo>
                    <a:pt x="393342" y="68741"/>
                  </a:moveTo>
                  <a:cubicBezTo>
                    <a:pt x="311929" y="68741"/>
                    <a:pt x="245822" y="134736"/>
                    <a:pt x="245822" y="216012"/>
                  </a:cubicBezTo>
                  <a:cubicBezTo>
                    <a:pt x="245822" y="297195"/>
                    <a:pt x="311929" y="363283"/>
                    <a:pt x="393342" y="363283"/>
                  </a:cubicBezTo>
                  <a:cubicBezTo>
                    <a:pt x="474662" y="363283"/>
                    <a:pt x="540861" y="297195"/>
                    <a:pt x="540861" y="216012"/>
                  </a:cubicBezTo>
                  <a:cubicBezTo>
                    <a:pt x="540861" y="134736"/>
                    <a:pt x="474662" y="68741"/>
                    <a:pt x="393342" y="68741"/>
                  </a:cubicBezTo>
                  <a:close/>
                  <a:moveTo>
                    <a:pt x="393342" y="49043"/>
                  </a:moveTo>
                  <a:cubicBezTo>
                    <a:pt x="485541" y="49043"/>
                    <a:pt x="560500" y="123967"/>
                    <a:pt x="560500" y="216012"/>
                  </a:cubicBezTo>
                  <a:cubicBezTo>
                    <a:pt x="560500" y="308056"/>
                    <a:pt x="485541" y="382888"/>
                    <a:pt x="393342" y="382888"/>
                  </a:cubicBezTo>
                  <a:cubicBezTo>
                    <a:pt x="301142" y="382888"/>
                    <a:pt x="226091" y="308056"/>
                    <a:pt x="226091" y="216012"/>
                  </a:cubicBezTo>
                  <a:cubicBezTo>
                    <a:pt x="226091" y="123967"/>
                    <a:pt x="301142" y="49043"/>
                    <a:pt x="393342" y="49043"/>
                  </a:cubicBezTo>
                  <a:close/>
                  <a:moveTo>
                    <a:pt x="393345" y="19606"/>
                  </a:moveTo>
                  <a:cubicBezTo>
                    <a:pt x="284842" y="19606"/>
                    <a:pt x="196620" y="107693"/>
                    <a:pt x="196620" y="216031"/>
                  </a:cubicBezTo>
                  <a:cubicBezTo>
                    <a:pt x="196620" y="324276"/>
                    <a:pt x="284842" y="412364"/>
                    <a:pt x="393345" y="412364"/>
                  </a:cubicBezTo>
                  <a:cubicBezTo>
                    <a:pt x="501756" y="412364"/>
                    <a:pt x="589978" y="324276"/>
                    <a:pt x="589978" y="216031"/>
                  </a:cubicBezTo>
                  <a:cubicBezTo>
                    <a:pt x="589978" y="107693"/>
                    <a:pt x="501756" y="19606"/>
                    <a:pt x="393345" y="19606"/>
                  </a:cubicBezTo>
                  <a:close/>
                  <a:moveTo>
                    <a:pt x="393345" y="0"/>
                  </a:moveTo>
                  <a:cubicBezTo>
                    <a:pt x="512634" y="0"/>
                    <a:pt x="609614" y="96924"/>
                    <a:pt x="609614" y="216031"/>
                  </a:cubicBezTo>
                  <a:cubicBezTo>
                    <a:pt x="609614" y="331824"/>
                    <a:pt x="517889" y="426631"/>
                    <a:pt x="403117" y="431786"/>
                  </a:cubicBezTo>
                  <a:lnTo>
                    <a:pt x="403117" y="589091"/>
                  </a:lnTo>
                  <a:lnTo>
                    <a:pt x="540843" y="589091"/>
                  </a:lnTo>
                  <a:lnTo>
                    <a:pt x="540843" y="608697"/>
                  </a:lnTo>
                  <a:lnTo>
                    <a:pt x="393345" y="608697"/>
                  </a:lnTo>
                  <a:lnTo>
                    <a:pt x="245847" y="608697"/>
                  </a:lnTo>
                  <a:lnTo>
                    <a:pt x="245847" y="589091"/>
                  </a:lnTo>
                  <a:lnTo>
                    <a:pt x="383481" y="589091"/>
                  </a:lnTo>
                  <a:lnTo>
                    <a:pt x="383481" y="431786"/>
                  </a:lnTo>
                  <a:cubicBezTo>
                    <a:pt x="300514" y="428012"/>
                    <a:pt x="229530" y="377387"/>
                    <a:pt x="196620" y="305775"/>
                  </a:cubicBezTo>
                  <a:lnTo>
                    <a:pt x="196620" y="346367"/>
                  </a:lnTo>
                  <a:cubicBezTo>
                    <a:pt x="202520" y="349773"/>
                    <a:pt x="206484" y="356032"/>
                    <a:pt x="206484" y="363304"/>
                  </a:cubicBezTo>
                  <a:lnTo>
                    <a:pt x="206484" y="385671"/>
                  </a:lnTo>
                  <a:cubicBezTo>
                    <a:pt x="212291" y="389077"/>
                    <a:pt x="216348" y="395336"/>
                    <a:pt x="216348" y="402515"/>
                  </a:cubicBezTo>
                  <a:lnTo>
                    <a:pt x="216348" y="589091"/>
                  </a:lnTo>
                  <a:cubicBezTo>
                    <a:pt x="216348" y="599953"/>
                    <a:pt x="207498" y="608697"/>
                    <a:pt x="196620" y="608697"/>
                  </a:cubicBezTo>
                  <a:lnTo>
                    <a:pt x="137621" y="608697"/>
                  </a:lnTo>
                  <a:cubicBezTo>
                    <a:pt x="126835" y="608697"/>
                    <a:pt x="117985" y="599953"/>
                    <a:pt x="117985" y="589091"/>
                  </a:cubicBezTo>
                  <a:lnTo>
                    <a:pt x="117985" y="402515"/>
                  </a:lnTo>
                  <a:cubicBezTo>
                    <a:pt x="117985" y="395336"/>
                    <a:pt x="121949" y="389077"/>
                    <a:pt x="127849" y="385671"/>
                  </a:cubicBezTo>
                  <a:lnTo>
                    <a:pt x="127849" y="363304"/>
                  </a:lnTo>
                  <a:cubicBezTo>
                    <a:pt x="127849" y="356032"/>
                    <a:pt x="131813" y="349773"/>
                    <a:pt x="137621" y="346367"/>
                  </a:cubicBezTo>
                  <a:lnTo>
                    <a:pt x="137621" y="216031"/>
                  </a:lnTo>
                  <a:cubicBezTo>
                    <a:pt x="137621" y="207287"/>
                    <a:pt x="143244" y="199739"/>
                    <a:pt x="151633" y="197254"/>
                  </a:cubicBezTo>
                  <a:cubicBezTo>
                    <a:pt x="159930" y="194676"/>
                    <a:pt x="168872" y="197898"/>
                    <a:pt x="173665" y="205170"/>
                  </a:cubicBezTo>
                  <a:lnTo>
                    <a:pt x="177169" y="210324"/>
                  </a:lnTo>
                  <a:cubicBezTo>
                    <a:pt x="180211" y="93795"/>
                    <a:pt x="275900" y="0"/>
                    <a:pt x="393345" y="0"/>
                  </a:cubicBezTo>
                  <a:close/>
                  <a:moveTo>
                    <a:pt x="39366" y="0"/>
                  </a:moveTo>
                  <a:lnTo>
                    <a:pt x="59002" y="0"/>
                  </a:lnTo>
                  <a:lnTo>
                    <a:pt x="59002" y="29455"/>
                  </a:lnTo>
                  <a:lnTo>
                    <a:pt x="98368" y="29455"/>
                  </a:lnTo>
                  <a:lnTo>
                    <a:pt x="98368" y="49060"/>
                  </a:lnTo>
                  <a:lnTo>
                    <a:pt x="59002" y="49060"/>
                  </a:lnTo>
                  <a:lnTo>
                    <a:pt x="59002" y="68758"/>
                  </a:lnTo>
                  <a:lnTo>
                    <a:pt x="98368" y="68758"/>
                  </a:lnTo>
                  <a:lnTo>
                    <a:pt x="98368" y="88364"/>
                  </a:lnTo>
                  <a:lnTo>
                    <a:pt x="59002" y="88364"/>
                  </a:lnTo>
                  <a:lnTo>
                    <a:pt x="59002" y="107970"/>
                  </a:lnTo>
                  <a:lnTo>
                    <a:pt x="98368" y="107970"/>
                  </a:lnTo>
                  <a:lnTo>
                    <a:pt x="98368" y="127667"/>
                  </a:lnTo>
                  <a:lnTo>
                    <a:pt x="59002" y="127667"/>
                  </a:lnTo>
                  <a:lnTo>
                    <a:pt x="59002" y="147273"/>
                  </a:lnTo>
                  <a:lnTo>
                    <a:pt x="98368" y="147273"/>
                  </a:lnTo>
                  <a:lnTo>
                    <a:pt x="98368" y="166879"/>
                  </a:lnTo>
                  <a:lnTo>
                    <a:pt x="59002" y="166879"/>
                  </a:lnTo>
                  <a:lnTo>
                    <a:pt x="59002" y="186576"/>
                  </a:lnTo>
                  <a:lnTo>
                    <a:pt x="98368" y="186576"/>
                  </a:lnTo>
                  <a:lnTo>
                    <a:pt x="98368" y="206182"/>
                  </a:lnTo>
                  <a:lnTo>
                    <a:pt x="59002" y="206182"/>
                  </a:lnTo>
                  <a:lnTo>
                    <a:pt x="59002" y="412364"/>
                  </a:lnTo>
                  <a:lnTo>
                    <a:pt x="68867" y="412364"/>
                  </a:lnTo>
                  <a:cubicBezTo>
                    <a:pt x="79653" y="412364"/>
                    <a:pt x="88504" y="421200"/>
                    <a:pt x="88504" y="431970"/>
                  </a:cubicBezTo>
                  <a:lnTo>
                    <a:pt x="88504" y="459307"/>
                  </a:lnTo>
                  <a:cubicBezTo>
                    <a:pt x="94496" y="464738"/>
                    <a:pt x="98368" y="472378"/>
                    <a:pt x="98368" y="481122"/>
                  </a:cubicBezTo>
                  <a:lnTo>
                    <a:pt x="98368" y="579243"/>
                  </a:lnTo>
                  <a:cubicBezTo>
                    <a:pt x="98368" y="595535"/>
                    <a:pt x="85092" y="608697"/>
                    <a:pt x="68867" y="608697"/>
                  </a:cubicBezTo>
                  <a:lnTo>
                    <a:pt x="29501" y="608697"/>
                  </a:lnTo>
                  <a:cubicBezTo>
                    <a:pt x="13276" y="608697"/>
                    <a:pt x="0" y="595535"/>
                    <a:pt x="0" y="579243"/>
                  </a:cubicBezTo>
                  <a:lnTo>
                    <a:pt x="0" y="481122"/>
                  </a:lnTo>
                  <a:cubicBezTo>
                    <a:pt x="0" y="472378"/>
                    <a:pt x="3872" y="464738"/>
                    <a:pt x="9864" y="459307"/>
                  </a:cubicBezTo>
                  <a:lnTo>
                    <a:pt x="9864" y="431970"/>
                  </a:lnTo>
                  <a:cubicBezTo>
                    <a:pt x="9864" y="421200"/>
                    <a:pt x="18623" y="412364"/>
                    <a:pt x="29501" y="412364"/>
                  </a:cubicBezTo>
                  <a:lnTo>
                    <a:pt x="39366" y="412364"/>
                  </a:lnTo>
                  <a:lnTo>
                    <a:pt x="39366" y="206182"/>
                  </a:lnTo>
                  <a:lnTo>
                    <a:pt x="0" y="206182"/>
                  </a:lnTo>
                  <a:lnTo>
                    <a:pt x="0" y="186576"/>
                  </a:lnTo>
                  <a:lnTo>
                    <a:pt x="39366" y="186576"/>
                  </a:lnTo>
                  <a:lnTo>
                    <a:pt x="39366" y="166879"/>
                  </a:lnTo>
                  <a:lnTo>
                    <a:pt x="0" y="166879"/>
                  </a:lnTo>
                  <a:lnTo>
                    <a:pt x="0" y="147273"/>
                  </a:lnTo>
                  <a:lnTo>
                    <a:pt x="39366" y="147273"/>
                  </a:lnTo>
                  <a:lnTo>
                    <a:pt x="39366" y="127667"/>
                  </a:lnTo>
                  <a:lnTo>
                    <a:pt x="0" y="127667"/>
                  </a:lnTo>
                  <a:lnTo>
                    <a:pt x="0" y="107970"/>
                  </a:lnTo>
                  <a:lnTo>
                    <a:pt x="39366" y="107970"/>
                  </a:lnTo>
                  <a:lnTo>
                    <a:pt x="39366" y="88364"/>
                  </a:lnTo>
                  <a:lnTo>
                    <a:pt x="0" y="88364"/>
                  </a:lnTo>
                  <a:lnTo>
                    <a:pt x="0" y="68758"/>
                  </a:lnTo>
                  <a:lnTo>
                    <a:pt x="39366" y="68758"/>
                  </a:lnTo>
                  <a:lnTo>
                    <a:pt x="39366" y="49060"/>
                  </a:lnTo>
                  <a:lnTo>
                    <a:pt x="0" y="49060"/>
                  </a:lnTo>
                  <a:lnTo>
                    <a:pt x="0" y="29455"/>
                  </a:lnTo>
                  <a:lnTo>
                    <a:pt x="39366" y="29455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6" name="任意多边形: 形状 125">
              <a:extLst>
                <a:ext uri="{FF2B5EF4-FFF2-40B4-BE49-F238E27FC236}">
                  <a16:creationId xmlns:a16="http://schemas.microsoft.com/office/drawing/2014/main" id="{5CB998D0-AD21-9371-DC54-9DE59C796DC4}"/>
                </a:ext>
              </a:extLst>
            </p:cNvPr>
            <p:cNvSpPr/>
            <p:nvPr/>
          </p:nvSpPr>
          <p:spPr>
            <a:xfrm>
              <a:off x="5010055" y="4861479"/>
              <a:ext cx="376805" cy="368774"/>
            </a:xfrm>
            <a:custGeom>
              <a:avLst/>
              <a:gdLst>
                <a:gd name="connsiteX0" fmla="*/ 225393 w 550622"/>
                <a:gd name="connsiteY0" fmla="*/ 492076 h 608697"/>
                <a:gd name="connsiteX1" fmla="*/ 169529 w 550622"/>
                <a:gd name="connsiteY1" fmla="*/ 516007 h 608697"/>
                <a:gd name="connsiteX2" fmla="*/ 193865 w 550622"/>
                <a:gd name="connsiteY2" fmla="*/ 589092 h 608697"/>
                <a:gd name="connsiteX3" fmla="*/ 356757 w 550622"/>
                <a:gd name="connsiteY3" fmla="*/ 589092 h 608697"/>
                <a:gd name="connsiteX4" fmla="*/ 381186 w 550622"/>
                <a:gd name="connsiteY4" fmla="*/ 516007 h 608697"/>
                <a:gd name="connsiteX5" fmla="*/ 325229 w 550622"/>
                <a:gd name="connsiteY5" fmla="*/ 492076 h 608697"/>
                <a:gd name="connsiteX6" fmla="*/ 275357 w 550622"/>
                <a:gd name="connsiteY6" fmla="*/ 521990 h 608697"/>
                <a:gd name="connsiteX7" fmla="*/ 285155 w 550622"/>
                <a:gd name="connsiteY7" fmla="*/ 441810 h 608697"/>
                <a:gd name="connsiteX8" fmla="*/ 304843 w 550622"/>
                <a:gd name="connsiteY8" fmla="*/ 441810 h 608697"/>
                <a:gd name="connsiteX9" fmla="*/ 304843 w 550622"/>
                <a:gd name="connsiteY9" fmla="*/ 461427 h 608697"/>
                <a:gd name="connsiteX10" fmla="*/ 285155 w 550622"/>
                <a:gd name="connsiteY10" fmla="*/ 461427 h 608697"/>
                <a:gd name="connsiteX11" fmla="*/ 245850 w 550622"/>
                <a:gd name="connsiteY11" fmla="*/ 441810 h 608697"/>
                <a:gd name="connsiteX12" fmla="*/ 265467 w 550622"/>
                <a:gd name="connsiteY12" fmla="*/ 441810 h 608697"/>
                <a:gd name="connsiteX13" fmla="*/ 265467 w 550622"/>
                <a:gd name="connsiteY13" fmla="*/ 461427 h 608697"/>
                <a:gd name="connsiteX14" fmla="*/ 245850 w 550622"/>
                <a:gd name="connsiteY14" fmla="*/ 461427 h 608697"/>
                <a:gd name="connsiteX15" fmla="*/ 324460 w 550622"/>
                <a:gd name="connsiteY15" fmla="*/ 422193 h 608697"/>
                <a:gd name="connsiteX16" fmla="*/ 344148 w 550622"/>
                <a:gd name="connsiteY16" fmla="*/ 422193 h 608697"/>
                <a:gd name="connsiteX17" fmla="*/ 344148 w 550622"/>
                <a:gd name="connsiteY17" fmla="*/ 441810 h 608697"/>
                <a:gd name="connsiteX18" fmla="*/ 324460 w 550622"/>
                <a:gd name="connsiteY18" fmla="*/ 441810 h 608697"/>
                <a:gd name="connsiteX19" fmla="*/ 206474 w 550622"/>
                <a:gd name="connsiteY19" fmla="*/ 422193 h 608697"/>
                <a:gd name="connsiteX20" fmla="*/ 226091 w 550622"/>
                <a:gd name="connsiteY20" fmla="*/ 422193 h 608697"/>
                <a:gd name="connsiteX21" fmla="*/ 226091 w 550622"/>
                <a:gd name="connsiteY21" fmla="*/ 441810 h 608697"/>
                <a:gd name="connsiteX22" fmla="*/ 206474 w 550622"/>
                <a:gd name="connsiteY22" fmla="*/ 441810 h 608697"/>
                <a:gd name="connsiteX23" fmla="*/ 254494 w 550622"/>
                <a:gd name="connsiteY23" fmla="*/ 300326 h 608697"/>
                <a:gd name="connsiteX24" fmla="*/ 275517 w 550622"/>
                <a:gd name="connsiteY24" fmla="*/ 314426 h 608697"/>
                <a:gd name="connsiteX25" fmla="*/ 295803 w 550622"/>
                <a:gd name="connsiteY25" fmla="*/ 300695 h 608697"/>
                <a:gd name="connsiteX26" fmla="*/ 313875 w 550622"/>
                <a:gd name="connsiteY26" fmla="*/ 308436 h 608697"/>
                <a:gd name="connsiteX27" fmla="*/ 275517 w 550622"/>
                <a:gd name="connsiteY27" fmla="*/ 334056 h 608697"/>
                <a:gd name="connsiteX28" fmla="*/ 236606 w 550622"/>
                <a:gd name="connsiteY28" fmla="*/ 308436 h 608697"/>
                <a:gd name="connsiteX29" fmla="*/ 334335 w 550622"/>
                <a:gd name="connsiteY29" fmla="*/ 235611 h 608697"/>
                <a:gd name="connsiteX30" fmla="*/ 324473 w 550622"/>
                <a:gd name="connsiteY30" fmla="*/ 245462 h 608697"/>
                <a:gd name="connsiteX31" fmla="*/ 334335 w 550622"/>
                <a:gd name="connsiteY31" fmla="*/ 255221 h 608697"/>
                <a:gd name="connsiteX32" fmla="*/ 344104 w 550622"/>
                <a:gd name="connsiteY32" fmla="*/ 245462 h 608697"/>
                <a:gd name="connsiteX33" fmla="*/ 334335 w 550622"/>
                <a:gd name="connsiteY33" fmla="*/ 235611 h 608697"/>
                <a:gd name="connsiteX34" fmla="*/ 216367 w 550622"/>
                <a:gd name="connsiteY34" fmla="*/ 235611 h 608697"/>
                <a:gd name="connsiteX35" fmla="*/ 206509 w 550622"/>
                <a:gd name="connsiteY35" fmla="*/ 245462 h 608697"/>
                <a:gd name="connsiteX36" fmla="*/ 216367 w 550622"/>
                <a:gd name="connsiteY36" fmla="*/ 255221 h 608697"/>
                <a:gd name="connsiteX37" fmla="*/ 226133 w 550622"/>
                <a:gd name="connsiteY37" fmla="*/ 245462 h 608697"/>
                <a:gd name="connsiteX38" fmla="*/ 216367 w 550622"/>
                <a:gd name="connsiteY38" fmla="*/ 235611 h 608697"/>
                <a:gd name="connsiteX39" fmla="*/ 334335 w 550622"/>
                <a:gd name="connsiteY39" fmla="*/ 216001 h 608697"/>
                <a:gd name="connsiteX40" fmla="*/ 354702 w 550622"/>
                <a:gd name="connsiteY40" fmla="*/ 224287 h 608697"/>
                <a:gd name="connsiteX41" fmla="*/ 369264 w 550622"/>
                <a:gd name="connsiteY41" fmla="*/ 217014 h 608697"/>
                <a:gd name="connsiteX42" fmla="*/ 378019 w 550622"/>
                <a:gd name="connsiteY42" fmla="*/ 234599 h 608697"/>
                <a:gd name="connsiteX43" fmla="*/ 363458 w 550622"/>
                <a:gd name="connsiteY43" fmla="*/ 241872 h 608697"/>
                <a:gd name="connsiteX44" fmla="*/ 363826 w 550622"/>
                <a:gd name="connsiteY44" fmla="*/ 245462 h 608697"/>
                <a:gd name="connsiteX45" fmla="*/ 334335 w 550622"/>
                <a:gd name="connsiteY45" fmla="*/ 274923 h 608697"/>
                <a:gd name="connsiteX46" fmla="*/ 304843 w 550622"/>
                <a:gd name="connsiteY46" fmla="*/ 245462 h 608697"/>
                <a:gd name="connsiteX47" fmla="*/ 334335 w 550622"/>
                <a:gd name="connsiteY47" fmla="*/ 216001 h 608697"/>
                <a:gd name="connsiteX48" fmla="*/ 216367 w 550622"/>
                <a:gd name="connsiteY48" fmla="*/ 216001 h 608697"/>
                <a:gd name="connsiteX49" fmla="*/ 245850 w 550622"/>
                <a:gd name="connsiteY49" fmla="*/ 245462 h 608697"/>
                <a:gd name="connsiteX50" fmla="*/ 216367 w 550622"/>
                <a:gd name="connsiteY50" fmla="*/ 274923 h 608697"/>
                <a:gd name="connsiteX51" fmla="*/ 186884 w 550622"/>
                <a:gd name="connsiteY51" fmla="*/ 245462 h 608697"/>
                <a:gd name="connsiteX52" fmla="*/ 187252 w 550622"/>
                <a:gd name="connsiteY52" fmla="*/ 241872 h 608697"/>
                <a:gd name="connsiteX53" fmla="*/ 172603 w 550622"/>
                <a:gd name="connsiteY53" fmla="*/ 234599 h 608697"/>
                <a:gd name="connsiteX54" fmla="*/ 181448 w 550622"/>
                <a:gd name="connsiteY54" fmla="*/ 217014 h 608697"/>
                <a:gd name="connsiteX55" fmla="*/ 195913 w 550622"/>
                <a:gd name="connsiteY55" fmla="*/ 224287 h 608697"/>
                <a:gd name="connsiteX56" fmla="*/ 216367 w 550622"/>
                <a:gd name="connsiteY56" fmla="*/ 216001 h 608697"/>
                <a:gd name="connsiteX57" fmla="*/ 157360 w 550622"/>
                <a:gd name="connsiteY57" fmla="*/ 155373 h 608697"/>
                <a:gd name="connsiteX58" fmla="*/ 137632 w 550622"/>
                <a:gd name="connsiteY58" fmla="*/ 225788 h 608697"/>
                <a:gd name="connsiteX59" fmla="*/ 238667 w 550622"/>
                <a:gd name="connsiteY59" fmla="*/ 358333 h 608697"/>
                <a:gd name="connsiteX60" fmla="*/ 245858 w 550622"/>
                <a:gd name="connsiteY60" fmla="*/ 360358 h 608697"/>
                <a:gd name="connsiteX61" fmla="*/ 245766 w 550622"/>
                <a:gd name="connsiteY61" fmla="*/ 402515 h 608697"/>
                <a:gd name="connsiteX62" fmla="*/ 226130 w 550622"/>
                <a:gd name="connsiteY62" fmla="*/ 402515 h 608697"/>
                <a:gd name="connsiteX63" fmla="*/ 226130 w 550622"/>
                <a:gd name="connsiteY63" fmla="*/ 412364 h 608697"/>
                <a:gd name="connsiteX64" fmla="*/ 206495 w 550622"/>
                <a:gd name="connsiteY64" fmla="*/ 412364 h 608697"/>
                <a:gd name="connsiteX65" fmla="*/ 206495 w 550622"/>
                <a:gd name="connsiteY65" fmla="*/ 403068 h 608697"/>
                <a:gd name="connsiteX66" fmla="*/ 98362 w 550622"/>
                <a:gd name="connsiteY66" fmla="*/ 530274 h 608697"/>
                <a:gd name="connsiteX67" fmla="*/ 98362 w 550622"/>
                <a:gd name="connsiteY67" fmla="*/ 589092 h 608697"/>
                <a:gd name="connsiteX68" fmla="*/ 173216 w 550622"/>
                <a:gd name="connsiteY68" fmla="*/ 589092 h 608697"/>
                <a:gd name="connsiteX69" fmla="*/ 145099 w 550622"/>
                <a:gd name="connsiteY69" fmla="*/ 505054 h 608697"/>
                <a:gd name="connsiteX70" fmla="*/ 226868 w 550622"/>
                <a:gd name="connsiteY70" fmla="*/ 470077 h 608697"/>
                <a:gd name="connsiteX71" fmla="*/ 275357 w 550622"/>
                <a:gd name="connsiteY71" fmla="*/ 499071 h 608697"/>
                <a:gd name="connsiteX72" fmla="*/ 323754 w 550622"/>
                <a:gd name="connsiteY72" fmla="*/ 470077 h 608697"/>
                <a:gd name="connsiteX73" fmla="*/ 405523 w 550622"/>
                <a:gd name="connsiteY73" fmla="*/ 505054 h 608697"/>
                <a:gd name="connsiteX74" fmla="*/ 377498 w 550622"/>
                <a:gd name="connsiteY74" fmla="*/ 589092 h 608697"/>
                <a:gd name="connsiteX75" fmla="*/ 442489 w 550622"/>
                <a:gd name="connsiteY75" fmla="*/ 589092 h 608697"/>
                <a:gd name="connsiteX76" fmla="*/ 442489 w 550622"/>
                <a:gd name="connsiteY76" fmla="*/ 530274 h 608697"/>
                <a:gd name="connsiteX77" fmla="*/ 344127 w 550622"/>
                <a:gd name="connsiteY77" fmla="*/ 404356 h 608697"/>
                <a:gd name="connsiteX78" fmla="*/ 344127 w 550622"/>
                <a:gd name="connsiteY78" fmla="*/ 412364 h 608697"/>
                <a:gd name="connsiteX79" fmla="*/ 324492 w 550622"/>
                <a:gd name="connsiteY79" fmla="*/ 412364 h 608697"/>
                <a:gd name="connsiteX80" fmla="*/ 324492 w 550622"/>
                <a:gd name="connsiteY80" fmla="*/ 402515 h 608697"/>
                <a:gd name="connsiteX81" fmla="*/ 304856 w 550622"/>
                <a:gd name="connsiteY81" fmla="*/ 402515 h 608697"/>
                <a:gd name="connsiteX82" fmla="*/ 304856 w 550622"/>
                <a:gd name="connsiteY82" fmla="*/ 360358 h 608697"/>
                <a:gd name="connsiteX83" fmla="*/ 312047 w 550622"/>
                <a:gd name="connsiteY83" fmla="*/ 358333 h 608697"/>
                <a:gd name="connsiteX84" fmla="*/ 412990 w 550622"/>
                <a:gd name="connsiteY84" fmla="*/ 225788 h 608697"/>
                <a:gd name="connsiteX85" fmla="*/ 393354 w 550622"/>
                <a:gd name="connsiteY85" fmla="*/ 155373 h 608697"/>
                <a:gd name="connsiteX86" fmla="*/ 393354 w 550622"/>
                <a:gd name="connsiteY86" fmla="*/ 166878 h 608697"/>
                <a:gd name="connsiteX87" fmla="*/ 363855 w 550622"/>
                <a:gd name="connsiteY87" fmla="*/ 196333 h 608697"/>
                <a:gd name="connsiteX88" fmla="*/ 186859 w 550622"/>
                <a:gd name="connsiteY88" fmla="*/ 196333 h 608697"/>
                <a:gd name="connsiteX89" fmla="*/ 157360 w 550622"/>
                <a:gd name="connsiteY89" fmla="*/ 166878 h 608697"/>
                <a:gd name="connsiteX90" fmla="*/ 275357 w 550622"/>
                <a:gd name="connsiteY90" fmla="*/ 88363 h 608697"/>
                <a:gd name="connsiteX91" fmla="*/ 176996 w 550622"/>
                <a:gd name="connsiteY91" fmla="*/ 129784 h 608697"/>
                <a:gd name="connsiteX92" fmla="*/ 176996 w 550622"/>
                <a:gd name="connsiteY92" fmla="*/ 166878 h 608697"/>
                <a:gd name="connsiteX93" fmla="*/ 186859 w 550622"/>
                <a:gd name="connsiteY93" fmla="*/ 176727 h 608697"/>
                <a:gd name="connsiteX94" fmla="*/ 216359 w 550622"/>
                <a:gd name="connsiteY94" fmla="*/ 176727 h 608697"/>
                <a:gd name="connsiteX95" fmla="*/ 216359 w 550622"/>
                <a:gd name="connsiteY95" fmla="*/ 137424 h 608697"/>
                <a:gd name="connsiteX96" fmla="*/ 235994 w 550622"/>
                <a:gd name="connsiteY96" fmla="*/ 137424 h 608697"/>
                <a:gd name="connsiteX97" fmla="*/ 235994 w 550622"/>
                <a:gd name="connsiteY97" fmla="*/ 176727 h 608697"/>
                <a:gd name="connsiteX98" fmla="*/ 265493 w 550622"/>
                <a:gd name="connsiteY98" fmla="*/ 176727 h 608697"/>
                <a:gd name="connsiteX99" fmla="*/ 265493 w 550622"/>
                <a:gd name="connsiteY99" fmla="*/ 137424 h 608697"/>
                <a:gd name="connsiteX100" fmla="*/ 285129 w 550622"/>
                <a:gd name="connsiteY100" fmla="*/ 137424 h 608697"/>
                <a:gd name="connsiteX101" fmla="*/ 285129 w 550622"/>
                <a:gd name="connsiteY101" fmla="*/ 176727 h 608697"/>
                <a:gd name="connsiteX102" fmla="*/ 314628 w 550622"/>
                <a:gd name="connsiteY102" fmla="*/ 176727 h 608697"/>
                <a:gd name="connsiteX103" fmla="*/ 314628 w 550622"/>
                <a:gd name="connsiteY103" fmla="*/ 137424 h 608697"/>
                <a:gd name="connsiteX104" fmla="*/ 334356 w 550622"/>
                <a:gd name="connsiteY104" fmla="*/ 137424 h 608697"/>
                <a:gd name="connsiteX105" fmla="*/ 334356 w 550622"/>
                <a:gd name="connsiteY105" fmla="*/ 176727 h 608697"/>
                <a:gd name="connsiteX106" fmla="*/ 363855 w 550622"/>
                <a:gd name="connsiteY106" fmla="*/ 176727 h 608697"/>
                <a:gd name="connsiteX107" fmla="*/ 373626 w 550622"/>
                <a:gd name="connsiteY107" fmla="*/ 166878 h 608697"/>
                <a:gd name="connsiteX108" fmla="*/ 373626 w 550622"/>
                <a:gd name="connsiteY108" fmla="*/ 129784 h 608697"/>
                <a:gd name="connsiteX109" fmla="*/ 275357 w 550622"/>
                <a:gd name="connsiteY109" fmla="*/ 88363 h 608697"/>
                <a:gd name="connsiteX110" fmla="*/ 275357 w 550622"/>
                <a:gd name="connsiteY110" fmla="*/ 19605 h 608697"/>
                <a:gd name="connsiteX111" fmla="*/ 88498 w 550622"/>
                <a:gd name="connsiteY111" fmla="*/ 196333 h 608697"/>
                <a:gd name="connsiteX112" fmla="*/ 88498 w 550622"/>
                <a:gd name="connsiteY112" fmla="*/ 363304 h 608697"/>
                <a:gd name="connsiteX113" fmla="*/ 43880 w 550622"/>
                <a:gd name="connsiteY113" fmla="*/ 445316 h 608697"/>
                <a:gd name="connsiteX114" fmla="*/ 19635 w 550622"/>
                <a:gd name="connsiteY114" fmla="*/ 481122 h 608697"/>
                <a:gd name="connsiteX115" fmla="*/ 29499 w 550622"/>
                <a:gd name="connsiteY115" fmla="*/ 490879 h 608697"/>
                <a:gd name="connsiteX116" fmla="*/ 83428 w 550622"/>
                <a:gd name="connsiteY116" fmla="*/ 490879 h 608697"/>
                <a:gd name="connsiteX117" fmla="*/ 216359 w 550622"/>
                <a:gd name="connsiteY117" fmla="*/ 382910 h 608697"/>
                <a:gd name="connsiteX118" fmla="*/ 226222 w 550622"/>
                <a:gd name="connsiteY118" fmla="*/ 382910 h 608697"/>
                <a:gd name="connsiteX119" fmla="*/ 226222 w 550622"/>
                <a:gd name="connsiteY119" fmla="*/ 375086 h 608697"/>
                <a:gd name="connsiteX120" fmla="*/ 117997 w 550622"/>
                <a:gd name="connsiteY120" fmla="*/ 225788 h 608697"/>
                <a:gd name="connsiteX121" fmla="*/ 275357 w 550622"/>
                <a:gd name="connsiteY121" fmla="*/ 68758 h 608697"/>
                <a:gd name="connsiteX122" fmla="*/ 432625 w 550622"/>
                <a:gd name="connsiteY122" fmla="*/ 225788 h 608697"/>
                <a:gd name="connsiteX123" fmla="*/ 324492 w 550622"/>
                <a:gd name="connsiteY123" fmla="*/ 375086 h 608697"/>
                <a:gd name="connsiteX124" fmla="*/ 324492 w 550622"/>
                <a:gd name="connsiteY124" fmla="*/ 382910 h 608697"/>
                <a:gd name="connsiteX125" fmla="*/ 457423 w 550622"/>
                <a:gd name="connsiteY125" fmla="*/ 490879 h 608697"/>
                <a:gd name="connsiteX126" fmla="*/ 521123 w 550622"/>
                <a:gd name="connsiteY126" fmla="*/ 490879 h 608697"/>
                <a:gd name="connsiteX127" fmla="*/ 530987 w 550622"/>
                <a:gd name="connsiteY127" fmla="*/ 481122 h 608697"/>
                <a:gd name="connsiteX128" fmla="*/ 506742 w 550622"/>
                <a:gd name="connsiteY128" fmla="*/ 445316 h 608697"/>
                <a:gd name="connsiteX129" fmla="*/ 462124 w 550622"/>
                <a:gd name="connsiteY129" fmla="*/ 363304 h 608697"/>
                <a:gd name="connsiteX130" fmla="*/ 462124 w 550622"/>
                <a:gd name="connsiteY130" fmla="*/ 196333 h 608697"/>
                <a:gd name="connsiteX131" fmla="*/ 275357 w 550622"/>
                <a:gd name="connsiteY131" fmla="*/ 19605 h 608697"/>
                <a:gd name="connsiteX132" fmla="*/ 275357 w 550622"/>
                <a:gd name="connsiteY132" fmla="*/ 0 h 608697"/>
                <a:gd name="connsiteX133" fmla="*/ 481852 w 550622"/>
                <a:gd name="connsiteY133" fmla="*/ 196333 h 608697"/>
                <a:gd name="connsiteX134" fmla="*/ 481852 w 550622"/>
                <a:gd name="connsiteY134" fmla="*/ 363304 h 608697"/>
                <a:gd name="connsiteX135" fmla="*/ 522229 w 550622"/>
                <a:gd name="connsiteY135" fmla="*/ 433166 h 608697"/>
                <a:gd name="connsiteX136" fmla="*/ 550622 w 550622"/>
                <a:gd name="connsiteY136" fmla="*/ 481122 h 608697"/>
                <a:gd name="connsiteX137" fmla="*/ 521123 w 550622"/>
                <a:gd name="connsiteY137" fmla="*/ 510577 h 608697"/>
                <a:gd name="connsiteX138" fmla="*/ 460926 w 550622"/>
                <a:gd name="connsiteY138" fmla="*/ 510577 h 608697"/>
                <a:gd name="connsiteX139" fmla="*/ 462124 w 550622"/>
                <a:gd name="connsiteY139" fmla="*/ 530274 h 608697"/>
                <a:gd name="connsiteX140" fmla="*/ 462124 w 550622"/>
                <a:gd name="connsiteY140" fmla="*/ 608697 h 608697"/>
                <a:gd name="connsiteX141" fmla="*/ 78634 w 550622"/>
                <a:gd name="connsiteY141" fmla="*/ 608697 h 608697"/>
                <a:gd name="connsiteX142" fmla="*/ 78634 w 550622"/>
                <a:gd name="connsiteY142" fmla="*/ 530274 h 608697"/>
                <a:gd name="connsiteX143" fmla="*/ 79925 w 550622"/>
                <a:gd name="connsiteY143" fmla="*/ 510577 h 608697"/>
                <a:gd name="connsiteX144" fmla="*/ 29499 w 550622"/>
                <a:gd name="connsiteY144" fmla="*/ 510577 h 608697"/>
                <a:gd name="connsiteX145" fmla="*/ 0 w 550622"/>
                <a:gd name="connsiteY145" fmla="*/ 481122 h 608697"/>
                <a:gd name="connsiteX146" fmla="*/ 28393 w 550622"/>
                <a:gd name="connsiteY146" fmla="*/ 433166 h 608697"/>
                <a:gd name="connsiteX147" fmla="*/ 68862 w 550622"/>
                <a:gd name="connsiteY147" fmla="*/ 363304 h 608697"/>
                <a:gd name="connsiteX148" fmla="*/ 68862 w 550622"/>
                <a:gd name="connsiteY148" fmla="*/ 196333 h 608697"/>
                <a:gd name="connsiteX149" fmla="*/ 275357 w 550622"/>
                <a:gd name="connsiteY149" fmla="*/ 0 h 6086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</a:cxnLst>
              <a:rect l="l" t="t" r="r" b="b"/>
              <a:pathLst>
                <a:path w="550622" h="608697">
                  <a:moveTo>
                    <a:pt x="225393" y="492076"/>
                  </a:moveTo>
                  <a:lnTo>
                    <a:pt x="169529" y="516007"/>
                  </a:lnTo>
                  <a:lnTo>
                    <a:pt x="193865" y="589092"/>
                  </a:lnTo>
                  <a:lnTo>
                    <a:pt x="356757" y="589092"/>
                  </a:lnTo>
                  <a:lnTo>
                    <a:pt x="381186" y="516007"/>
                  </a:lnTo>
                  <a:lnTo>
                    <a:pt x="325229" y="492076"/>
                  </a:lnTo>
                  <a:lnTo>
                    <a:pt x="275357" y="521990"/>
                  </a:lnTo>
                  <a:close/>
                  <a:moveTo>
                    <a:pt x="285155" y="441810"/>
                  </a:moveTo>
                  <a:lnTo>
                    <a:pt x="304843" y="441810"/>
                  </a:lnTo>
                  <a:lnTo>
                    <a:pt x="304843" y="461427"/>
                  </a:lnTo>
                  <a:lnTo>
                    <a:pt x="285155" y="461427"/>
                  </a:lnTo>
                  <a:close/>
                  <a:moveTo>
                    <a:pt x="245850" y="441810"/>
                  </a:moveTo>
                  <a:lnTo>
                    <a:pt x="265467" y="441810"/>
                  </a:lnTo>
                  <a:lnTo>
                    <a:pt x="265467" y="461427"/>
                  </a:lnTo>
                  <a:lnTo>
                    <a:pt x="245850" y="461427"/>
                  </a:lnTo>
                  <a:close/>
                  <a:moveTo>
                    <a:pt x="324460" y="422193"/>
                  </a:moveTo>
                  <a:lnTo>
                    <a:pt x="344148" y="422193"/>
                  </a:lnTo>
                  <a:lnTo>
                    <a:pt x="344148" y="441810"/>
                  </a:lnTo>
                  <a:lnTo>
                    <a:pt x="324460" y="441810"/>
                  </a:lnTo>
                  <a:close/>
                  <a:moveTo>
                    <a:pt x="206474" y="422193"/>
                  </a:moveTo>
                  <a:lnTo>
                    <a:pt x="226091" y="422193"/>
                  </a:lnTo>
                  <a:lnTo>
                    <a:pt x="226091" y="441810"/>
                  </a:lnTo>
                  <a:lnTo>
                    <a:pt x="206474" y="441810"/>
                  </a:lnTo>
                  <a:close/>
                  <a:moveTo>
                    <a:pt x="254494" y="300326"/>
                  </a:moveTo>
                  <a:cubicBezTo>
                    <a:pt x="254771" y="300787"/>
                    <a:pt x="261410" y="314426"/>
                    <a:pt x="275517" y="314426"/>
                  </a:cubicBezTo>
                  <a:cubicBezTo>
                    <a:pt x="289809" y="314426"/>
                    <a:pt x="295710" y="300879"/>
                    <a:pt x="295803" y="300695"/>
                  </a:cubicBezTo>
                  <a:lnTo>
                    <a:pt x="313875" y="308436"/>
                  </a:lnTo>
                  <a:cubicBezTo>
                    <a:pt x="313414" y="309450"/>
                    <a:pt x="302626" y="334056"/>
                    <a:pt x="275517" y="334056"/>
                  </a:cubicBezTo>
                  <a:cubicBezTo>
                    <a:pt x="248593" y="334056"/>
                    <a:pt x="237067" y="309450"/>
                    <a:pt x="236606" y="308436"/>
                  </a:cubicBezTo>
                  <a:close/>
                  <a:moveTo>
                    <a:pt x="334335" y="235611"/>
                  </a:moveTo>
                  <a:cubicBezTo>
                    <a:pt x="328897" y="235611"/>
                    <a:pt x="324473" y="240030"/>
                    <a:pt x="324473" y="245462"/>
                  </a:cubicBezTo>
                  <a:cubicBezTo>
                    <a:pt x="324473" y="250894"/>
                    <a:pt x="328897" y="255221"/>
                    <a:pt x="334335" y="255221"/>
                  </a:cubicBezTo>
                  <a:cubicBezTo>
                    <a:pt x="339772" y="255221"/>
                    <a:pt x="344104" y="250894"/>
                    <a:pt x="344104" y="245462"/>
                  </a:cubicBezTo>
                  <a:cubicBezTo>
                    <a:pt x="344104" y="240030"/>
                    <a:pt x="339772" y="235611"/>
                    <a:pt x="334335" y="235611"/>
                  </a:cubicBezTo>
                  <a:close/>
                  <a:moveTo>
                    <a:pt x="216367" y="235611"/>
                  </a:moveTo>
                  <a:cubicBezTo>
                    <a:pt x="210931" y="235611"/>
                    <a:pt x="206509" y="240030"/>
                    <a:pt x="206509" y="245462"/>
                  </a:cubicBezTo>
                  <a:cubicBezTo>
                    <a:pt x="206509" y="250894"/>
                    <a:pt x="210931" y="255221"/>
                    <a:pt x="216367" y="255221"/>
                  </a:cubicBezTo>
                  <a:cubicBezTo>
                    <a:pt x="221803" y="255221"/>
                    <a:pt x="226133" y="250894"/>
                    <a:pt x="226133" y="245462"/>
                  </a:cubicBezTo>
                  <a:cubicBezTo>
                    <a:pt x="226133" y="240030"/>
                    <a:pt x="221803" y="235611"/>
                    <a:pt x="216367" y="235611"/>
                  </a:cubicBezTo>
                  <a:close/>
                  <a:moveTo>
                    <a:pt x="334335" y="216001"/>
                  </a:moveTo>
                  <a:cubicBezTo>
                    <a:pt x="342260" y="216001"/>
                    <a:pt x="349449" y="219131"/>
                    <a:pt x="354702" y="224287"/>
                  </a:cubicBezTo>
                  <a:lnTo>
                    <a:pt x="369264" y="217014"/>
                  </a:lnTo>
                  <a:lnTo>
                    <a:pt x="378019" y="234599"/>
                  </a:lnTo>
                  <a:lnTo>
                    <a:pt x="363458" y="241872"/>
                  </a:lnTo>
                  <a:cubicBezTo>
                    <a:pt x="363550" y="243069"/>
                    <a:pt x="363826" y="244173"/>
                    <a:pt x="363826" y="245462"/>
                  </a:cubicBezTo>
                  <a:cubicBezTo>
                    <a:pt x="363826" y="261666"/>
                    <a:pt x="350555" y="274923"/>
                    <a:pt x="334335" y="274923"/>
                  </a:cubicBezTo>
                  <a:cubicBezTo>
                    <a:pt x="318022" y="274923"/>
                    <a:pt x="304843" y="261666"/>
                    <a:pt x="304843" y="245462"/>
                  </a:cubicBezTo>
                  <a:cubicBezTo>
                    <a:pt x="304843" y="229167"/>
                    <a:pt x="318022" y="216001"/>
                    <a:pt x="334335" y="216001"/>
                  </a:cubicBezTo>
                  <a:close/>
                  <a:moveTo>
                    <a:pt x="216367" y="216001"/>
                  </a:moveTo>
                  <a:cubicBezTo>
                    <a:pt x="232583" y="216001"/>
                    <a:pt x="245850" y="229167"/>
                    <a:pt x="245850" y="245462"/>
                  </a:cubicBezTo>
                  <a:cubicBezTo>
                    <a:pt x="245850" y="261666"/>
                    <a:pt x="232583" y="274923"/>
                    <a:pt x="216367" y="274923"/>
                  </a:cubicBezTo>
                  <a:cubicBezTo>
                    <a:pt x="200059" y="274923"/>
                    <a:pt x="186884" y="261666"/>
                    <a:pt x="186884" y="245462"/>
                  </a:cubicBezTo>
                  <a:cubicBezTo>
                    <a:pt x="186884" y="244173"/>
                    <a:pt x="187068" y="243069"/>
                    <a:pt x="187252" y="241872"/>
                  </a:cubicBezTo>
                  <a:lnTo>
                    <a:pt x="172603" y="234599"/>
                  </a:lnTo>
                  <a:lnTo>
                    <a:pt x="181448" y="217014"/>
                  </a:lnTo>
                  <a:lnTo>
                    <a:pt x="195913" y="224287"/>
                  </a:lnTo>
                  <a:cubicBezTo>
                    <a:pt x="201257" y="219131"/>
                    <a:pt x="208443" y="216001"/>
                    <a:pt x="216367" y="216001"/>
                  </a:cubicBezTo>
                  <a:close/>
                  <a:moveTo>
                    <a:pt x="157360" y="155373"/>
                  </a:moveTo>
                  <a:cubicBezTo>
                    <a:pt x="144915" y="175991"/>
                    <a:pt x="137632" y="200015"/>
                    <a:pt x="137632" y="225788"/>
                  </a:cubicBezTo>
                  <a:cubicBezTo>
                    <a:pt x="137632" y="287458"/>
                    <a:pt x="179208" y="341949"/>
                    <a:pt x="238667" y="358333"/>
                  </a:cubicBezTo>
                  <a:lnTo>
                    <a:pt x="245858" y="360358"/>
                  </a:lnTo>
                  <a:lnTo>
                    <a:pt x="245766" y="402515"/>
                  </a:lnTo>
                  <a:lnTo>
                    <a:pt x="226130" y="402515"/>
                  </a:lnTo>
                  <a:lnTo>
                    <a:pt x="226130" y="412364"/>
                  </a:lnTo>
                  <a:lnTo>
                    <a:pt x="206495" y="412364"/>
                  </a:lnTo>
                  <a:lnTo>
                    <a:pt x="206495" y="403068"/>
                  </a:lnTo>
                  <a:cubicBezTo>
                    <a:pt x="144178" y="408130"/>
                    <a:pt x="98362" y="461056"/>
                    <a:pt x="98362" y="530274"/>
                  </a:cubicBezTo>
                  <a:lnTo>
                    <a:pt x="98362" y="589092"/>
                  </a:lnTo>
                  <a:lnTo>
                    <a:pt x="173216" y="589092"/>
                  </a:lnTo>
                  <a:lnTo>
                    <a:pt x="145099" y="505054"/>
                  </a:lnTo>
                  <a:lnTo>
                    <a:pt x="226868" y="470077"/>
                  </a:lnTo>
                  <a:lnTo>
                    <a:pt x="275357" y="499071"/>
                  </a:lnTo>
                  <a:lnTo>
                    <a:pt x="323754" y="470077"/>
                  </a:lnTo>
                  <a:lnTo>
                    <a:pt x="405523" y="505054"/>
                  </a:lnTo>
                  <a:lnTo>
                    <a:pt x="377498" y="589092"/>
                  </a:lnTo>
                  <a:lnTo>
                    <a:pt x="442489" y="589092"/>
                  </a:lnTo>
                  <a:lnTo>
                    <a:pt x="442489" y="530274"/>
                  </a:lnTo>
                  <a:cubicBezTo>
                    <a:pt x="442489" y="464738"/>
                    <a:pt x="401374" y="413929"/>
                    <a:pt x="344127" y="404356"/>
                  </a:cubicBezTo>
                  <a:lnTo>
                    <a:pt x="344127" y="412364"/>
                  </a:lnTo>
                  <a:lnTo>
                    <a:pt x="324492" y="412364"/>
                  </a:lnTo>
                  <a:lnTo>
                    <a:pt x="324492" y="402515"/>
                  </a:lnTo>
                  <a:lnTo>
                    <a:pt x="304856" y="402515"/>
                  </a:lnTo>
                  <a:lnTo>
                    <a:pt x="304856" y="360358"/>
                  </a:lnTo>
                  <a:lnTo>
                    <a:pt x="312047" y="358333"/>
                  </a:lnTo>
                  <a:cubicBezTo>
                    <a:pt x="371506" y="341949"/>
                    <a:pt x="412990" y="287458"/>
                    <a:pt x="412990" y="225788"/>
                  </a:cubicBezTo>
                  <a:cubicBezTo>
                    <a:pt x="412990" y="200015"/>
                    <a:pt x="405707" y="175991"/>
                    <a:pt x="393354" y="155373"/>
                  </a:cubicBezTo>
                  <a:lnTo>
                    <a:pt x="393354" y="166878"/>
                  </a:lnTo>
                  <a:cubicBezTo>
                    <a:pt x="393354" y="183170"/>
                    <a:pt x="380079" y="196333"/>
                    <a:pt x="363855" y="196333"/>
                  </a:cubicBezTo>
                  <a:lnTo>
                    <a:pt x="186859" y="196333"/>
                  </a:lnTo>
                  <a:cubicBezTo>
                    <a:pt x="170543" y="196333"/>
                    <a:pt x="157360" y="183170"/>
                    <a:pt x="157360" y="166878"/>
                  </a:cubicBezTo>
                  <a:close/>
                  <a:moveTo>
                    <a:pt x="275357" y="88363"/>
                  </a:moveTo>
                  <a:cubicBezTo>
                    <a:pt x="236824" y="88363"/>
                    <a:pt x="201978" y="104287"/>
                    <a:pt x="176996" y="129784"/>
                  </a:cubicBezTo>
                  <a:lnTo>
                    <a:pt x="176996" y="166878"/>
                  </a:lnTo>
                  <a:cubicBezTo>
                    <a:pt x="176996" y="172309"/>
                    <a:pt x="181420" y="176727"/>
                    <a:pt x="186859" y="176727"/>
                  </a:cubicBezTo>
                  <a:lnTo>
                    <a:pt x="216359" y="176727"/>
                  </a:lnTo>
                  <a:lnTo>
                    <a:pt x="216359" y="137424"/>
                  </a:lnTo>
                  <a:lnTo>
                    <a:pt x="235994" y="137424"/>
                  </a:lnTo>
                  <a:lnTo>
                    <a:pt x="235994" y="176727"/>
                  </a:lnTo>
                  <a:lnTo>
                    <a:pt x="265493" y="176727"/>
                  </a:lnTo>
                  <a:lnTo>
                    <a:pt x="265493" y="137424"/>
                  </a:lnTo>
                  <a:lnTo>
                    <a:pt x="285129" y="137424"/>
                  </a:lnTo>
                  <a:lnTo>
                    <a:pt x="285129" y="176727"/>
                  </a:lnTo>
                  <a:lnTo>
                    <a:pt x="314628" y="176727"/>
                  </a:lnTo>
                  <a:lnTo>
                    <a:pt x="314628" y="137424"/>
                  </a:lnTo>
                  <a:lnTo>
                    <a:pt x="334356" y="137424"/>
                  </a:lnTo>
                  <a:lnTo>
                    <a:pt x="334356" y="176727"/>
                  </a:lnTo>
                  <a:lnTo>
                    <a:pt x="363855" y="176727"/>
                  </a:lnTo>
                  <a:cubicBezTo>
                    <a:pt x="369294" y="176727"/>
                    <a:pt x="373626" y="172309"/>
                    <a:pt x="373626" y="166878"/>
                  </a:cubicBezTo>
                  <a:lnTo>
                    <a:pt x="373626" y="129784"/>
                  </a:lnTo>
                  <a:cubicBezTo>
                    <a:pt x="348644" y="104287"/>
                    <a:pt x="313798" y="88363"/>
                    <a:pt x="275357" y="88363"/>
                  </a:cubicBezTo>
                  <a:close/>
                  <a:moveTo>
                    <a:pt x="275357" y="19605"/>
                  </a:moveTo>
                  <a:cubicBezTo>
                    <a:pt x="172294" y="19605"/>
                    <a:pt x="88498" y="98949"/>
                    <a:pt x="88498" y="196333"/>
                  </a:cubicBezTo>
                  <a:lnTo>
                    <a:pt x="88498" y="363304"/>
                  </a:lnTo>
                  <a:cubicBezTo>
                    <a:pt x="88498" y="388248"/>
                    <a:pt x="64806" y="418531"/>
                    <a:pt x="43880" y="445316"/>
                  </a:cubicBezTo>
                  <a:cubicBezTo>
                    <a:pt x="33832" y="458111"/>
                    <a:pt x="20004" y="475784"/>
                    <a:pt x="19635" y="481122"/>
                  </a:cubicBezTo>
                  <a:cubicBezTo>
                    <a:pt x="19635" y="485632"/>
                    <a:pt x="23968" y="490879"/>
                    <a:pt x="29499" y="490879"/>
                  </a:cubicBezTo>
                  <a:lnTo>
                    <a:pt x="83428" y="490879"/>
                  </a:lnTo>
                  <a:cubicBezTo>
                    <a:pt x="98730" y="427276"/>
                    <a:pt x="150723" y="382910"/>
                    <a:pt x="216359" y="382910"/>
                  </a:cubicBezTo>
                  <a:lnTo>
                    <a:pt x="226222" y="382910"/>
                  </a:lnTo>
                  <a:lnTo>
                    <a:pt x="226222" y="375086"/>
                  </a:lnTo>
                  <a:cubicBezTo>
                    <a:pt x="162154" y="354099"/>
                    <a:pt x="117997" y="293717"/>
                    <a:pt x="117997" y="225788"/>
                  </a:cubicBezTo>
                  <a:cubicBezTo>
                    <a:pt x="117997" y="139173"/>
                    <a:pt x="188611" y="68758"/>
                    <a:pt x="275357" y="68758"/>
                  </a:cubicBezTo>
                  <a:cubicBezTo>
                    <a:pt x="362103" y="68758"/>
                    <a:pt x="432625" y="139173"/>
                    <a:pt x="432625" y="225788"/>
                  </a:cubicBezTo>
                  <a:cubicBezTo>
                    <a:pt x="432625" y="293717"/>
                    <a:pt x="388560" y="354099"/>
                    <a:pt x="324492" y="375086"/>
                  </a:cubicBezTo>
                  <a:lnTo>
                    <a:pt x="324492" y="382910"/>
                  </a:lnTo>
                  <a:cubicBezTo>
                    <a:pt x="390128" y="382910"/>
                    <a:pt x="442120" y="427276"/>
                    <a:pt x="457423" y="490879"/>
                  </a:cubicBezTo>
                  <a:lnTo>
                    <a:pt x="521123" y="490879"/>
                  </a:lnTo>
                  <a:cubicBezTo>
                    <a:pt x="526654" y="490879"/>
                    <a:pt x="530987" y="485632"/>
                    <a:pt x="530987" y="481122"/>
                  </a:cubicBezTo>
                  <a:cubicBezTo>
                    <a:pt x="530618" y="475784"/>
                    <a:pt x="516882" y="458111"/>
                    <a:pt x="506742" y="445316"/>
                  </a:cubicBezTo>
                  <a:cubicBezTo>
                    <a:pt x="485908" y="418531"/>
                    <a:pt x="462124" y="388248"/>
                    <a:pt x="462124" y="363304"/>
                  </a:cubicBezTo>
                  <a:lnTo>
                    <a:pt x="462124" y="196333"/>
                  </a:lnTo>
                  <a:cubicBezTo>
                    <a:pt x="462124" y="98949"/>
                    <a:pt x="378328" y="19605"/>
                    <a:pt x="275357" y="19605"/>
                  </a:cubicBezTo>
                  <a:close/>
                  <a:moveTo>
                    <a:pt x="275357" y="0"/>
                  </a:moveTo>
                  <a:cubicBezTo>
                    <a:pt x="389206" y="0"/>
                    <a:pt x="481852" y="88087"/>
                    <a:pt x="481852" y="196333"/>
                  </a:cubicBezTo>
                  <a:lnTo>
                    <a:pt x="481852" y="363304"/>
                  </a:lnTo>
                  <a:cubicBezTo>
                    <a:pt x="481852" y="381437"/>
                    <a:pt x="504253" y="410155"/>
                    <a:pt x="522229" y="433166"/>
                  </a:cubicBezTo>
                  <a:cubicBezTo>
                    <a:pt x="540389" y="456362"/>
                    <a:pt x="550622" y="469985"/>
                    <a:pt x="550622" y="481122"/>
                  </a:cubicBezTo>
                  <a:cubicBezTo>
                    <a:pt x="550622" y="497046"/>
                    <a:pt x="537163" y="510577"/>
                    <a:pt x="521123" y="510577"/>
                  </a:cubicBezTo>
                  <a:lnTo>
                    <a:pt x="460926" y="510577"/>
                  </a:lnTo>
                  <a:cubicBezTo>
                    <a:pt x="461663" y="517020"/>
                    <a:pt x="462124" y="523555"/>
                    <a:pt x="462124" y="530274"/>
                  </a:cubicBezTo>
                  <a:lnTo>
                    <a:pt x="462124" y="608697"/>
                  </a:lnTo>
                  <a:lnTo>
                    <a:pt x="78634" y="608697"/>
                  </a:lnTo>
                  <a:lnTo>
                    <a:pt x="78634" y="530274"/>
                  </a:lnTo>
                  <a:cubicBezTo>
                    <a:pt x="78634" y="523555"/>
                    <a:pt x="79187" y="517020"/>
                    <a:pt x="79925" y="510577"/>
                  </a:cubicBezTo>
                  <a:lnTo>
                    <a:pt x="29499" y="510577"/>
                  </a:lnTo>
                  <a:cubicBezTo>
                    <a:pt x="13551" y="510577"/>
                    <a:pt x="0" y="497046"/>
                    <a:pt x="0" y="481122"/>
                  </a:cubicBezTo>
                  <a:cubicBezTo>
                    <a:pt x="0" y="469985"/>
                    <a:pt x="10233" y="456362"/>
                    <a:pt x="28393" y="433166"/>
                  </a:cubicBezTo>
                  <a:cubicBezTo>
                    <a:pt x="46369" y="410155"/>
                    <a:pt x="68862" y="381437"/>
                    <a:pt x="68862" y="363304"/>
                  </a:cubicBezTo>
                  <a:lnTo>
                    <a:pt x="68862" y="196333"/>
                  </a:lnTo>
                  <a:cubicBezTo>
                    <a:pt x="68862" y="88087"/>
                    <a:pt x="161508" y="0"/>
                    <a:pt x="275357" y="0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7" name="任意多边形: 形状 126">
              <a:extLst>
                <a:ext uri="{FF2B5EF4-FFF2-40B4-BE49-F238E27FC236}">
                  <a16:creationId xmlns:a16="http://schemas.microsoft.com/office/drawing/2014/main" id="{01B159C4-5699-472B-DFB7-A4D2C90B3BED}"/>
                </a:ext>
              </a:extLst>
            </p:cNvPr>
            <p:cNvSpPr/>
            <p:nvPr/>
          </p:nvSpPr>
          <p:spPr>
            <a:xfrm>
              <a:off x="5052249" y="6058039"/>
              <a:ext cx="316890" cy="292484"/>
            </a:xfrm>
            <a:custGeom>
              <a:avLst/>
              <a:gdLst>
                <a:gd name="connsiteX0" fmla="*/ 380662 w 607639"/>
                <a:gd name="connsiteY0" fmla="*/ 416928 h 603193"/>
                <a:gd name="connsiteX1" fmla="*/ 358053 w 607639"/>
                <a:gd name="connsiteY1" fmla="*/ 426257 h 603193"/>
                <a:gd name="connsiteX2" fmla="*/ 348618 w 607639"/>
                <a:gd name="connsiteY2" fmla="*/ 448823 h 603193"/>
                <a:gd name="connsiteX3" fmla="*/ 358053 w 607639"/>
                <a:gd name="connsiteY3" fmla="*/ 471389 h 603193"/>
                <a:gd name="connsiteX4" fmla="*/ 403271 w 607639"/>
                <a:gd name="connsiteY4" fmla="*/ 471389 h 603193"/>
                <a:gd name="connsiteX5" fmla="*/ 403271 w 607639"/>
                <a:gd name="connsiteY5" fmla="*/ 426257 h 603193"/>
                <a:gd name="connsiteX6" fmla="*/ 380662 w 607639"/>
                <a:gd name="connsiteY6" fmla="*/ 416928 h 603193"/>
                <a:gd name="connsiteX7" fmla="*/ 380662 w 607639"/>
                <a:gd name="connsiteY7" fmla="*/ 381124 h 603193"/>
                <a:gd name="connsiteX8" fmla="*/ 428639 w 607639"/>
                <a:gd name="connsiteY8" fmla="*/ 400936 h 603193"/>
                <a:gd name="connsiteX9" fmla="*/ 428639 w 607639"/>
                <a:gd name="connsiteY9" fmla="*/ 496798 h 603193"/>
                <a:gd name="connsiteX10" fmla="*/ 380662 w 607639"/>
                <a:gd name="connsiteY10" fmla="*/ 516610 h 603193"/>
                <a:gd name="connsiteX11" fmla="*/ 332596 w 607639"/>
                <a:gd name="connsiteY11" fmla="*/ 496798 h 603193"/>
                <a:gd name="connsiteX12" fmla="*/ 312746 w 607639"/>
                <a:gd name="connsiteY12" fmla="*/ 448823 h 603193"/>
                <a:gd name="connsiteX13" fmla="*/ 332596 w 607639"/>
                <a:gd name="connsiteY13" fmla="*/ 400936 h 603193"/>
                <a:gd name="connsiteX14" fmla="*/ 380662 w 607639"/>
                <a:gd name="connsiteY14" fmla="*/ 381124 h 603193"/>
                <a:gd name="connsiteX15" fmla="*/ 226986 w 607639"/>
                <a:gd name="connsiteY15" fmla="*/ 263407 h 603193"/>
                <a:gd name="connsiteX16" fmla="*/ 204379 w 607639"/>
                <a:gd name="connsiteY16" fmla="*/ 272739 h 603193"/>
                <a:gd name="connsiteX17" fmla="*/ 204379 w 607639"/>
                <a:gd name="connsiteY17" fmla="*/ 317979 h 603193"/>
                <a:gd name="connsiteX18" fmla="*/ 226986 w 607639"/>
                <a:gd name="connsiteY18" fmla="*/ 327312 h 603193"/>
                <a:gd name="connsiteX19" fmla="*/ 249592 w 607639"/>
                <a:gd name="connsiteY19" fmla="*/ 317979 h 603193"/>
                <a:gd name="connsiteX20" fmla="*/ 258937 w 607639"/>
                <a:gd name="connsiteY20" fmla="*/ 295315 h 603193"/>
                <a:gd name="connsiteX21" fmla="*/ 249592 w 607639"/>
                <a:gd name="connsiteY21" fmla="*/ 272739 h 603193"/>
                <a:gd name="connsiteX22" fmla="*/ 226986 w 607639"/>
                <a:gd name="connsiteY22" fmla="*/ 263407 h 603193"/>
                <a:gd name="connsiteX23" fmla="*/ 416093 w 607639"/>
                <a:gd name="connsiteY23" fmla="*/ 234630 h 603193"/>
                <a:gd name="connsiteX24" fmla="*/ 441458 w 607639"/>
                <a:gd name="connsiteY24" fmla="*/ 259963 h 603193"/>
                <a:gd name="connsiteX25" fmla="*/ 191547 w 607639"/>
                <a:gd name="connsiteY25" fmla="*/ 509553 h 603193"/>
                <a:gd name="connsiteX26" fmla="*/ 166182 w 607639"/>
                <a:gd name="connsiteY26" fmla="*/ 484221 h 603193"/>
                <a:gd name="connsiteX27" fmla="*/ 226986 w 607639"/>
                <a:gd name="connsiteY27" fmla="*/ 227610 h 603193"/>
                <a:gd name="connsiteX28" fmla="*/ 274957 w 607639"/>
                <a:gd name="connsiteY28" fmla="*/ 247409 h 603193"/>
                <a:gd name="connsiteX29" fmla="*/ 294893 w 607639"/>
                <a:gd name="connsiteY29" fmla="*/ 295315 h 603193"/>
                <a:gd name="connsiteX30" fmla="*/ 274957 w 607639"/>
                <a:gd name="connsiteY30" fmla="*/ 343310 h 603193"/>
                <a:gd name="connsiteX31" fmla="*/ 226986 w 607639"/>
                <a:gd name="connsiteY31" fmla="*/ 363130 h 603193"/>
                <a:gd name="connsiteX32" fmla="*/ 179014 w 607639"/>
                <a:gd name="connsiteY32" fmla="*/ 343310 h 603193"/>
                <a:gd name="connsiteX33" fmla="*/ 179014 w 607639"/>
                <a:gd name="connsiteY33" fmla="*/ 247409 h 603193"/>
                <a:gd name="connsiteX34" fmla="*/ 226986 w 607639"/>
                <a:gd name="connsiteY34" fmla="*/ 227610 h 603193"/>
                <a:gd name="connsiteX35" fmla="*/ 303775 w 607639"/>
                <a:gd name="connsiteY35" fmla="*/ 50392 h 603193"/>
                <a:gd name="connsiteX36" fmla="*/ 83309 w 607639"/>
                <a:gd name="connsiteY36" fmla="*/ 268047 h 603193"/>
                <a:gd name="connsiteX37" fmla="*/ 83309 w 607639"/>
                <a:gd name="connsiteY37" fmla="*/ 567377 h 603193"/>
                <a:gd name="connsiteX38" fmla="*/ 524241 w 607639"/>
                <a:gd name="connsiteY38" fmla="*/ 567377 h 603193"/>
                <a:gd name="connsiteX39" fmla="*/ 524241 w 607639"/>
                <a:gd name="connsiteY39" fmla="*/ 268047 h 603193"/>
                <a:gd name="connsiteX40" fmla="*/ 303775 w 607639"/>
                <a:gd name="connsiteY40" fmla="*/ 0 h 603193"/>
                <a:gd name="connsiteX41" fmla="*/ 607639 w 607639"/>
                <a:gd name="connsiteY41" fmla="*/ 299864 h 603193"/>
                <a:gd name="connsiteX42" fmla="*/ 560199 w 607639"/>
                <a:gd name="connsiteY42" fmla="*/ 299864 h 603193"/>
                <a:gd name="connsiteX43" fmla="*/ 560199 w 607639"/>
                <a:gd name="connsiteY43" fmla="*/ 603193 h 603193"/>
                <a:gd name="connsiteX44" fmla="*/ 47440 w 607639"/>
                <a:gd name="connsiteY44" fmla="*/ 603193 h 603193"/>
                <a:gd name="connsiteX45" fmla="*/ 47440 w 607639"/>
                <a:gd name="connsiteY45" fmla="*/ 299864 h 603193"/>
                <a:gd name="connsiteX46" fmla="*/ 0 w 607639"/>
                <a:gd name="connsiteY46" fmla="*/ 299864 h 6031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607639" h="603193">
                  <a:moveTo>
                    <a:pt x="380662" y="416928"/>
                  </a:moveTo>
                  <a:cubicBezTo>
                    <a:pt x="372117" y="416928"/>
                    <a:pt x="364017" y="420215"/>
                    <a:pt x="358053" y="426257"/>
                  </a:cubicBezTo>
                  <a:cubicBezTo>
                    <a:pt x="352000" y="432298"/>
                    <a:pt x="348618" y="440294"/>
                    <a:pt x="348618" y="448823"/>
                  </a:cubicBezTo>
                  <a:cubicBezTo>
                    <a:pt x="348618" y="457352"/>
                    <a:pt x="352000" y="465437"/>
                    <a:pt x="358053" y="471389"/>
                  </a:cubicBezTo>
                  <a:cubicBezTo>
                    <a:pt x="370515" y="483916"/>
                    <a:pt x="390809" y="483916"/>
                    <a:pt x="403271" y="471389"/>
                  </a:cubicBezTo>
                  <a:cubicBezTo>
                    <a:pt x="415733" y="458951"/>
                    <a:pt x="415733" y="438695"/>
                    <a:pt x="403271" y="426257"/>
                  </a:cubicBezTo>
                  <a:cubicBezTo>
                    <a:pt x="397218" y="420215"/>
                    <a:pt x="389207" y="416928"/>
                    <a:pt x="380662" y="416928"/>
                  </a:cubicBezTo>
                  <a:close/>
                  <a:moveTo>
                    <a:pt x="380662" y="381124"/>
                  </a:moveTo>
                  <a:cubicBezTo>
                    <a:pt x="398731" y="381124"/>
                    <a:pt x="415822" y="388143"/>
                    <a:pt x="428639" y="400936"/>
                  </a:cubicBezTo>
                  <a:cubicBezTo>
                    <a:pt x="455076" y="427323"/>
                    <a:pt x="455076" y="470323"/>
                    <a:pt x="428639" y="496798"/>
                  </a:cubicBezTo>
                  <a:cubicBezTo>
                    <a:pt x="415377" y="509947"/>
                    <a:pt x="398019" y="516610"/>
                    <a:pt x="380662" y="516610"/>
                  </a:cubicBezTo>
                  <a:cubicBezTo>
                    <a:pt x="363216" y="516610"/>
                    <a:pt x="345858" y="509947"/>
                    <a:pt x="332596" y="496798"/>
                  </a:cubicBezTo>
                  <a:cubicBezTo>
                    <a:pt x="319778" y="484005"/>
                    <a:pt x="312746" y="466947"/>
                    <a:pt x="312746" y="448823"/>
                  </a:cubicBezTo>
                  <a:cubicBezTo>
                    <a:pt x="312746" y="430788"/>
                    <a:pt x="319778" y="413730"/>
                    <a:pt x="332596" y="400936"/>
                  </a:cubicBezTo>
                  <a:cubicBezTo>
                    <a:pt x="345502" y="388143"/>
                    <a:pt x="362504" y="381124"/>
                    <a:pt x="380662" y="381124"/>
                  </a:cubicBezTo>
                  <a:close/>
                  <a:moveTo>
                    <a:pt x="226986" y="263407"/>
                  </a:moveTo>
                  <a:cubicBezTo>
                    <a:pt x="218797" y="263407"/>
                    <a:pt x="210609" y="266518"/>
                    <a:pt x="204379" y="272739"/>
                  </a:cubicBezTo>
                  <a:cubicBezTo>
                    <a:pt x="191919" y="285183"/>
                    <a:pt x="191919" y="305447"/>
                    <a:pt x="204379" y="317979"/>
                  </a:cubicBezTo>
                  <a:cubicBezTo>
                    <a:pt x="210431" y="324023"/>
                    <a:pt x="218441" y="327312"/>
                    <a:pt x="226986" y="327312"/>
                  </a:cubicBezTo>
                  <a:cubicBezTo>
                    <a:pt x="235530" y="327312"/>
                    <a:pt x="243540" y="324023"/>
                    <a:pt x="249592" y="317979"/>
                  </a:cubicBezTo>
                  <a:cubicBezTo>
                    <a:pt x="255644" y="311935"/>
                    <a:pt x="258937" y="303847"/>
                    <a:pt x="258937" y="295315"/>
                  </a:cubicBezTo>
                  <a:cubicBezTo>
                    <a:pt x="258937" y="286782"/>
                    <a:pt x="255644" y="278783"/>
                    <a:pt x="249592" y="272739"/>
                  </a:cubicBezTo>
                  <a:cubicBezTo>
                    <a:pt x="243362" y="266518"/>
                    <a:pt x="235174" y="263407"/>
                    <a:pt x="226986" y="263407"/>
                  </a:cubicBezTo>
                  <a:close/>
                  <a:moveTo>
                    <a:pt x="416093" y="234630"/>
                  </a:moveTo>
                  <a:lnTo>
                    <a:pt x="441458" y="259963"/>
                  </a:lnTo>
                  <a:lnTo>
                    <a:pt x="191547" y="509553"/>
                  </a:lnTo>
                  <a:lnTo>
                    <a:pt x="166182" y="484221"/>
                  </a:lnTo>
                  <a:close/>
                  <a:moveTo>
                    <a:pt x="226986" y="227610"/>
                  </a:moveTo>
                  <a:cubicBezTo>
                    <a:pt x="244363" y="227610"/>
                    <a:pt x="261741" y="234210"/>
                    <a:pt x="274957" y="247409"/>
                  </a:cubicBezTo>
                  <a:cubicBezTo>
                    <a:pt x="287773" y="260207"/>
                    <a:pt x="294893" y="277272"/>
                    <a:pt x="294893" y="295315"/>
                  </a:cubicBezTo>
                  <a:cubicBezTo>
                    <a:pt x="294893" y="313446"/>
                    <a:pt x="287773" y="330511"/>
                    <a:pt x="274957" y="343310"/>
                  </a:cubicBezTo>
                  <a:cubicBezTo>
                    <a:pt x="262141" y="356109"/>
                    <a:pt x="245142" y="363130"/>
                    <a:pt x="226986" y="363130"/>
                  </a:cubicBezTo>
                  <a:cubicBezTo>
                    <a:pt x="208829" y="363130"/>
                    <a:pt x="191830" y="356109"/>
                    <a:pt x="179014" y="343310"/>
                  </a:cubicBezTo>
                  <a:cubicBezTo>
                    <a:pt x="152492" y="316824"/>
                    <a:pt x="152492" y="273895"/>
                    <a:pt x="179014" y="247409"/>
                  </a:cubicBezTo>
                  <a:cubicBezTo>
                    <a:pt x="192231" y="234210"/>
                    <a:pt x="209608" y="227610"/>
                    <a:pt x="226986" y="227610"/>
                  </a:cubicBezTo>
                  <a:close/>
                  <a:moveTo>
                    <a:pt x="303775" y="50392"/>
                  </a:moveTo>
                  <a:lnTo>
                    <a:pt x="83309" y="268047"/>
                  </a:lnTo>
                  <a:lnTo>
                    <a:pt x="83309" y="567377"/>
                  </a:lnTo>
                  <a:lnTo>
                    <a:pt x="524241" y="567377"/>
                  </a:lnTo>
                  <a:lnTo>
                    <a:pt x="524241" y="268047"/>
                  </a:lnTo>
                  <a:close/>
                  <a:moveTo>
                    <a:pt x="303775" y="0"/>
                  </a:moveTo>
                  <a:lnTo>
                    <a:pt x="607639" y="299864"/>
                  </a:lnTo>
                  <a:lnTo>
                    <a:pt x="560199" y="299864"/>
                  </a:lnTo>
                  <a:lnTo>
                    <a:pt x="560199" y="603193"/>
                  </a:lnTo>
                  <a:lnTo>
                    <a:pt x="47440" y="603193"/>
                  </a:lnTo>
                  <a:lnTo>
                    <a:pt x="47440" y="299864"/>
                  </a:lnTo>
                  <a:lnTo>
                    <a:pt x="0" y="299864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53706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ACAE80-A84E-CCB1-AAFE-FC4D476A77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066EFE55-CC5C-5E60-E4B6-92DF4E97F100}"/>
              </a:ext>
            </a:extLst>
          </p:cNvPr>
          <p:cNvSpPr txBox="1"/>
          <p:nvPr/>
        </p:nvSpPr>
        <p:spPr>
          <a:xfrm>
            <a:off x="753856" y="307903"/>
            <a:ext cx="7950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</a:defRPr>
            </a:lvl1pPr>
          </a:lstStyle>
          <a:p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要素二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——</a:t>
            </a: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在哪播</a:t>
            </a: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思源黑体 CN Medium" panose="020B0600000000000000" pitchFamily="34" charset="-122"/>
            </a:endParaRPr>
          </a:p>
        </p:txBody>
      </p:sp>
      <p:sp>
        <p:nvSpPr>
          <p:cNvPr id="132" name="文本框 131">
            <a:extLst>
              <a:ext uri="{FF2B5EF4-FFF2-40B4-BE49-F238E27FC236}">
                <a16:creationId xmlns:a16="http://schemas.microsoft.com/office/drawing/2014/main" id="{2AA042ED-7CDE-FA99-A36F-23F7E39EAC58}"/>
              </a:ext>
            </a:extLst>
          </p:cNvPr>
          <p:cNvSpPr txBox="1"/>
          <p:nvPr/>
        </p:nvSpPr>
        <p:spPr>
          <a:xfrm>
            <a:off x="675911" y="1215092"/>
            <a:ext cx="1084017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28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防晒类直播间</a:t>
            </a:r>
            <a:r>
              <a:rPr lang="zh-CN" altLang="en-US" sz="2800" b="1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四类场景</a:t>
            </a:r>
          </a:p>
        </p:txBody>
      </p:sp>
      <p:grpSp>
        <p:nvGrpSpPr>
          <p:cNvPr id="31" name="组合 30">
            <a:extLst>
              <a:ext uri="{FF2B5EF4-FFF2-40B4-BE49-F238E27FC236}">
                <a16:creationId xmlns:a16="http://schemas.microsoft.com/office/drawing/2014/main" id="{7182884A-A693-D276-5ED3-81D778750097}"/>
              </a:ext>
            </a:extLst>
          </p:cNvPr>
          <p:cNvGrpSpPr/>
          <p:nvPr/>
        </p:nvGrpSpPr>
        <p:grpSpPr>
          <a:xfrm>
            <a:off x="532894" y="2665197"/>
            <a:ext cx="11126209" cy="3276972"/>
            <a:chOff x="592233" y="2888562"/>
            <a:chExt cx="11126209" cy="3276972"/>
          </a:xfrm>
        </p:grpSpPr>
        <p:sp>
          <p:nvSpPr>
            <p:cNvPr id="5" name="文本框 4">
              <a:extLst>
                <a:ext uri="{FF2B5EF4-FFF2-40B4-BE49-F238E27FC236}">
                  <a16:creationId xmlns:a16="http://schemas.microsoft.com/office/drawing/2014/main" id="{124C5BB8-F26F-F06B-C3A3-C8DC73BAE589}"/>
                </a:ext>
              </a:extLst>
            </p:cNvPr>
            <p:cNvSpPr txBox="1"/>
            <p:nvPr/>
          </p:nvSpPr>
          <p:spPr>
            <a:xfrm>
              <a:off x="812264" y="2888562"/>
              <a:ext cx="2128440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b="1">
                  <a:solidFill>
                    <a:srgbClr val="FFC00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专业防晒</a:t>
              </a:r>
              <a:endParaRPr lang="zh-CN" altLang="en-US" sz="2800"/>
            </a:p>
          </p:txBody>
        </p:sp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id="{50724ED5-9FA2-6173-93D5-20125B39BAA7}"/>
                </a:ext>
              </a:extLst>
            </p:cNvPr>
            <p:cNvSpPr txBox="1"/>
            <p:nvPr/>
          </p:nvSpPr>
          <p:spPr>
            <a:xfrm>
              <a:off x="3609108" y="2893648"/>
              <a:ext cx="2128440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b="1">
                  <a:solidFill>
                    <a:srgbClr val="00B05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养肤型防晒</a:t>
              </a:r>
              <a:endParaRPr lang="zh-CN" altLang="en-US" sz="2800">
                <a:solidFill>
                  <a:srgbClr val="00B050"/>
                </a:solidFill>
              </a:endParaRPr>
            </a:p>
          </p:txBody>
        </p:sp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id="{45C2A923-9320-DD96-BBD4-D51201DBA0D5}"/>
                </a:ext>
              </a:extLst>
            </p:cNvPr>
            <p:cNvSpPr txBox="1"/>
            <p:nvPr/>
          </p:nvSpPr>
          <p:spPr>
            <a:xfrm>
              <a:off x="6408014" y="2888562"/>
              <a:ext cx="2128440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b="1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彩妆</a:t>
              </a:r>
              <a:r>
                <a:rPr lang="en-US" altLang="zh-CN" sz="2800" b="1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+</a:t>
              </a:r>
              <a:r>
                <a:rPr lang="zh-CN" altLang="en-US" sz="2800" b="1">
                  <a:solidFill>
                    <a:schemeClr val="accent5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防晒</a:t>
              </a:r>
              <a:endParaRPr lang="zh-CN" altLang="en-US" sz="280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id="{99A7D3EC-9B33-6625-16D9-EF6D0E021DC3}"/>
                </a:ext>
              </a:extLst>
            </p:cNvPr>
            <p:cNvSpPr txBox="1"/>
            <p:nvPr/>
          </p:nvSpPr>
          <p:spPr>
            <a:xfrm>
              <a:off x="9212757" y="2893648"/>
              <a:ext cx="2128440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b="1">
                  <a:solidFill>
                    <a:srgbClr val="FFC00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促销活动</a:t>
              </a:r>
              <a:endParaRPr lang="zh-CN" altLang="en-US" sz="2800"/>
            </a:p>
          </p:txBody>
        </p: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76D95B3B-0B38-2EE4-0F95-CC0F90A9EE77}"/>
                </a:ext>
              </a:extLst>
            </p:cNvPr>
            <p:cNvGrpSpPr/>
            <p:nvPr/>
          </p:nvGrpSpPr>
          <p:grpSpPr>
            <a:xfrm>
              <a:off x="592233" y="3839084"/>
              <a:ext cx="2568502" cy="2326450"/>
              <a:chOff x="592233" y="3839084"/>
              <a:chExt cx="2568502" cy="2326450"/>
            </a:xfrm>
          </p:grpSpPr>
          <p:sp>
            <p:nvSpPr>
              <p:cNvPr id="4" name="矩形: 圆角 3">
                <a:extLst>
                  <a:ext uri="{FF2B5EF4-FFF2-40B4-BE49-F238E27FC236}">
                    <a16:creationId xmlns:a16="http://schemas.microsoft.com/office/drawing/2014/main" id="{5A3214C9-F2AF-D89F-98E8-24788F637146}"/>
                  </a:ext>
                </a:extLst>
              </p:cNvPr>
              <p:cNvSpPr/>
              <p:nvPr/>
            </p:nvSpPr>
            <p:spPr>
              <a:xfrm>
                <a:off x="592233" y="3839084"/>
                <a:ext cx="2568502" cy="2326450"/>
              </a:xfrm>
              <a:prstGeom prst="roundRect">
                <a:avLst>
                  <a:gd name="adj" fmla="val 8605"/>
                </a:avLst>
              </a:prstGeom>
              <a:pattFill prst="dkVert">
                <a:fgClr>
                  <a:srgbClr val="FAFAFC"/>
                </a:fgClr>
                <a:bgClr>
                  <a:schemeClr val="bg1"/>
                </a:bgClr>
              </a:pattFill>
              <a:ln>
                <a:solidFill>
                  <a:schemeClr val="bg1">
                    <a:lumMod val="95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solidFill>
                    <a:schemeClr val="tx1"/>
                  </a:solidFill>
                </a:endParaRPr>
              </a:p>
            </p:txBody>
          </p:sp>
          <p:sp>
            <p:nvSpPr>
              <p:cNvPr id="12" name="文本框 11">
                <a:extLst>
                  <a:ext uri="{FF2B5EF4-FFF2-40B4-BE49-F238E27FC236}">
                    <a16:creationId xmlns:a16="http://schemas.microsoft.com/office/drawing/2014/main" id="{62766617-17B5-B8D0-4176-26448717005C}"/>
                  </a:ext>
                </a:extLst>
              </p:cNvPr>
              <p:cNvSpPr txBox="1"/>
              <p:nvPr/>
            </p:nvSpPr>
            <p:spPr>
              <a:xfrm>
                <a:off x="1397470" y="3959489"/>
                <a:ext cx="958026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b="1">
                    <a:solidFill>
                      <a:srgbClr val="FFC000"/>
                    </a:solidFill>
                  </a:rPr>
                  <a:t>户外</a:t>
                </a:r>
              </a:p>
            </p:txBody>
          </p:sp>
        </p:grpSp>
        <p:pic>
          <p:nvPicPr>
            <p:cNvPr id="14" name="图片 13">
              <a:extLst>
                <a:ext uri="{FF2B5EF4-FFF2-40B4-BE49-F238E27FC236}">
                  <a16:creationId xmlns:a16="http://schemas.microsoft.com/office/drawing/2014/main" id="{3325E5D6-F58D-EDDB-7C4E-6C916DAD8FA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44087" y="4505261"/>
              <a:ext cx="2264793" cy="1411228"/>
            </a:xfrm>
            <a:prstGeom prst="roundRect">
              <a:avLst>
                <a:gd name="adj" fmla="val 4700"/>
              </a:avLst>
            </a:prstGeom>
          </p:spPr>
        </p:pic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183CE3A4-0EF7-774F-9010-2589005E3191}"/>
                </a:ext>
              </a:extLst>
            </p:cNvPr>
            <p:cNvGrpSpPr/>
            <p:nvPr/>
          </p:nvGrpSpPr>
          <p:grpSpPr>
            <a:xfrm>
              <a:off x="3444802" y="3839084"/>
              <a:ext cx="2568502" cy="2326450"/>
              <a:chOff x="592233" y="3839084"/>
              <a:chExt cx="2568502" cy="2326450"/>
            </a:xfrm>
          </p:grpSpPr>
          <p:sp>
            <p:nvSpPr>
              <p:cNvPr id="17" name="矩形: 圆角 16">
                <a:extLst>
                  <a:ext uri="{FF2B5EF4-FFF2-40B4-BE49-F238E27FC236}">
                    <a16:creationId xmlns:a16="http://schemas.microsoft.com/office/drawing/2014/main" id="{8F9B2717-8C56-6819-D5D4-2409CCEE44FF}"/>
                  </a:ext>
                </a:extLst>
              </p:cNvPr>
              <p:cNvSpPr/>
              <p:nvPr/>
            </p:nvSpPr>
            <p:spPr>
              <a:xfrm>
                <a:off x="592233" y="3839084"/>
                <a:ext cx="2568502" cy="2326450"/>
              </a:xfrm>
              <a:prstGeom prst="roundRect">
                <a:avLst>
                  <a:gd name="adj" fmla="val 8605"/>
                </a:avLst>
              </a:prstGeom>
              <a:pattFill prst="dkVert">
                <a:fgClr>
                  <a:srgbClr val="FAFAFC"/>
                </a:fgClr>
                <a:bgClr>
                  <a:schemeClr val="bg1"/>
                </a:bgClr>
              </a:pattFill>
              <a:ln>
                <a:solidFill>
                  <a:schemeClr val="bg1">
                    <a:lumMod val="95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solidFill>
                    <a:schemeClr val="tx1"/>
                  </a:solidFill>
                </a:endParaRPr>
              </a:p>
            </p:txBody>
          </p:sp>
          <p:sp>
            <p:nvSpPr>
              <p:cNvPr id="18" name="文本框 17">
                <a:extLst>
                  <a:ext uri="{FF2B5EF4-FFF2-40B4-BE49-F238E27FC236}">
                    <a16:creationId xmlns:a16="http://schemas.microsoft.com/office/drawing/2014/main" id="{D7C23F64-CDD5-A052-0219-1DF45F93F110}"/>
                  </a:ext>
                </a:extLst>
              </p:cNvPr>
              <p:cNvSpPr txBox="1"/>
              <p:nvPr/>
            </p:nvSpPr>
            <p:spPr>
              <a:xfrm>
                <a:off x="674978" y="3953635"/>
                <a:ext cx="2291562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b="1">
                    <a:solidFill>
                      <a:srgbClr val="00B050"/>
                    </a:solidFill>
                  </a:rPr>
                  <a:t>成份</a:t>
                </a:r>
                <a:r>
                  <a:rPr lang="en-US" altLang="zh-CN" b="1">
                    <a:solidFill>
                      <a:srgbClr val="00B050"/>
                    </a:solidFill>
                  </a:rPr>
                  <a:t>/</a:t>
                </a:r>
                <a:r>
                  <a:rPr lang="zh-CN" altLang="en-US" b="1">
                    <a:solidFill>
                      <a:srgbClr val="00B050"/>
                    </a:solidFill>
                  </a:rPr>
                  <a:t>配方</a:t>
                </a:r>
                <a:r>
                  <a:rPr lang="en-US" altLang="zh-CN" b="1">
                    <a:solidFill>
                      <a:srgbClr val="00B050"/>
                    </a:solidFill>
                  </a:rPr>
                  <a:t>/</a:t>
                </a:r>
                <a:r>
                  <a:rPr lang="zh-CN" altLang="en-US" b="1">
                    <a:solidFill>
                      <a:srgbClr val="00B050"/>
                    </a:solidFill>
                  </a:rPr>
                  <a:t>工艺</a:t>
                </a:r>
              </a:p>
            </p:txBody>
          </p: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8E08D1BA-1F96-F0DE-F988-E7EC66A0FD37}"/>
                </a:ext>
              </a:extLst>
            </p:cNvPr>
            <p:cNvGrpSpPr/>
            <p:nvPr/>
          </p:nvGrpSpPr>
          <p:grpSpPr>
            <a:xfrm>
              <a:off x="6297371" y="3839084"/>
              <a:ext cx="2568502" cy="2326450"/>
              <a:chOff x="592233" y="3839084"/>
              <a:chExt cx="2568502" cy="2326450"/>
            </a:xfrm>
          </p:grpSpPr>
          <p:sp>
            <p:nvSpPr>
              <p:cNvPr id="20" name="矩形: 圆角 19">
                <a:extLst>
                  <a:ext uri="{FF2B5EF4-FFF2-40B4-BE49-F238E27FC236}">
                    <a16:creationId xmlns:a16="http://schemas.microsoft.com/office/drawing/2014/main" id="{9BC4CB03-222D-DF10-34DE-B80639E0EE75}"/>
                  </a:ext>
                </a:extLst>
              </p:cNvPr>
              <p:cNvSpPr/>
              <p:nvPr/>
            </p:nvSpPr>
            <p:spPr>
              <a:xfrm>
                <a:off x="592233" y="3839084"/>
                <a:ext cx="2568502" cy="2326450"/>
              </a:xfrm>
              <a:prstGeom prst="roundRect">
                <a:avLst>
                  <a:gd name="adj" fmla="val 8605"/>
                </a:avLst>
              </a:prstGeom>
              <a:pattFill prst="dkVert">
                <a:fgClr>
                  <a:srgbClr val="FAFAFC"/>
                </a:fgClr>
                <a:bgClr>
                  <a:schemeClr val="bg1"/>
                </a:bgClr>
              </a:pattFill>
              <a:ln>
                <a:solidFill>
                  <a:schemeClr val="bg1">
                    <a:lumMod val="95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solidFill>
                    <a:schemeClr val="tx1"/>
                  </a:solidFill>
                </a:endParaRPr>
              </a:p>
            </p:txBody>
          </p:sp>
          <p:sp>
            <p:nvSpPr>
              <p:cNvPr id="21" name="文本框 20">
                <a:extLst>
                  <a:ext uri="{FF2B5EF4-FFF2-40B4-BE49-F238E27FC236}">
                    <a16:creationId xmlns:a16="http://schemas.microsoft.com/office/drawing/2014/main" id="{19D3A67B-1347-6C1D-AFCF-4F5C77850410}"/>
                  </a:ext>
                </a:extLst>
              </p:cNvPr>
              <p:cNvSpPr txBox="1"/>
              <p:nvPr/>
            </p:nvSpPr>
            <p:spPr>
              <a:xfrm>
                <a:off x="1255436" y="3953635"/>
                <a:ext cx="1242093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b="1">
                    <a:solidFill>
                      <a:schemeClr val="accent5">
                        <a:lumMod val="50000"/>
                      </a:schemeClr>
                    </a:solidFill>
                  </a:rPr>
                  <a:t>妆容造型</a:t>
                </a:r>
              </a:p>
            </p:txBody>
          </p: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CD98C784-6E9B-6017-00A8-050CA3136537}"/>
                </a:ext>
              </a:extLst>
            </p:cNvPr>
            <p:cNvGrpSpPr/>
            <p:nvPr/>
          </p:nvGrpSpPr>
          <p:grpSpPr>
            <a:xfrm>
              <a:off x="9149940" y="3839084"/>
              <a:ext cx="2568502" cy="2326450"/>
              <a:chOff x="592233" y="3839084"/>
              <a:chExt cx="2568502" cy="2326450"/>
            </a:xfrm>
          </p:grpSpPr>
          <p:sp>
            <p:nvSpPr>
              <p:cNvPr id="23" name="矩形: 圆角 22">
                <a:extLst>
                  <a:ext uri="{FF2B5EF4-FFF2-40B4-BE49-F238E27FC236}">
                    <a16:creationId xmlns:a16="http://schemas.microsoft.com/office/drawing/2014/main" id="{92DD0061-D832-ADA7-E177-75C6BC0BFF17}"/>
                  </a:ext>
                </a:extLst>
              </p:cNvPr>
              <p:cNvSpPr/>
              <p:nvPr/>
            </p:nvSpPr>
            <p:spPr>
              <a:xfrm>
                <a:off x="592233" y="3839084"/>
                <a:ext cx="2568502" cy="2326450"/>
              </a:xfrm>
              <a:prstGeom prst="roundRect">
                <a:avLst>
                  <a:gd name="adj" fmla="val 8605"/>
                </a:avLst>
              </a:prstGeom>
              <a:pattFill prst="dkVert">
                <a:fgClr>
                  <a:srgbClr val="FAFAFC"/>
                </a:fgClr>
                <a:bgClr>
                  <a:schemeClr val="bg1"/>
                </a:bgClr>
              </a:pattFill>
              <a:ln>
                <a:solidFill>
                  <a:schemeClr val="bg1">
                    <a:lumMod val="95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solidFill>
                    <a:schemeClr val="tx1"/>
                  </a:solidFill>
                </a:endParaRPr>
              </a:p>
            </p:txBody>
          </p:sp>
          <p:sp>
            <p:nvSpPr>
              <p:cNvPr id="24" name="文本框 23">
                <a:extLst>
                  <a:ext uri="{FF2B5EF4-FFF2-40B4-BE49-F238E27FC236}">
                    <a16:creationId xmlns:a16="http://schemas.microsoft.com/office/drawing/2014/main" id="{84B3E9B3-1AA4-2A73-68DF-118AB441DF2F}"/>
                  </a:ext>
                </a:extLst>
              </p:cNvPr>
              <p:cNvSpPr txBox="1"/>
              <p:nvPr/>
            </p:nvSpPr>
            <p:spPr>
              <a:xfrm>
                <a:off x="1242029" y="3953635"/>
                <a:ext cx="1268908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b="1">
                    <a:solidFill>
                      <a:srgbClr val="FFC000"/>
                    </a:solidFill>
                  </a:rPr>
                  <a:t>优惠价格</a:t>
                </a:r>
              </a:p>
            </p:txBody>
          </p:sp>
        </p:grpSp>
        <p:pic>
          <p:nvPicPr>
            <p:cNvPr id="26" name="图片 25">
              <a:extLst>
                <a:ext uri="{FF2B5EF4-FFF2-40B4-BE49-F238E27FC236}">
                  <a16:creationId xmlns:a16="http://schemas.microsoft.com/office/drawing/2014/main" id="{61567F86-38C2-29AD-3BFB-81D74DC42C3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620627" y="4505261"/>
              <a:ext cx="2216850" cy="1411228"/>
            </a:xfrm>
            <a:prstGeom prst="roundRect">
              <a:avLst>
                <a:gd name="adj" fmla="val 5785"/>
              </a:avLst>
            </a:prstGeom>
          </p:spPr>
        </p:pic>
        <p:pic>
          <p:nvPicPr>
            <p:cNvPr id="28" name="图片 27">
              <a:extLst>
                <a:ext uri="{FF2B5EF4-FFF2-40B4-BE49-F238E27FC236}">
                  <a16:creationId xmlns:a16="http://schemas.microsoft.com/office/drawing/2014/main" id="{61E0529D-15BE-3316-C656-E8F0A98DBF1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512000" y="4505261"/>
              <a:ext cx="2139242" cy="1411228"/>
            </a:xfrm>
            <a:prstGeom prst="roundRect">
              <a:avLst>
                <a:gd name="adj" fmla="val 6280"/>
              </a:avLst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:a16="http://schemas.microsoft.com/office/drawing/2014/main" id="{E4E18056-323D-6F4C-52A6-83F2EBF5BCE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331321" y="4505261"/>
              <a:ext cx="2205738" cy="1411228"/>
            </a:xfrm>
            <a:prstGeom prst="roundRect">
              <a:avLst>
                <a:gd name="adj" fmla="val 3807"/>
              </a:avLst>
            </a:prstGeom>
          </p:spPr>
        </p:pic>
      </p:grpSp>
    </p:spTree>
    <p:extLst>
      <p:ext uri="{BB962C8B-B14F-4D97-AF65-F5344CB8AC3E}">
        <p14:creationId xmlns:p14="http://schemas.microsoft.com/office/powerpoint/2010/main" val="178442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58F253-9866-90B1-E0DF-BE297F5702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CA42CB61-145E-8768-74BC-348F9CA9ED60}"/>
              </a:ext>
            </a:extLst>
          </p:cNvPr>
          <p:cNvSpPr txBox="1"/>
          <p:nvPr/>
        </p:nvSpPr>
        <p:spPr>
          <a:xfrm>
            <a:off x="753856" y="307903"/>
            <a:ext cx="7950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</a:defRPr>
            </a:lvl1pPr>
          </a:lstStyle>
          <a:p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要素二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——</a:t>
            </a: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在哪播</a:t>
            </a: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思源黑体 CN Medium" panose="020B0600000000000000" pitchFamily="34" charset="-122"/>
            </a:endParaRPr>
          </a:p>
        </p:txBody>
      </p:sp>
      <p:sp>
        <p:nvSpPr>
          <p:cNvPr id="132" name="文本框 131">
            <a:extLst>
              <a:ext uri="{FF2B5EF4-FFF2-40B4-BE49-F238E27FC236}">
                <a16:creationId xmlns:a16="http://schemas.microsoft.com/office/drawing/2014/main" id="{D5BE8670-96A8-E48C-6841-D10C40409B2C}"/>
              </a:ext>
            </a:extLst>
          </p:cNvPr>
          <p:cNvSpPr txBox="1"/>
          <p:nvPr/>
        </p:nvSpPr>
        <p:spPr>
          <a:xfrm>
            <a:off x="675911" y="1215092"/>
            <a:ext cx="1084017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28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专业型防晒，融入真实户外场景，</a:t>
            </a:r>
            <a:r>
              <a:rPr lang="zh-CN" altLang="en-US" sz="2800" b="1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效果加成超吸睛</a:t>
            </a:r>
          </a:p>
        </p:txBody>
      </p:sp>
      <p:grpSp>
        <p:nvGrpSpPr>
          <p:cNvPr id="29" name="组合 28">
            <a:extLst>
              <a:ext uri="{FF2B5EF4-FFF2-40B4-BE49-F238E27FC236}">
                <a16:creationId xmlns:a16="http://schemas.microsoft.com/office/drawing/2014/main" id="{85C97044-10F3-2796-12C5-F1DFBF5740BD}"/>
              </a:ext>
            </a:extLst>
          </p:cNvPr>
          <p:cNvGrpSpPr/>
          <p:nvPr/>
        </p:nvGrpSpPr>
        <p:grpSpPr>
          <a:xfrm>
            <a:off x="532893" y="2259415"/>
            <a:ext cx="2719857" cy="4064603"/>
            <a:chOff x="532893" y="2259415"/>
            <a:chExt cx="2719857" cy="4064603"/>
          </a:xfrm>
        </p:grpSpPr>
        <p:sp>
          <p:nvSpPr>
            <p:cNvPr id="4" name="矩形: 圆角 3">
              <a:extLst>
                <a:ext uri="{FF2B5EF4-FFF2-40B4-BE49-F238E27FC236}">
                  <a16:creationId xmlns:a16="http://schemas.microsoft.com/office/drawing/2014/main" id="{CFBFCD6E-3C7E-1B45-A93F-692B8E28CF4B}"/>
                </a:ext>
              </a:extLst>
            </p:cNvPr>
            <p:cNvSpPr/>
            <p:nvPr/>
          </p:nvSpPr>
          <p:spPr>
            <a:xfrm>
              <a:off x="532893" y="3071267"/>
              <a:ext cx="2719857" cy="3252751"/>
            </a:xfrm>
            <a:prstGeom prst="roundRect">
              <a:avLst>
                <a:gd name="adj" fmla="val 8605"/>
              </a:avLst>
            </a:prstGeom>
            <a:pattFill prst="dkVert">
              <a:fgClr>
                <a:srgbClr val="FAFAFC"/>
              </a:fgClr>
              <a:bgClr>
                <a:schemeClr val="bg1"/>
              </a:bgClr>
            </a:pattFill>
            <a:ln>
              <a:solidFill>
                <a:schemeClr val="bg1">
                  <a:lumMod val="9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/>
                </a:solidFill>
              </a:endParaRPr>
            </a:p>
          </p:txBody>
        </p:sp>
        <p:sp>
          <p:nvSpPr>
            <p:cNvPr id="3" name="矩形: 圆角 2">
              <a:extLst>
                <a:ext uri="{FF2B5EF4-FFF2-40B4-BE49-F238E27FC236}">
                  <a16:creationId xmlns:a16="http://schemas.microsoft.com/office/drawing/2014/main" id="{28A2DAED-2D55-47C3-B611-66F66FA8B4FB}"/>
                </a:ext>
              </a:extLst>
            </p:cNvPr>
            <p:cNvSpPr/>
            <p:nvPr/>
          </p:nvSpPr>
          <p:spPr>
            <a:xfrm>
              <a:off x="696784" y="2259415"/>
              <a:ext cx="2392074" cy="523220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山川主题</a:t>
              </a:r>
            </a:p>
          </p:txBody>
        </p:sp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id="{ED3C5B08-7565-0A1E-793A-9B79EAF4FA53}"/>
                </a:ext>
              </a:extLst>
            </p:cNvPr>
            <p:cNvGrpSpPr/>
            <p:nvPr/>
          </p:nvGrpSpPr>
          <p:grpSpPr>
            <a:xfrm>
              <a:off x="633717" y="3372575"/>
              <a:ext cx="1181161" cy="2756188"/>
              <a:chOff x="633717" y="3372575"/>
              <a:chExt cx="1181161" cy="2756188"/>
            </a:xfrm>
          </p:grpSpPr>
          <p:sp>
            <p:nvSpPr>
              <p:cNvPr id="12" name="文本框 11">
                <a:extLst>
                  <a:ext uri="{FF2B5EF4-FFF2-40B4-BE49-F238E27FC236}">
                    <a16:creationId xmlns:a16="http://schemas.microsoft.com/office/drawing/2014/main" id="{D0044278-1B48-FF01-95D9-FA8095C0598F}"/>
                  </a:ext>
                </a:extLst>
              </p:cNvPr>
              <p:cNvSpPr txBox="1"/>
              <p:nvPr/>
            </p:nvSpPr>
            <p:spPr>
              <a:xfrm>
                <a:off x="633717" y="5851764"/>
                <a:ext cx="1181161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200" b="1">
                    <a:solidFill>
                      <a:srgbClr val="FFC000"/>
                    </a:solidFill>
                  </a:rPr>
                  <a:t>名山固定场景</a:t>
                </a:r>
              </a:p>
            </p:txBody>
          </p:sp>
          <p:pic>
            <p:nvPicPr>
              <p:cNvPr id="10" name="图片 9">
                <a:extLst>
                  <a:ext uri="{FF2B5EF4-FFF2-40B4-BE49-F238E27FC236}">
                    <a16:creationId xmlns:a16="http://schemas.microsoft.com/office/drawing/2014/main" id="{A2272F41-6450-62AC-0063-4A70CE1E385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33717" y="3372575"/>
                <a:ext cx="1181161" cy="2292468"/>
              </a:xfrm>
              <a:prstGeom prst="roundRect">
                <a:avLst>
                  <a:gd name="adj" fmla="val 7803"/>
                </a:avLst>
              </a:prstGeom>
            </p:spPr>
          </p:pic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2028792F-D5AD-5EB1-48C0-68073CFDD2D7}"/>
                </a:ext>
              </a:extLst>
            </p:cNvPr>
            <p:cNvGrpSpPr/>
            <p:nvPr/>
          </p:nvGrpSpPr>
          <p:grpSpPr>
            <a:xfrm>
              <a:off x="1920235" y="3372575"/>
              <a:ext cx="1181161" cy="2756188"/>
              <a:chOff x="633717" y="3372575"/>
              <a:chExt cx="1181161" cy="2756188"/>
            </a:xfrm>
          </p:grpSpPr>
          <p:sp>
            <p:nvSpPr>
              <p:cNvPr id="25" name="文本框 24">
                <a:extLst>
                  <a:ext uri="{FF2B5EF4-FFF2-40B4-BE49-F238E27FC236}">
                    <a16:creationId xmlns:a16="http://schemas.microsoft.com/office/drawing/2014/main" id="{1A01BBA5-36A0-F401-7A63-D20489E42C56}"/>
                  </a:ext>
                </a:extLst>
              </p:cNvPr>
              <p:cNvSpPr txBox="1"/>
              <p:nvPr/>
            </p:nvSpPr>
            <p:spPr>
              <a:xfrm>
                <a:off x="633717" y="5851764"/>
                <a:ext cx="1181161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200" b="1">
                    <a:solidFill>
                      <a:srgbClr val="FFC000"/>
                    </a:solidFill>
                  </a:rPr>
                  <a:t>边爬山边播</a:t>
                </a:r>
              </a:p>
            </p:txBody>
          </p:sp>
          <p:pic>
            <p:nvPicPr>
              <p:cNvPr id="27" name="图片 26">
                <a:extLst>
                  <a:ext uri="{FF2B5EF4-FFF2-40B4-BE49-F238E27FC236}">
                    <a16:creationId xmlns:a16="http://schemas.microsoft.com/office/drawing/2014/main" id="{3BF8D6BF-1C13-8AEE-05E6-17F67421ACA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0" r="130"/>
              <a:stretch/>
            </p:blipFill>
            <p:spPr>
              <a:xfrm>
                <a:off x="633717" y="3372575"/>
                <a:ext cx="1181161" cy="2292468"/>
              </a:xfrm>
              <a:prstGeom prst="roundRect">
                <a:avLst>
                  <a:gd name="adj" fmla="val 7803"/>
                </a:avLst>
              </a:prstGeom>
            </p:spPr>
          </p:pic>
        </p:grpSp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id="{9EBAB008-C7C4-A980-5BA0-5C8B4B14E038}"/>
              </a:ext>
            </a:extLst>
          </p:cNvPr>
          <p:cNvGrpSpPr/>
          <p:nvPr/>
        </p:nvGrpSpPr>
        <p:grpSpPr>
          <a:xfrm>
            <a:off x="3591380" y="2259415"/>
            <a:ext cx="2719857" cy="4064603"/>
            <a:chOff x="532893" y="2259415"/>
            <a:chExt cx="2719857" cy="4064603"/>
          </a:xfrm>
        </p:grpSpPr>
        <p:sp>
          <p:nvSpPr>
            <p:cNvPr id="33" name="矩形: 圆角 32">
              <a:extLst>
                <a:ext uri="{FF2B5EF4-FFF2-40B4-BE49-F238E27FC236}">
                  <a16:creationId xmlns:a16="http://schemas.microsoft.com/office/drawing/2014/main" id="{41312128-C251-DFE0-AE85-7DF617C0BAE5}"/>
                </a:ext>
              </a:extLst>
            </p:cNvPr>
            <p:cNvSpPr/>
            <p:nvPr/>
          </p:nvSpPr>
          <p:spPr>
            <a:xfrm>
              <a:off x="532893" y="3071267"/>
              <a:ext cx="2719857" cy="3252751"/>
            </a:xfrm>
            <a:prstGeom prst="roundRect">
              <a:avLst>
                <a:gd name="adj" fmla="val 8605"/>
              </a:avLst>
            </a:prstGeom>
            <a:pattFill prst="dkVert">
              <a:fgClr>
                <a:srgbClr val="FAFAFC"/>
              </a:fgClr>
              <a:bgClr>
                <a:schemeClr val="bg1"/>
              </a:bgClr>
            </a:pattFill>
            <a:ln>
              <a:solidFill>
                <a:schemeClr val="bg1">
                  <a:lumMod val="9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/>
                </a:solidFill>
              </a:endParaRPr>
            </a:p>
          </p:txBody>
        </p:sp>
        <p:sp>
          <p:nvSpPr>
            <p:cNvPr id="34" name="矩形: 圆角 33">
              <a:extLst>
                <a:ext uri="{FF2B5EF4-FFF2-40B4-BE49-F238E27FC236}">
                  <a16:creationId xmlns:a16="http://schemas.microsoft.com/office/drawing/2014/main" id="{6B9B35BC-1743-62B7-9250-224177FEA0D3}"/>
                </a:ext>
              </a:extLst>
            </p:cNvPr>
            <p:cNvSpPr/>
            <p:nvPr/>
          </p:nvSpPr>
          <p:spPr>
            <a:xfrm>
              <a:off x="696784" y="2259415"/>
              <a:ext cx="2392074" cy="523220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露营主题</a:t>
              </a:r>
            </a:p>
          </p:txBody>
        </p:sp>
        <p:grpSp>
          <p:nvGrpSpPr>
            <p:cNvPr id="35" name="组合 34">
              <a:extLst>
                <a:ext uri="{FF2B5EF4-FFF2-40B4-BE49-F238E27FC236}">
                  <a16:creationId xmlns:a16="http://schemas.microsoft.com/office/drawing/2014/main" id="{E376EF82-EAC9-BFD0-B60F-BF145919BE1D}"/>
                </a:ext>
              </a:extLst>
            </p:cNvPr>
            <p:cNvGrpSpPr/>
            <p:nvPr/>
          </p:nvGrpSpPr>
          <p:grpSpPr>
            <a:xfrm>
              <a:off x="633717" y="3372575"/>
              <a:ext cx="1181161" cy="2756188"/>
              <a:chOff x="633717" y="3372575"/>
              <a:chExt cx="1181161" cy="2756188"/>
            </a:xfrm>
          </p:grpSpPr>
          <p:sp>
            <p:nvSpPr>
              <p:cNvPr id="39" name="文本框 38">
                <a:extLst>
                  <a:ext uri="{FF2B5EF4-FFF2-40B4-BE49-F238E27FC236}">
                    <a16:creationId xmlns:a16="http://schemas.microsoft.com/office/drawing/2014/main" id="{A7E00BA4-D2FE-29EA-C80D-C38D23F707C9}"/>
                  </a:ext>
                </a:extLst>
              </p:cNvPr>
              <p:cNvSpPr txBox="1"/>
              <p:nvPr/>
            </p:nvSpPr>
            <p:spPr>
              <a:xfrm>
                <a:off x="633717" y="5851764"/>
                <a:ext cx="1181161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200" b="1">
                    <a:solidFill>
                      <a:srgbClr val="FFC000"/>
                    </a:solidFill>
                  </a:rPr>
                  <a:t>营地</a:t>
                </a:r>
              </a:p>
            </p:txBody>
          </p:sp>
          <p:pic>
            <p:nvPicPr>
              <p:cNvPr id="40" name="图片 39">
                <a:extLst>
                  <a:ext uri="{FF2B5EF4-FFF2-40B4-BE49-F238E27FC236}">
                    <a16:creationId xmlns:a16="http://schemas.microsoft.com/office/drawing/2014/main" id="{0C12E719-3122-ADF1-623A-EE56A30B043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080" b="1080"/>
              <a:stretch/>
            </p:blipFill>
            <p:spPr>
              <a:xfrm>
                <a:off x="633717" y="3372575"/>
                <a:ext cx="1181161" cy="2292468"/>
              </a:xfrm>
              <a:prstGeom prst="roundRect">
                <a:avLst>
                  <a:gd name="adj" fmla="val 7803"/>
                </a:avLst>
              </a:prstGeom>
            </p:spPr>
          </p:pic>
        </p:grpSp>
        <p:grpSp>
          <p:nvGrpSpPr>
            <p:cNvPr id="36" name="组合 35">
              <a:extLst>
                <a:ext uri="{FF2B5EF4-FFF2-40B4-BE49-F238E27FC236}">
                  <a16:creationId xmlns:a16="http://schemas.microsoft.com/office/drawing/2014/main" id="{8E7AD6E2-4248-F1BC-D81E-026ECA9EE636}"/>
                </a:ext>
              </a:extLst>
            </p:cNvPr>
            <p:cNvGrpSpPr/>
            <p:nvPr/>
          </p:nvGrpSpPr>
          <p:grpSpPr>
            <a:xfrm>
              <a:off x="1920235" y="3372575"/>
              <a:ext cx="1181161" cy="2756188"/>
              <a:chOff x="633717" y="3372575"/>
              <a:chExt cx="1181161" cy="2756188"/>
            </a:xfrm>
          </p:grpSpPr>
          <p:sp>
            <p:nvSpPr>
              <p:cNvPr id="37" name="文本框 36">
                <a:extLst>
                  <a:ext uri="{FF2B5EF4-FFF2-40B4-BE49-F238E27FC236}">
                    <a16:creationId xmlns:a16="http://schemas.microsoft.com/office/drawing/2014/main" id="{6FCE2004-728F-DDA1-F3A1-2F9EC8674718}"/>
                  </a:ext>
                </a:extLst>
              </p:cNvPr>
              <p:cNvSpPr txBox="1"/>
              <p:nvPr/>
            </p:nvSpPr>
            <p:spPr>
              <a:xfrm>
                <a:off x="633717" y="5851764"/>
                <a:ext cx="1181161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200" b="1">
                    <a:solidFill>
                      <a:srgbClr val="FFC000"/>
                    </a:solidFill>
                  </a:rPr>
                  <a:t>溯溪</a:t>
                </a:r>
              </a:p>
            </p:txBody>
          </p:sp>
          <p:pic>
            <p:nvPicPr>
              <p:cNvPr id="38" name="图片 37">
                <a:extLst>
                  <a:ext uri="{FF2B5EF4-FFF2-40B4-BE49-F238E27FC236}">
                    <a16:creationId xmlns:a16="http://schemas.microsoft.com/office/drawing/2014/main" id="{FEECCFF4-3CB1-86D0-3DC1-DB3104542E8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670" b="670"/>
              <a:stretch/>
            </p:blipFill>
            <p:spPr>
              <a:xfrm>
                <a:off x="633717" y="3372575"/>
                <a:ext cx="1181161" cy="2292468"/>
              </a:xfrm>
              <a:prstGeom prst="roundRect">
                <a:avLst>
                  <a:gd name="adj" fmla="val 7803"/>
                </a:avLst>
              </a:prstGeom>
            </p:spPr>
          </p:pic>
        </p:grpSp>
      </p:grpSp>
      <p:grpSp>
        <p:nvGrpSpPr>
          <p:cNvPr id="41" name="组合 40">
            <a:extLst>
              <a:ext uri="{FF2B5EF4-FFF2-40B4-BE49-F238E27FC236}">
                <a16:creationId xmlns:a16="http://schemas.microsoft.com/office/drawing/2014/main" id="{E96B43D2-2EBF-C386-574D-4E305A40FF78}"/>
              </a:ext>
            </a:extLst>
          </p:cNvPr>
          <p:cNvGrpSpPr/>
          <p:nvPr/>
        </p:nvGrpSpPr>
        <p:grpSpPr>
          <a:xfrm>
            <a:off x="6649869" y="2259415"/>
            <a:ext cx="2719857" cy="4064603"/>
            <a:chOff x="532893" y="2259415"/>
            <a:chExt cx="2719857" cy="4064603"/>
          </a:xfrm>
        </p:grpSpPr>
        <p:sp>
          <p:nvSpPr>
            <p:cNvPr id="42" name="矩形: 圆角 41">
              <a:extLst>
                <a:ext uri="{FF2B5EF4-FFF2-40B4-BE49-F238E27FC236}">
                  <a16:creationId xmlns:a16="http://schemas.microsoft.com/office/drawing/2014/main" id="{871EB4BC-CBC0-1E94-3339-DD963E48B42E}"/>
                </a:ext>
              </a:extLst>
            </p:cNvPr>
            <p:cNvSpPr/>
            <p:nvPr/>
          </p:nvSpPr>
          <p:spPr>
            <a:xfrm>
              <a:off x="532893" y="3071267"/>
              <a:ext cx="2719857" cy="3252751"/>
            </a:xfrm>
            <a:prstGeom prst="roundRect">
              <a:avLst>
                <a:gd name="adj" fmla="val 8605"/>
              </a:avLst>
            </a:prstGeom>
            <a:pattFill prst="dkVert">
              <a:fgClr>
                <a:srgbClr val="FAFAFC"/>
              </a:fgClr>
              <a:bgClr>
                <a:schemeClr val="bg1"/>
              </a:bgClr>
            </a:pattFill>
            <a:ln>
              <a:solidFill>
                <a:schemeClr val="bg1">
                  <a:lumMod val="9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/>
                </a:solidFill>
              </a:endParaRPr>
            </a:p>
          </p:txBody>
        </p:sp>
        <p:sp>
          <p:nvSpPr>
            <p:cNvPr id="43" name="矩形: 圆角 42">
              <a:extLst>
                <a:ext uri="{FF2B5EF4-FFF2-40B4-BE49-F238E27FC236}">
                  <a16:creationId xmlns:a16="http://schemas.microsoft.com/office/drawing/2014/main" id="{BC676F5C-3D09-CDE7-95B5-52A4A72A34C1}"/>
                </a:ext>
              </a:extLst>
            </p:cNvPr>
            <p:cNvSpPr/>
            <p:nvPr/>
          </p:nvSpPr>
          <p:spPr>
            <a:xfrm>
              <a:off x="696784" y="2259415"/>
              <a:ext cx="2392074" cy="523220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海边主题</a:t>
              </a:r>
            </a:p>
          </p:txBody>
        </p:sp>
        <p:grpSp>
          <p:nvGrpSpPr>
            <p:cNvPr id="44" name="组合 43">
              <a:extLst>
                <a:ext uri="{FF2B5EF4-FFF2-40B4-BE49-F238E27FC236}">
                  <a16:creationId xmlns:a16="http://schemas.microsoft.com/office/drawing/2014/main" id="{DD65F8B0-EB2E-C5CF-4784-CFB05CB482E4}"/>
                </a:ext>
              </a:extLst>
            </p:cNvPr>
            <p:cNvGrpSpPr/>
            <p:nvPr/>
          </p:nvGrpSpPr>
          <p:grpSpPr>
            <a:xfrm>
              <a:off x="633717" y="3372575"/>
              <a:ext cx="1181161" cy="2756188"/>
              <a:chOff x="633717" y="3372575"/>
              <a:chExt cx="1181161" cy="2756188"/>
            </a:xfrm>
          </p:grpSpPr>
          <p:sp>
            <p:nvSpPr>
              <p:cNvPr id="48" name="文本框 47">
                <a:extLst>
                  <a:ext uri="{FF2B5EF4-FFF2-40B4-BE49-F238E27FC236}">
                    <a16:creationId xmlns:a16="http://schemas.microsoft.com/office/drawing/2014/main" id="{050334E1-90B2-6659-CBCC-049C2FF10927}"/>
                  </a:ext>
                </a:extLst>
              </p:cNvPr>
              <p:cNvSpPr txBox="1"/>
              <p:nvPr/>
            </p:nvSpPr>
            <p:spPr>
              <a:xfrm>
                <a:off x="633717" y="5851764"/>
                <a:ext cx="1181161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200" b="1">
                    <a:solidFill>
                      <a:srgbClr val="FFC000"/>
                    </a:solidFill>
                  </a:rPr>
                  <a:t>沙滩</a:t>
                </a:r>
              </a:p>
            </p:txBody>
          </p:sp>
          <p:pic>
            <p:nvPicPr>
              <p:cNvPr id="49" name="图片 48">
                <a:extLst>
                  <a:ext uri="{FF2B5EF4-FFF2-40B4-BE49-F238E27FC236}">
                    <a16:creationId xmlns:a16="http://schemas.microsoft.com/office/drawing/2014/main" id="{DB4F6292-96B9-F2AC-5D7E-1298F7C9152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05" r="405"/>
              <a:stretch/>
            </p:blipFill>
            <p:spPr>
              <a:xfrm>
                <a:off x="633717" y="3372575"/>
                <a:ext cx="1181161" cy="2292468"/>
              </a:xfrm>
              <a:prstGeom prst="roundRect">
                <a:avLst>
                  <a:gd name="adj" fmla="val 7803"/>
                </a:avLst>
              </a:prstGeom>
            </p:spPr>
          </p:pic>
        </p:grpSp>
        <p:grpSp>
          <p:nvGrpSpPr>
            <p:cNvPr id="45" name="组合 44">
              <a:extLst>
                <a:ext uri="{FF2B5EF4-FFF2-40B4-BE49-F238E27FC236}">
                  <a16:creationId xmlns:a16="http://schemas.microsoft.com/office/drawing/2014/main" id="{4FFFFC12-F35D-99F5-DF7F-88F8BCA52DD3}"/>
                </a:ext>
              </a:extLst>
            </p:cNvPr>
            <p:cNvGrpSpPr/>
            <p:nvPr/>
          </p:nvGrpSpPr>
          <p:grpSpPr>
            <a:xfrm>
              <a:off x="1920235" y="3372575"/>
              <a:ext cx="1181161" cy="2756188"/>
              <a:chOff x="633717" y="3372575"/>
              <a:chExt cx="1181161" cy="2756188"/>
            </a:xfrm>
          </p:grpSpPr>
          <p:sp>
            <p:nvSpPr>
              <p:cNvPr id="46" name="文本框 45">
                <a:extLst>
                  <a:ext uri="{FF2B5EF4-FFF2-40B4-BE49-F238E27FC236}">
                    <a16:creationId xmlns:a16="http://schemas.microsoft.com/office/drawing/2014/main" id="{3EA5AD2E-57C9-9177-E019-0CC06C5E8E6A}"/>
                  </a:ext>
                </a:extLst>
              </p:cNvPr>
              <p:cNvSpPr txBox="1"/>
              <p:nvPr/>
            </p:nvSpPr>
            <p:spPr>
              <a:xfrm>
                <a:off x="633717" y="5851764"/>
                <a:ext cx="1181161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200" b="1">
                    <a:solidFill>
                      <a:srgbClr val="FFC000"/>
                    </a:solidFill>
                  </a:rPr>
                  <a:t>海景房</a:t>
                </a:r>
              </a:p>
            </p:txBody>
          </p:sp>
          <p:pic>
            <p:nvPicPr>
              <p:cNvPr id="47" name="图片 46">
                <a:extLst>
                  <a:ext uri="{FF2B5EF4-FFF2-40B4-BE49-F238E27FC236}">
                    <a16:creationId xmlns:a16="http://schemas.microsoft.com/office/drawing/2014/main" id="{C67A5106-4048-C7F3-5CF7-CB44A65BAAF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31" b="131"/>
              <a:stretch/>
            </p:blipFill>
            <p:spPr>
              <a:xfrm>
                <a:off x="633717" y="3372575"/>
                <a:ext cx="1181161" cy="2292468"/>
              </a:xfrm>
              <a:prstGeom prst="roundRect">
                <a:avLst>
                  <a:gd name="adj" fmla="val 7803"/>
                </a:avLst>
              </a:prstGeom>
            </p:spPr>
          </p:pic>
        </p:grpSp>
      </p:grpSp>
      <p:grpSp>
        <p:nvGrpSpPr>
          <p:cNvPr id="59" name="组合 58">
            <a:extLst>
              <a:ext uri="{FF2B5EF4-FFF2-40B4-BE49-F238E27FC236}">
                <a16:creationId xmlns:a16="http://schemas.microsoft.com/office/drawing/2014/main" id="{F56233A0-A7F9-7348-86FA-920AF2053169}"/>
              </a:ext>
            </a:extLst>
          </p:cNvPr>
          <p:cNvGrpSpPr/>
          <p:nvPr/>
        </p:nvGrpSpPr>
        <p:grpSpPr>
          <a:xfrm>
            <a:off x="9684503" y="2259415"/>
            <a:ext cx="1810713" cy="4064603"/>
            <a:chOff x="9203968" y="2259415"/>
            <a:chExt cx="1810713" cy="4064603"/>
          </a:xfrm>
        </p:grpSpPr>
        <p:sp>
          <p:nvSpPr>
            <p:cNvPr id="51" name="矩形: 圆角 50">
              <a:extLst>
                <a:ext uri="{FF2B5EF4-FFF2-40B4-BE49-F238E27FC236}">
                  <a16:creationId xmlns:a16="http://schemas.microsoft.com/office/drawing/2014/main" id="{C93363EA-3D5A-0B86-3129-E77512EB8E70}"/>
                </a:ext>
              </a:extLst>
            </p:cNvPr>
            <p:cNvSpPr/>
            <p:nvPr/>
          </p:nvSpPr>
          <p:spPr>
            <a:xfrm>
              <a:off x="9203968" y="3071267"/>
              <a:ext cx="1810713" cy="3252751"/>
            </a:xfrm>
            <a:prstGeom prst="roundRect">
              <a:avLst>
                <a:gd name="adj" fmla="val 8605"/>
              </a:avLst>
            </a:prstGeom>
            <a:pattFill prst="dkVert">
              <a:fgClr>
                <a:srgbClr val="FAFAFC"/>
              </a:fgClr>
              <a:bgClr>
                <a:schemeClr val="bg1"/>
              </a:bgClr>
            </a:pattFill>
            <a:ln>
              <a:solidFill>
                <a:schemeClr val="bg1">
                  <a:lumMod val="9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/>
                </a:solidFill>
              </a:endParaRPr>
            </a:p>
          </p:txBody>
        </p:sp>
        <p:sp>
          <p:nvSpPr>
            <p:cNvPr id="52" name="矩形: 圆角 51">
              <a:extLst>
                <a:ext uri="{FF2B5EF4-FFF2-40B4-BE49-F238E27FC236}">
                  <a16:creationId xmlns:a16="http://schemas.microsoft.com/office/drawing/2014/main" id="{C43588C6-68E2-6626-2336-2DB99E3FF209}"/>
                </a:ext>
              </a:extLst>
            </p:cNvPr>
            <p:cNvSpPr/>
            <p:nvPr/>
          </p:nvSpPr>
          <p:spPr>
            <a:xfrm>
              <a:off x="9313075" y="2259415"/>
              <a:ext cx="1592495" cy="523220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热门主题</a:t>
              </a:r>
            </a:p>
          </p:txBody>
        </p:sp>
        <p:grpSp>
          <p:nvGrpSpPr>
            <p:cNvPr id="53" name="组合 52">
              <a:extLst>
                <a:ext uri="{FF2B5EF4-FFF2-40B4-BE49-F238E27FC236}">
                  <a16:creationId xmlns:a16="http://schemas.microsoft.com/office/drawing/2014/main" id="{584C241C-2E0B-3570-1A79-885552ED4490}"/>
                </a:ext>
              </a:extLst>
            </p:cNvPr>
            <p:cNvGrpSpPr/>
            <p:nvPr/>
          </p:nvGrpSpPr>
          <p:grpSpPr>
            <a:xfrm>
              <a:off x="9518743" y="3372575"/>
              <a:ext cx="1181161" cy="2756188"/>
              <a:chOff x="633717" y="3372575"/>
              <a:chExt cx="1181161" cy="2756188"/>
            </a:xfrm>
          </p:grpSpPr>
          <p:sp>
            <p:nvSpPr>
              <p:cNvPr id="57" name="文本框 56">
                <a:extLst>
                  <a:ext uri="{FF2B5EF4-FFF2-40B4-BE49-F238E27FC236}">
                    <a16:creationId xmlns:a16="http://schemas.microsoft.com/office/drawing/2014/main" id="{90E283D9-24B0-F4ED-52BB-6AB2F6548714}"/>
                  </a:ext>
                </a:extLst>
              </p:cNvPr>
              <p:cNvSpPr txBox="1"/>
              <p:nvPr/>
            </p:nvSpPr>
            <p:spPr>
              <a:xfrm>
                <a:off x="633717" y="5851764"/>
                <a:ext cx="1181161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200" b="1">
                    <a:solidFill>
                      <a:srgbClr val="FFC000"/>
                    </a:solidFill>
                  </a:rPr>
                  <a:t>热门汽车</a:t>
                </a:r>
              </a:p>
            </p:txBody>
          </p:sp>
          <p:pic>
            <p:nvPicPr>
              <p:cNvPr id="58" name="图片 57">
                <a:extLst>
                  <a:ext uri="{FF2B5EF4-FFF2-40B4-BE49-F238E27FC236}">
                    <a16:creationId xmlns:a16="http://schemas.microsoft.com/office/drawing/2014/main" id="{03044960-D204-FAEB-3BFA-B66762652B0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806" b="806"/>
              <a:stretch/>
            </p:blipFill>
            <p:spPr>
              <a:xfrm>
                <a:off x="633717" y="3372575"/>
                <a:ext cx="1181161" cy="2292468"/>
              </a:xfrm>
              <a:prstGeom prst="roundRect">
                <a:avLst>
                  <a:gd name="adj" fmla="val 7803"/>
                </a:avLst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17888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18778F-354F-F8CE-3FA3-53BA479EDD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7F0107BB-4174-A142-5211-A890F46B88EF}"/>
              </a:ext>
            </a:extLst>
          </p:cNvPr>
          <p:cNvSpPr txBox="1"/>
          <p:nvPr/>
        </p:nvSpPr>
        <p:spPr>
          <a:xfrm>
            <a:off x="753856" y="307903"/>
            <a:ext cx="7950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</a:defRPr>
            </a:lvl1pPr>
          </a:lstStyle>
          <a:p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要素二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——</a:t>
            </a: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在哪播</a:t>
            </a: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思源黑体 CN Medium" panose="020B0600000000000000" pitchFamily="34" charset="-122"/>
            </a:endParaRPr>
          </a:p>
        </p:txBody>
      </p:sp>
      <p:sp>
        <p:nvSpPr>
          <p:cNvPr id="132" name="文本框 131">
            <a:extLst>
              <a:ext uri="{FF2B5EF4-FFF2-40B4-BE49-F238E27FC236}">
                <a16:creationId xmlns:a16="http://schemas.microsoft.com/office/drawing/2014/main" id="{C8116E4E-6BF9-0A91-38C3-C719A3EA737C}"/>
              </a:ext>
            </a:extLst>
          </p:cNvPr>
          <p:cNvSpPr txBox="1"/>
          <p:nvPr/>
        </p:nvSpPr>
        <p:spPr>
          <a:xfrm>
            <a:off x="675911" y="1215092"/>
            <a:ext cx="1084017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28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打造直播沉浸感：用“场景”传递“好内容”</a:t>
            </a:r>
            <a:endParaRPr lang="zh-CN" altLang="en-US" sz="2800" b="1">
              <a:solidFill>
                <a:srgbClr val="FFC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45" name="组合 144">
            <a:extLst>
              <a:ext uri="{FF2B5EF4-FFF2-40B4-BE49-F238E27FC236}">
                <a16:creationId xmlns:a16="http://schemas.microsoft.com/office/drawing/2014/main" id="{3F4C7DC2-717F-EFDD-A3A3-DFB651DF5D6C}"/>
              </a:ext>
            </a:extLst>
          </p:cNvPr>
          <p:cNvGrpSpPr/>
          <p:nvPr/>
        </p:nvGrpSpPr>
        <p:grpSpPr>
          <a:xfrm>
            <a:off x="322250" y="2660693"/>
            <a:ext cx="11547498" cy="3328277"/>
            <a:chOff x="179157" y="2521091"/>
            <a:chExt cx="11547498" cy="3328277"/>
          </a:xfrm>
        </p:grpSpPr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id="{BAFB3541-A01D-55C7-DF3B-F7F76EE6D3BE}"/>
                </a:ext>
              </a:extLst>
            </p:cNvPr>
            <p:cNvGrpSpPr/>
            <p:nvPr/>
          </p:nvGrpSpPr>
          <p:grpSpPr>
            <a:xfrm>
              <a:off x="179157" y="2521091"/>
              <a:ext cx="1335541" cy="3328277"/>
              <a:chOff x="675911" y="2542031"/>
              <a:chExt cx="1435174" cy="3551334"/>
            </a:xfrm>
          </p:grpSpPr>
          <p:pic>
            <p:nvPicPr>
              <p:cNvPr id="6" name="图片 5">
                <a:extLst>
                  <a:ext uri="{FF2B5EF4-FFF2-40B4-BE49-F238E27FC236}">
                    <a16:creationId xmlns:a16="http://schemas.microsoft.com/office/drawing/2014/main" id="{FE098457-D6F1-4F76-EEC7-63B0BDD7514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75911" y="2542031"/>
                <a:ext cx="1435174" cy="3016405"/>
              </a:xfrm>
              <a:prstGeom prst="roundRect">
                <a:avLst>
                  <a:gd name="adj" fmla="val 6453"/>
                </a:avLst>
              </a:prstGeom>
            </p:spPr>
          </p:pic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id="{5B99F1A7-4043-9AE6-628D-12ED405164DE}"/>
                  </a:ext>
                </a:extLst>
              </p:cNvPr>
              <p:cNvSpPr txBox="1"/>
              <p:nvPr/>
            </p:nvSpPr>
            <p:spPr>
              <a:xfrm>
                <a:off x="817635" y="5724033"/>
                <a:ext cx="1151726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b="1"/>
                  <a:t>登山</a:t>
                </a:r>
              </a:p>
            </p:txBody>
          </p: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B611F39A-7F0B-277D-5B79-4C38BFCAFE45}"/>
                </a:ext>
              </a:extLst>
            </p:cNvPr>
            <p:cNvGrpSpPr/>
            <p:nvPr/>
          </p:nvGrpSpPr>
          <p:grpSpPr>
            <a:xfrm>
              <a:off x="1638008" y="2521091"/>
              <a:ext cx="1335541" cy="3328277"/>
              <a:chOff x="675911" y="2542031"/>
              <a:chExt cx="1435174" cy="3551334"/>
            </a:xfrm>
          </p:grpSpPr>
          <p:pic>
            <p:nvPicPr>
              <p:cNvPr id="15" name="图片 14">
                <a:extLst>
                  <a:ext uri="{FF2B5EF4-FFF2-40B4-BE49-F238E27FC236}">
                    <a16:creationId xmlns:a16="http://schemas.microsoft.com/office/drawing/2014/main" id="{79FA0E44-0CEF-E079-F348-9CC4925538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147" b="1147"/>
              <a:stretch/>
            </p:blipFill>
            <p:spPr>
              <a:xfrm>
                <a:off x="675911" y="2542031"/>
                <a:ext cx="1435174" cy="3016405"/>
              </a:xfrm>
              <a:prstGeom prst="roundRect">
                <a:avLst>
                  <a:gd name="adj" fmla="val 6453"/>
                </a:avLst>
              </a:prstGeom>
            </p:spPr>
          </p:pic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B1BFE21B-5075-5021-8009-946351EE33AE}"/>
                  </a:ext>
                </a:extLst>
              </p:cNvPr>
              <p:cNvSpPr txBox="1"/>
              <p:nvPr/>
            </p:nvSpPr>
            <p:spPr>
              <a:xfrm>
                <a:off x="817635" y="5724033"/>
                <a:ext cx="1151726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b="1"/>
                  <a:t>轻露营</a:t>
                </a:r>
              </a:p>
            </p:txBody>
          </p:sp>
        </p:grpSp>
        <p:grpSp>
          <p:nvGrpSpPr>
            <p:cNvPr id="62" name="组合 61">
              <a:extLst>
                <a:ext uri="{FF2B5EF4-FFF2-40B4-BE49-F238E27FC236}">
                  <a16:creationId xmlns:a16="http://schemas.microsoft.com/office/drawing/2014/main" id="{E2368D07-B310-A126-B662-5397D72932DF}"/>
                </a:ext>
              </a:extLst>
            </p:cNvPr>
            <p:cNvGrpSpPr/>
            <p:nvPr/>
          </p:nvGrpSpPr>
          <p:grpSpPr>
            <a:xfrm>
              <a:off x="3096859" y="2521091"/>
              <a:ext cx="1335541" cy="3328277"/>
              <a:chOff x="675911" y="2542031"/>
              <a:chExt cx="1435174" cy="3551334"/>
            </a:xfrm>
          </p:grpSpPr>
          <p:pic>
            <p:nvPicPr>
              <p:cNvPr id="63" name="图片 62">
                <a:extLst>
                  <a:ext uri="{FF2B5EF4-FFF2-40B4-BE49-F238E27FC236}">
                    <a16:creationId xmlns:a16="http://schemas.microsoft.com/office/drawing/2014/main" id="{B1F8CBD5-AC18-8496-A96E-53CD8060F99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754" b="754"/>
              <a:stretch/>
            </p:blipFill>
            <p:spPr>
              <a:xfrm>
                <a:off x="675911" y="2542031"/>
                <a:ext cx="1435174" cy="3016405"/>
              </a:xfrm>
              <a:prstGeom prst="roundRect">
                <a:avLst>
                  <a:gd name="adj" fmla="val 6453"/>
                </a:avLst>
              </a:prstGeom>
            </p:spPr>
          </p:pic>
          <p:sp>
            <p:nvSpPr>
              <p:cNvPr id="128" name="文本框 127">
                <a:extLst>
                  <a:ext uri="{FF2B5EF4-FFF2-40B4-BE49-F238E27FC236}">
                    <a16:creationId xmlns:a16="http://schemas.microsoft.com/office/drawing/2014/main" id="{B4159DCA-7D4B-1068-5697-0D6AF8CAB50A}"/>
                  </a:ext>
                </a:extLst>
              </p:cNvPr>
              <p:cNvSpPr txBox="1"/>
              <p:nvPr/>
            </p:nvSpPr>
            <p:spPr>
              <a:xfrm>
                <a:off x="817635" y="5724033"/>
                <a:ext cx="1151726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b="1"/>
                  <a:t>登山</a:t>
                </a:r>
              </a:p>
            </p:txBody>
          </p:sp>
        </p:grpSp>
        <p:grpSp>
          <p:nvGrpSpPr>
            <p:cNvPr id="129" name="组合 128">
              <a:extLst>
                <a:ext uri="{FF2B5EF4-FFF2-40B4-BE49-F238E27FC236}">
                  <a16:creationId xmlns:a16="http://schemas.microsoft.com/office/drawing/2014/main" id="{17787AF9-AA6A-7192-3D8C-8A2AA1086A4E}"/>
                </a:ext>
              </a:extLst>
            </p:cNvPr>
            <p:cNvGrpSpPr/>
            <p:nvPr/>
          </p:nvGrpSpPr>
          <p:grpSpPr>
            <a:xfrm>
              <a:off x="4555710" y="2521091"/>
              <a:ext cx="1335541" cy="3328277"/>
              <a:chOff x="675911" y="2542031"/>
              <a:chExt cx="1435174" cy="3551334"/>
            </a:xfrm>
          </p:grpSpPr>
          <p:pic>
            <p:nvPicPr>
              <p:cNvPr id="130" name="图片 129">
                <a:extLst>
                  <a:ext uri="{FF2B5EF4-FFF2-40B4-BE49-F238E27FC236}">
                    <a16:creationId xmlns:a16="http://schemas.microsoft.com/office/drawing/2014/main" id="{B1E1FA52-EF66-C2D4-396E-8B4C2BF077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1" r="211"/>
              <a:stretch/>
            </p:blipFill>
            <p:spPr>
              <a:xfrm>
                <a:off x="675911" y="2542031"/>
                <a:ext cx="1435174" cy="3016405"/>
              </a:xfrm>
              <a:prstGeom prst="roundRect">
                <a:avLst>
                  <a:gd name="adj" fmla="val 6453"/>
                </a:avLst>
              </a:prstGeom>
            </p:spPr>
          </p:pic>
          <p:sp>
            <p:nvSpPr>
              <p:cNvPr id="131" name="文本框 130">
                <a:extLst>
                  <a:ext uri="{FF2B5EF4-FFF2-40B4-BE49-F238E27FC236}">
                    <a16:creationId xmlns:a16="http://schemas.microsoft.com/office/drawing/2014/main" id="{311F12C2-4789-9A4E-C24F-20EB0ECD6958}"/>
                  </a:ext>
                </a:extLst>
              </p:cNvPr>
              <p:cNvSpPr txBox="1"/>
              <p:nvPr/>
            </p:nvSpPr>
            <p:spPr>
              <a:xfrm>
                <a:off x="817635" y="5724033"/>
                <a:ext cx="1151726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b="1"/>
                  <a:t>驾车</a:t>
                </a:r>
              </a:p>
            </p:txBody>
          </p:sp>
        </p:grpSp>
        <p:grpSp>
          <p:nvGrpSpPr>
            <p:cNvPr id="133" name="组合 132">
              <a:extLst>
                <a:ext uri="{FF2B5EF4-FFF2-40B4-BE49-F238E27FC236}">
                  <a16:creationId xmlns:a16="http://schemas.microsoft.com/office/drawing/2014/main" id="{A2A426AC-2DF6-97F2-623E-597343095217}"/>
                </a:ext>
              </a:extLst>
            </p:cNvPr>
            <p:cNvGrpSpPr/>
            <p:nvPr/>
          </p:nvGrpSpPr>
          <p:grpSpPr>
            <a:xfrm>
              <a:off x="6014561" y="2521091"/>
              <a:ext cx="1335541" cy="3328277"/>
              <a:chOff x="675911" y="2542031"/>
              <a:chExt cx="1435174" cy="3551334"/>
            </a:xfrm>
          </p:grpSpPr>
          <p:pic>
            <p:nvPicPr>
              <p:cNvPr id="134" name="图片 133">
                <a:extLst>
                  <a:ext uri="{FF2B5EF4-FFF2-40B4-BE49-F238E27FC236}">
                    <a16:creationId xmlns:a16="http://schemas.microsoft.com/office/drawing/2014/main" id="{EC0D6EF5-51DA-B8B7-DAE8-2657AE8736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83" r="883"/>
              <a:stretch/>
            </p:blipFill>
            <p:spPr>
              <a:xfrm>
                <a:off x="675911" y="2542031"/>
                <a:ext cx="1435174" cy="3016405"/>
              </a:xfrm>
              <a:prstGeom prst="roundRect">
                <a:avLst>
                  <a:gd name="adj" fmla="val 6453"/>
                </a:avLst>
              </a:prstGeom>
            </p:spPr>
          </p:pic>
          <p:sp>
            <p:nvSpPr>
              <p:cNvPr id="135" name="文本框 134">
                <a:extLst>
                  <a:ext uri="{FF2B5EF4-FFF2-40B4-BE49-F238E27FC236}">
                    <a16:creationId xmlns:a16="http://schemas.microsoft.com/office/drawing/2014/main" id="{C1E5763C-1E87-3E92-1C1A-0D2CABCAD564}"/>
                  </a:ext>
                </a:extLst>
              </p:cNvPr>
              <p:cNvSpPr txBox="1"/>
              <p:nvPr/>
            </p:nvSpPr>
            <p:spPr>
              <a:xfrm>
                <a:off x="817635" y="5724033"/>
                <a:ext cx="1151726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b="1"/>
                  <a:t>骑行</a:t>
                </a:r>
              </a:p>
            </p:txBody>
          </p:sp>
        </p:grpSp>
        <p:grpSp>
          <p:nvGrpSpPr>
            <p:cNvPr id="136" name="组合 135">
              <a:extLst>
                <a:ext uri="{FF2B5EF4-FFF2-40B4-BE49-F238E27FC236}">
                  <a16:creationId xmlns:a16="http://schemas.microsoft.com/office/drawing/2014/main" id="{862B54DC-5856-48CD-D4CA-C575053C0041}"/>
                </a:ext>
              </a:extLst>
            </p:cNvPr>
            <p:cNvGrpSpPr/>
            <p:nvPr/>
          </p:nvGrpSpPr>
          <p:grpSpPr>
            <a:xfrm>
              <a:off x="7473412" y="2521091"/>
              <a:ext cx="1335541" cy="3328277"/>
              <a:chOff x="675911" y="2542031"/>
              <a:chExt cx="1435174" cy="3551334"/>
            </a:xfrm>
          </p:grpSpPr>
          <p:pic>
            <p:nvPicPr>
              <p:cNvPr id="137" name="图片 136">
                <a:extLst>
                  <a:ext uri="{FF2B5EF4-FFF2-40B4-BE49-F238E27FC236}">
                    <a16:creationId xmlns:a16="http://schemas.microsoft.com/office/drawing/2014/main" id="{4E900A8D-2CC8-5014-D538-90AB751A4E5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560" b="560"/>
              <a:stretch/>
            </p:blipFill>
            <p:spPr>
              <a:xfrm>
                <a:off x="675911" y="2542031"/>
                <a:ext cx="1435174" cy="3016405"/>
              </a:xfrm>
              <a:prstGeom prst="roundRect">
                <a:avLst>
                  <a:gd name="adj" fmla="val 6453"/>
                </a:avLst>
              </a:prstGeom>
            </p:spPr>
          </p:pic>
          <p:sp>
            <p:nvSpPr>
              <p:cNvPr id="138" name="文本框 137">
                <a:extLst>
                  <a:ext uri="{FF2B5EF4-FFF2-40B4-BE49-F238E27FC236}">
                    <a16:creationId xmlns:a16="http://schemas.microsoft.com/office/drawing/2014/main" id="{36797F2D-71A6-4B18-2964-79CE47EAD7D8}"/>
                  </a:ext>
                </a:extLst>
              </p:cNvPr>
              <p:cNvSpPr txBox="1"/>
              <p:nvPr/>
            </p:nvSpPr>
            <p:spPr>
              <a:xfrm>
                <a:off x="817635" y="5724033"/>
                <a:ext cx="1151726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b="1"/>
                  <a:t>徒步</a:t>
                </a:r>
              </a:p>
            </p:txBody>
          </p:sp>
        </p:grpSp>
        <p:grpSp>
          <p:nvGrpSpPr>
            <p:cNvPr id="139" name="组合 138">
              <a:extLst>
                <a:ext uri="{FF2B5EF4-FFF2-40B4-BE49-F238E27FC236}">
                  <a16:creationId xmlns:a16="http://schemas.microsoft.com/office/drawing/2014/main" id="{01D4CABF-6611-F4F9-9FEA-027E1EEEB72C}"/>
                </a:ext>
              </a:extLst>
            </p:cNvPr>
            <p:cNvGrpSpPr/>
            <p:nvPr/>
          </p:nvGrpSpPr>
          <p:grpSpPr>
            <a:xfrm>
              <a:off x="8932263" y="2521091"/>
              <a:ext cx="1335541" cy="3328277"/>
              <a:chOff x="675911" y="2542031"/>
              <a:chExt cx="1435174" cy="3551334"/>
            </a:xfrm>
          </p:grpSpPr>
          <p:pic>
            <p:nvPicPr>
              <p:cNvPr id="140" name="图片 139">
                <a:extLst>
                  <a:ext uri="{FF2B5EF4-FFF2-40B4-BE49-F238E27FC236}">
                    <a16:creationId xmlns:a16="http://schemas.microsoft.com/office/drawing/2014/main" id="{934FD7C2-CCF4-1480-5A2D-820581D9795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30" r="430"/>
              <a:stretch/>
            </p:blipFill>
            <p:spPr>
              <a:xfrm>
                <a:off x="675911" y="2542031"/>
                <a:ext cx="1435174" cy="3016405"/>
              </a:xfrm>
              <a:prstGeom prst="roundRect">
                <a:avLst>
                  <a:gd name="adj" fmla="val 6453"/>
                </a:avLst>
              </a:prstGeom>
            </p:spPr>
          </p:pic>
          <p:sp>
            <p:nvSpPr>
              <p:cNvPr id="141" name="文本框 140">
                <a:extLst>
                  <a:ext uri="{FF2B5EF4-FFF2-40B4-BE49-F238E27FC236}">
                    <a16:creationId xmlns:a16="http://schemas.microsoft.com/office/drawing/2014/main" id="{4E784465-82D2-5713-B12C-ABA51A1CCA0F}"/>
                  </a:ext>
                </a:extLst>
              </p:cNvPr>
              <p:cNvSpPr txBox="1"/>
              <p:nvPr/>
            </p:nvSpPr>
            <p:spPr>
              <a:xfrm>
                <a:off x="817635" y="5724033"/>
                <a:ext cx="1151726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b="1"/>
                  <a:t>跑步</a:t>
                </a:r>
              </a:p>
            </p:txBody>
          </p:sp>
        </p:grpSp>
        <p:grpSp>
          <p:nvGrpSpPr>
            <p:cNvPr id="142" name="组合 141">
              <a:extLst>
                <a:ext uri="{FF2B5EF4-FFF2-40B4-BE49-F238E27FC236}">
                  <a16:creationId xmlns:a16="http://schemas.microsoft.com/office/drawing/2014/main" id="{FBBF6982-C732-3670-40AA-25F1EF769769}"/>
                </a:ext>
              </a:extLst>
            </p:cNvPr>
            <p:cNvGrpSpPr/>
            <p:nvPr/>
          </p:nvGrpSpPr>
          <p:grpSpPr>
            <a:xfrm>
              <a:off x="10391114" y="2521091"/>
              <a:ext cx="1335541" cy="3328277"/>
              <a:chOff x="675911" y="2542031"/>
              <a:chExt cx="1435174" cy="3551334"/>
            </a:xfrm>
          </p:grpSpPr>
          <p:pic>
            <p:nvPicPr>
              <p:cNvPr id="143" name="图片 142">
                <a:extLst>
                  <a:ext uri="{FF2B5EF4-FFF2-40B4-BE49-F238E27FC236}">
                    <a16:creationId xmlns:a16="http://schemas.microsoft.com/office/drawing/2014/main" id="{86C339C0-10A0-19A9-918D-832BFAB1C50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677" b="677"/>
              <a:stretch/>
            </p:blipFill>
            <p:spPr>
              <a:xfrm>
                <a:off x="675911" y="2542031"/>
                <a:ext cx="1435174" cy="3016405"/>
              </a:xfrm>
              <a:prstGeom prst="roundRect">
                <a:avLst>
                  <a:gd name="adj" fmla="val 6453"/>
                </a:avLst>
              </a:prstGeom>
            </p:spPr>
          </p:pic>
          <p:sp>
            <p:nvSpPr>
              <p:cNvPr id="144" name="文本框 143">
                <a:extLst>
                  <a:ext uri="{FF2B5EF4-FFF2-40B4-BE49-F238E27FC236}">
                    <a16:creationId xmlns:a16="http://schemas.microsoft.com/office/drawing/2014/main" id="{0BC704C8-F15C-C444-8B51-B38040D02606}"/>
                  </a:ext>
                </a:extLst>
              </p:cNvPr>
              <p:cNvSpPr txBox="1"/>
              <p:nvPr/>
            </p:nvSpPr>
            <p:spPr>
              <a:xfrm>
                <a:off x="817635" y="5724033"/>
                <a:ext cx="1151726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b="1"/>
                  <a:t>钓鱼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55156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96615C-19E5-0A93-F267-42DC4001DD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F10FE373-75C6-F611-189A-DD50BE1EED1D}"/>
              </a:ext>
            </a:extLst>
          </p:cNvPr>
          <p:cNvSpPr txBox="1"/>
          <p:nvPr/>
        </p:nvSpPr>
        <p:spPr>
          <a:xfrm>
            <a:off x="753856" y="307903"/>
            <a:ext cx="59279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</a:defRPr>
            </a:lvl1pPr>
          </a:lstStyle>
          <a:p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要素二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——</a:t>
            </a: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在哪播</a:t>
            </a: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思源黑体 CN Medium" panose="020B0600000000000000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A6070518-C5A7-74E1-824E-EE1237F6E34B}"/>
              </a:ext>
            </a:extLst>
          </p:cNvPr>
          <p:cNvSpPr txBox="1"/>
          <p:nvPr/>
        </p:nvSpPr>
        <p:spPr>
          <a:xfrm>
            <a:off x="675911" y="1215092"/>
            <a:ext cx="1084017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28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打造直播沉浸感：用“场景”传递“好内容”</a:t>
            </a:r>
            <a:endParaRPr lang="zh-CN" altLang="en-US" sz="2800" b="1">
              <a:solidFill>
                <a:srgbClr val="FFC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87" name="组合 86">
            <a:extLst>
              <a:ext uri="{FF2B5EF4-FFF2-40B4-BE49-F238E27FC236}">
                <a16:creationId xmlns:a16="http://schemas.microsoft.com/office/drawing/2014/main" id="{18DDCA3C-8025-75A4-95B2-0AB91C7C7477}"/>
              </a:ext>
            </a:extLst>
          </p:cNvPr>
          <p:cNvGrpSpPr/>
          <p:nvPr/>
        </p:nvGrpSpPr>
        <p:grpSpPr>
          <a:xfrm>
            <a:off x="675910" y="2287519"/>
            <a:ext cx="10840178" cy="4154422"/>
            <a:chOff x="675910" y="2357321"/>
            <a:chExt cx="10840178" cy="4154422"/>
          </a:xfrm>
        </p:grpSpPr>
        <p:grpSp>
          <p:nvGrpSpPr>
            <p:cNvPr id="62" name="组合 61">
              <a:extLst>
                <a:ext uri="{FF2B5EF4-FFF2-40B4-BE49-F238E27FC236}">
                  <a16:creationId xmlns:a16="http://schemas.microsoft.com/office/drawing/2014/main" id="{05606260-65EF-6BBA-BFBF-DB8E6A8C14BC}"/>
                </a:ext>
              </a:extLst>
            </p:cNvPr>
            <p:cNvGrpSpPr/>
            <p:nvPr/>
          </p:nvGrpSpPr>
          <p:grpSpPr>
            <a:xfrm>
              <a:off x="675910" y="2362613"/>
              <a:ext cx="3742571" cy="4149130"/>
              <a:chOff x="675910" y="2362613"/>
              <a:chExt cx="3742571" cy="4149130"/>
            </a:xfrm>
          </p:grpSpPr>
          <p:grpSp>
            <p:nvGrpSpPr>
              <p:cNvPr id="14" name="组合 13">
                <a:extLst>
                  <a:ext uri="{FF2B5EF4-FFF2-40B4-BE49-F238E27FC236}">
                    <a16:creationId xmlns:a16="http://schemas.microsoft.com/office/drawing/2014/main" id="{5215F0CF-6ADA-AB5A-D2A8-463CC3D3B657}"/>
                  </a:ext>
                </a:extLst>
              </p:cNvPr>
              <p:cNvGrpSpPr/>
              <p:nvPr/>
            </p:nvGrpSpPr>
            <p:grpSpPr>
              <a:xfrm>
                <a:off x="675910" y="2362613"/>
                <a:ext cx="3742571" cy="4149130"/>
                <a:chOff x="1104459" y="2586647"/>
                <a:chExt cx="2520384" cy="4149130"/>
              </a:xfrm>
            </p:grpSpPr>
            <p:sp>
              <p:nvSpPr>
                <p:cNvPr id="43" name="矩形: 圆角 42">
                  <a:extLst>
                    <a:ext uri="{FF2B5EF4-FFF2-40B4-BE49-F238E27FC236}">
                      <a16:creationId xmlns:a16="http://schemas.microsoft.com/office/drawing/2014/main" id="{1B2E4FDC-142A-FEC8-C26D-C05B565E3EF2}"/>
                    </a:ext>
                  </a:extLst>
                </p:cNvPr>
                <p:cNvSpPr/>
                <p:nvPr/>
              </p:nvSpPr>
              <p:spPr>
                <a:xfrm>
                  <a:off x="1104459" y="2771121"/>
                  <a:ext cx="2520384" cy="3964656"/>
                </a:xfrm>
                <a:prstGeom prst="roundRect">
                  <a:avLst>
                    <a:gd name="adj" fmla="val 8605"/>
                  </a:avLst>
                </a:prstGeom>
                <a:pattFill prst="dkVert">
                  <a:fgClr>
                    <a:srgbClr val="FAFAFC"/>
                  </a:fgClr>
                  <a:bgClr>
                    <a:schemeClr val="bg1"/>
                  </a:bgClr>
                </a:pattFill>
                <a:ln>
                  <a:solidFill>
                    <a:schemeClr val="bg1">
                      <a:lumMod val="95000"/>
                    </a:schemeClr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b="1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4" name="矩形: 圆角 43">
                  <a:extLst>
                    <a:ext uri="{FF2B5EF4-FFF2-40B4-BE49-F238E27FC236}">
                      <a16:creationId xmlns:a16="http://schemas.microsoft.com/office/drawing/2014/main" id="{042CCEB9-9EA3-6185-56A2-698AF9048F93}"/>
                    </a:ext>
                  </a:extLst>
                </p:cNvPr>
                <p:cNvSpPr/>
                <p:nvPr/>
              </p:nvSpPr>
              <p:spPr>
                <a:xfrm>
                  <a:off x="1310237" y="2586647"/>
                  <a:ext cx="2163848" cy="34563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CN" altLang="en-US" sz="1600" b="1"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养肤防晒型</a:t>
                  </a:r>
                </a:p>
              </p:txBody>
            </p:sp>
            <p:sp>
              <p:nvSpPr>
                <p:cNvPr id="47" name="文本框 46">
                  <a:extLst>
                    <a:ext uri="{FF2B5EF4-FFF2-40B4-BE49-F238E27FC236}">
                      <a16:creationId xmlns:a16="http://schemas.microsoft.com/office/drawing/2014/main" id="{1B18B52E-BB56-EE8D-2E0C-164538B41AF9}"/>
                    </a:ext>
                  </a:extLst>
                </p:cNvPr>
                <p:cNvSpPr txBox="1"/>
                <p:nvPr/>
              </p:nvSpPr>
              <p:spPr>
                <a:xfrm>
                  <a:off x="1182405" y="3072007"/>
                  <a:ext cx="2390420" cy="307777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400" b="1"/>
                    <a:t>成份</a:t>
                  </a:r>
                  <a:r>
                    <a:rPr lang="en-US" altLang="zh-CN" sz="1400" b="1"/>
                    <a:t>/</a:t>
                  </a:r>
                  <a:r>
                    <a:rPr lang="zh-CN" altLang="en-US" sz="1400" b="1"/>
                    <a:t>配方</a:t>
                  </a:r>
                  <a:r>
                    <a:rPr lang="en-US" altLang="zh-CN" sz="1400" b="1"/>
                    <a:t>/</a:t>
                  </a:r>
                  <a:r>
                    <a:rPr lang="zh-CN" altLang="en-US" sz="1400" b="1"/>
                    <a:t>工艺</a:t>
                  </a:r>
                </a:p>
              </p:txBody>
            </p:sp>
          </p:grpSp>
          <p:grpSp>
            <p:nvGrpSpPr>
              <p:cNvPr id="13" name="组合 12">
                <a:extLst>
                  <a:ext uri="{FF2B5EF4-FFF2-40B4-BE49-F238E27FC236}">
                    <a16:creationId xmlns:a16="http://schemas.microsoft.com/office/drawing/2014/main" id="{A6210625-4C08-8613-8A8B-2D2EFC55E985}"/>
                  </a:ext>
                </a:extLst>
              </p:cNvPr>
              <p:cNvGrpSpPr/>
              <p:nvPr/>
            </p:nvGrpSpPr>
            <p:grpSpPr>
              <a:xfrm>
                <a:off x="791654" y="3456636"/>
                <a:ext cx="1085906" cy="2794104"/>
                <a:chOff x="791654" y="3456636"/>
                <a:chExt cx="1085906" cy="2794104"/>
              </a:xfrm>
            </p:grpSpPr>
            <p:sp>
              <p:nvSpPr>
                <p:cNvPr id="3" name="文本框 2">
                  <a:extLst>
                    <a:ext uri="{FF2B5EF4-FFF2-40B4-BE49-F238E27FC236}">
                      <a16:creationId xmlns:a16="http://schemas.microsoft.com/office/drawing/2014/main" id="{9F62A14C-1C29-02C1-C13E-FD73B0B89906}"/>
                    </a:ext>
                  </a:extLst>
                </p:cNvPr>
                <p:cNvSpPr txBox="1"/>
                <p:nvPr/>
              </p:nvSpPr>
              <p:spPr>
                <a:xfrm>
                  <a:off x="791654" y="5989130"/>
                  <a:ext cx="1085906" cy="26161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100" b="1"/>
                    <a:t>实验室溯源</a:t>
                  </a:r>
                </a:p>
              </p:txBody>
            </p:sp>
            <p:pic>
              <p:nvPicPr>
                <p:cNvPr id="11" name="图片 10">
                  <a:extLst>
                    <a:ext uri="{FF2B5EF4-FFF2-40B4-BE49-F238E27FC236}">
                      <a16:creationId xmlns:a16="http://schemas.microsoft.com/office/drawing/2014/main" id="{050D8FFE-DF9F-9292-8AAB-8B811BABE5D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791654" y="3456636"/>
                  <a:ext cx="1085906" cy="2375022"/>
                </a:xfrm>
                <a:prstGeom prst="roundRect">
                  <a:avLst>
                    <a:gd name="adj" fmla="val 9596"/>
                  </a:avLst>
                </a:prstGeom>
              </p:spPr>
            </p:pic>
          </p:grpSp>
          <p:grpSp>
            <p:nvGrpSpPr>
              <p:cNvPr id="21" name="组合 20">
                <a:extLst>
                  <a:ext uri="{FF2B5EF4-FFF2-40B4-BE49-F238E27FC236}">
                    <a16:creationId xmlns:a16="http://schemas.microsoft.com/office/drawing/2014/main" id="{B5DD8F96-49CC-4585-3A39-012426FB10D0}"/>
                  </a:ext>
                </a:extLst>
              </p:cNvPr>
              <p:cNvGrpSpPr/>
              <p:nvPr/>
            </p:nvGrpSpPr>
            <p:grpSpPr>
              <a:xfrm>
                <a:off x="2023493" y="3456636"/>
                <a:ext cx="1085906" cy="2794104"/>
                <a:chOff x="791654" y="3456636"/>
                <a:chExt cx="1085906" cy="2794104"/>
              </a:xfrm>
            </p:grpSpPr>
            <p:sp>
              <p:nvSpPr>
                <p:cNvPr id="24" name="文本框 23">
                  <a:extLst>
                    <a:ext uri="{FF2B5EF4-FFF2-40B4-BE49-F238E27FC236}">
                      <a16:creationId xmlns:a16="http://schemas.microsoft.com/office/drawing/2014/main" id="{D0F0F289-CC24-70A4-93E6-A30F018D256E}"/>
                    </a:ext>
                  </a:extLst>
                </p:cNvPr>
                <p:cNvSpPr txBox="1"/>
                <p:nvPr/>
              </p:nvSpPr>
              <p:spPr>
                <a:xfrm>
                  <a:off x="791654" y="5989130"/>
                  <a:ext cx="1085906" cy="26161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100" b="1"/>
                    <a:t>工厂溯源</a:t>
                  </a:r>
                </a:p>
              </p:txBody>
            </p:sp>
            <p:pic>
              <p:nvPicPr>
                <p:cNvPr id="25" name="图片 24">
                  <a:extLst>
                    <a:ext uri="{FF2B5EF4-FFF2-40B4-BE49-F238E27FC236}">
                      <a16:creationId xmlns:a16="http://schemas.microsoft.com/office/drawing/2014/main" id="{62342605-E2AC-932D-B713-4D0E9C083E4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581" r="1581"/>
                <a:stretch/>
              </p:blipFill>
              <p:spPr>
                <a:xfrm>
                  <a:off x="791654" y="3456636"/>
                  <a:ext cx="1085906" cy="2375022"/>
                </a:xfrm>
                <a:prstGeom prst="roundRect">
                  <a:avLst>
                    <a:gd name="adj" fmla="val 9596"/>
                  </a:avLst>
                </a:prstGeom>
              </p:spPr>
            </p:pic>
          </p:grpSp>
          <p:grpSp>
            <p:nvGrpSpPr>
              <p:cNvPr id="27" name="组合 26">
                <a:extLst>
                  <a:ext uri="{FF2B5EF4-FFF2-40B4-BE49-F238E27FC236}">
                    <a16:creationId xmlns:a16="http://schemas.microsoft.com/office/drawing/2014/main" id="{022007E8-04F7-E66C-256B-CEC45A145148}"/>
                  </a:ext>
                </a:extLst>
              </p:cNvPr>
              <p:cNvGrpSpPr/>
              <p:nvPr/>
            </p:nvGrpSpPr>
            <p:grpSpPr>
              <a:xfrm>
                <a:off x="3109399" y="3456636"/>
                <a:ext cx="1197494" cy="2794104"/>
                <a:chOff x="680066" y="3456636"/>
                <a:chExt cx="1197494" cy="2794104"/>
              </a:xfrm>
            </p:grpSpPr>
            <p:sp>
              <p:nvSpPr>
                <p:cNvPr id="28" name="文本框 27">
                  <a:extLst>
                    <a:ext uri="{FF2B5EF4-FFF2-40B4-BE49-F238E27FC236}">
                      <a16:creationId xmlns:a16="http://schemas.microsoft.com/office/drawing/2014/main" id="{6D69C263-E7F6-4814-319B-E2680024F341}"/>
                    </a:ext>
                  </a:extLst>
                </p:cNvPr>
                <p:cNvSpPr txBox="1"/>
                <p:nvPr/>
              </p:nvSpPr>
              <p:spPr>
                <a:xfrm>
                  <a:off x="680066" y="5989130"/>
                  <a:ext cx="1197494" cy="26161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100" b="1"/>
                    <a:t>原材料产地溯源</a:t>
                  </a:r>
                </a:p>
              </p:txBody>
            </p:sp>
            <p:pic>
              <p:nvPicPr>
                <p:cNvPr id="31" name="图片 30">
                  <a:extLst>
                    <a:ext uri="{FF2B5EF4-FFF2-40B4-BE49-F238E27FC236}">
                      <a16:creationId xmlns:a16="http://schemas.microsoft.com/office/drawing/2014/main" id="{C4EFD87A-119B-3031-A6DF-7C1A6616420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337" r="337"/>
                <a:stretch/>
              </p:blipFill>
              <p:spPr>
                <a:xfrm>
                  <a:off x="791654" y="3456636"/>
                  <a:ext cx="1085906" cy="2375022"/>
                </a:xfrm>
                <a:prstGeom prst="roundRect">
                  <a:avLst>
                    <a:gd name="adj" fmla="val 9596"/>
                  </a:avLst>
                </a:prstGeom>
              </p:spPr>
            </p:pic>
          </p:grpSp>
        </p:grpSp>
        <p:grpSp>
          <p:nvGrpSpPr>
            <p:cNvPr id="63" name="组合 62">
              <a:extLst>
                <a:ext uri="{FF2B5EF4-FFF2-40B4-BE49-F238E27FC236}">
                  <a16:creationId xmlns:a16="http://schemas.microsoft.com/office/drawing/2014/main" id="{743426E4-18B5-AF2F-BDE4-DCED3D1ECFE0}"/>
                </a:ext>
              </a:extLst>
            </p:cNvPr>
            <p:cNvGrpSpPr/>
            <p:nvPr/>
          </p:nvGrpSpPr>
          <p:grpSpPr>
            <a:xfrm>
              <a:off x="4545796" y="2357321"/>
              <a:ext cx="3069551" cy="4154422"/>
              <a:chOff x="4545796" y="2357321"/>
              <a:chExt cx="3069551" cy="4154422"/>
            </a:xfrm>
          </p:grpSpPr>
          <p:grpSp>
            <p:nvGrpSpPr>
              <p:cNvPr id="16" name="组合 15">
                <a:extLst>
                  <a:ext uri="{FF2B5EF4-FFF2-40B4-BE49-F238E27FC236}">
                    <a16:creationId xmlns:a16="http://schemas.microsoft.com/office/drawing/2014/main" id="{6C661C7E-1222-5915-2295-7085BF8D86FA}"/>
                  </a:ext>
                </a:extLst>
              </p:cNvPr>
              <p:cNvGrpSpPr/>
              <p:nvPr/>
            </p:nvGrpSpPr>
            <p:grpSpPr>
              <a:xfrm>
                <a:off x="4545796" y="2357321"/>
                <a:ext cx="3069551" cy="4154422"/>
                <a:chOff x="1104459" y="2581355"/>
                <a:chExt cx="2520384" cy="4154422"/>
              </a:xfrm>
            </p:grpSpPr>
            <p:sp>
              <p:nvSpPr>
                <p:cNvPr id="36" name="矩形: 圆角 35">
                  <a:extLst>
                    <a:ext uri="{FF2B5EF4-FFF2-40B4-BE49-F238E27FC236}">
                      <a16:creationId xmlns:a16="http://schemas.microsoft.com/office/drawing/2014/main" id="{401FC90C-5568-DCA9-2064-A0D0CDF21D06}"/>
                    </a:ext>
                  </a:extLst>
                </p:cNvPr>
                <p:cNvSpPr/>
                <p:nvPr/>
              </p:nvSpPr>
              <p:spPr>
                <a:xfrm>
                  <a:off x="1104459" y="2771121"/>
                  <a:ext cx="2520384" cy="3964656"/>
                </a:xfrm>
                <a:prstGeom prst="roundRect">
                  <a:avLst>
                    <a:gd name="adj" fmla="val 8605"/>
                  </a:avLst>
                </a:prstGeom>
                <a:pattFill prst="dkVert">
                  <a:fgClr>
                    <a:srgbClr val="FAFAFC"/>
                  </a:fgClr>
                  <a:bgClr>
                    <a:schemeClr val="bg1"/>
                  </a:bgClr>
                </a:pattFill>
                <a:ln>
                  <a:solidFill>
                    <a:schemeClr val="bg1">
                      <a:lumMod val="95000"/>
                    </a:schemeClr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b="1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" name="矩形: 圆角 36">
                  <a:extLst>
                    <a:ext uri="{FF2B5EF4-FFF2-40B4-BE49-F238E27FC236}">
                      <a16:creationId xmlns:a16="http://schemas.microsoft.com/office/drawing/2014/main" id="{14D873C5-D263-906B-57D0-356E1FCDC14A}"/>
                    </a:ext>
                  </a:extLst>
                </p:cNvPr>
                <p:cNvSpPr/>
                <p:nvPr/>
              </p:nvSpPr>
              <p:spPr>
                <a:xfrm>
                  <a:off x="1310237" y="2581355"/>
                  <a:ext cx="2163848" cy="34563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00B0F0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CN" altLang="en-US" sz="1600" b="1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彩妆</a:t>
                  </a:r>
                  <a:r>
                    <a:rPr lang="en-US" altLang="zh-CN" sz="1600" b="1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+</a:t>
                  </a:r>
                  <a:r>
                    <a:rPr lang="zh-CN" altLang="en-US" sz="1600" b="1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防晒</a:t>
                  </a:r>
                </a:p>
              </p:txBody>
            </p:sp>
            <p:sp>
              <p:nvSpPr>
                <p:cNvPr id="40" name="文本框 39">
                  <a:extLst>
                    <a:ext uri="{FF2B5EF4-FFF2-40B4-BE49-F238E27FC236}">
                      <a16:creationId xmlns:a16="http://schemas.microsoft.com/office/drawing/2014/main" id="{D3F7E2FD-4F05-F932-709D-D21BCBC9F918}"/>
                    </a:ext>
                  </a:extLst>
                </p:cNvPr>
                <p:cNvSpPr txBox="1"/>
                <p:nvPr/>
              </p:nvSpPr>
              <p:spPr>
                <a:xfrm>
                  <a:off x="1182405" y="3072007"/>
                  <a:ext cx="2390420" cy="307777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400" b="1"/>
                    <a:t>妆容造型</a:t>
                  </a:r>
                </a:p>
              </p:txBody>
            </p:sp>
          </p:grpSp>
          <p:sp>
            <p:nvSpPr>
              <p:cNvPr id="49" name="文本框 48">
                <a:extLst>
                  <a:ext uri="{FF2B5EF4-FFF2-40B4-BE49-F238E27FC236}">
                    <a16:creationId xmlns:a16="http://schemas.microsoft.com/office/drawing/2014/main" id="{282C9A2B-1034-DAF0-96F2-3E07AD2EA277}"/>
                  </a:ext>
                </a:extLst>
              </p:cNvPr>
              <p:cNvSpPr txBox="1"/>
              <p:nvPr/>
            </p:nvSpPr>
            <p:spPr>
              <a:xfrm>
                <a:off x="4863550" y="5989130"/>
                <a:ext cx="1085906" cy="26161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100" b="1"/>
                  <a:t>高级化妆间</a:t>
                </a:r>
              </a:p>
            </p:txBody>
          </p:sp>
          <p:sp>
            <p:nvSpPr>
              <p:cNvPr id="52" name="文本框 51">
                <a:extLst>
                  <a:ext uri="{FF2B5EF4-FFF2-40B4-BE49-F238E27FC236}">
                    <a16:creationId xmlns:a16="http://schemas.microsoft.com/office/drawing/2014/main" id="{E807FE4F-BD4C-11D6-0DEC-AF37377E2385}"/>
                  </a:ext>
                </a:extLst>
              </p:cNvPr>
              <p:cNvSpPr txBox="1"/>
              <p:nvPr/>
            </p:nvSpPr>
            <p:spPr>
              <a:xfrm>
                <a:off x="6242542" y="5989130"/>
                <a:ext cx="1085906" cy="26161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100" b="1"/>
                  <a:t>主题化妆间</a:t>
                </a:r>
              </a:p>
            </p:txBody>
          </p:sp>
          <p:pic>
            <p:nvPicPr>
              <p:cNvPr id="57" name="图片 56">
                <a:extLst>
                  <a:ext uri="{FF2B5EF4-FFF2-40B4-BE49-F238E27FC236}">
                    <a16:creationId xmlns:a16="http://schemas.microsoft.com/office/drawing/2014/main" id="{C689E8B0-39FF-9409-A225-9FB9F93A8AE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723843" y="3456636"/>
                <a:ext cx="1225613" cy="2394073"/>
              </a:xfrm>
              <a:prstGeom prst="roundRect">
                <a:avLst>
                  <a:gd name="adj" fmla="val 8124"/>
                </a:avLst>
              </a:prstGeom>
            </p:spPr>
          </p:pic>
          <p:pic>
            <p:nvPicPr>
              <p:cNvPr id="59" name="图片 58">
                <a:extLst>
                  <a:ext uri="{FF2B5EF4-FFF2-40B4-BE49-F238E27FC236}">
                    <a16:creationId xmlns:a16="http://schemas.microsoft.com/office/drawing/2014/main" id="{56313168-CCE1-8E7B-D925-481FFE4516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169513" y="3429000"/>
                <a:ext cx="1231963" cy="2394073"/>
              </a:xfrm>
              <a:prstGeom prst="roundRect">
                <a:avLst>
                  <a:gd name="adj" fmla="val 5902"/>
                </a:avLst>
              </a:prstGeom>
            </p:spPr>
          </p:pic>
        </p:grpSp>
        <p:grpSp>
          <p:nvGrpSpPr>
            <p:cNvPr id="64" name="组合 63">
              <a:extLst>
                <a:ext uri="{FF2B5EF4-FFF2-40B4-BE49-F238E27FC236}">
                  <a16:creationId xmlns:a16="http://schemas.microsoft.com/office/drawing/2014/main" id="{8C847760-0355-D55B-EE3F-61E3269F7445}"/>
                </a:ext>
              </a:extLst>
            </p:cNvPr>
            <p:cNvGrpSpPr/>
            <p:nvPr/>
          </p:nvGrpSpPr>
          <p:grpSpPr>
            <a:xfrm>
              <a:off x="7773517" y="2364489"/>
              <a:ext cx="3742571" cy="4147254"/>
              <a:chOff x="7773517" y="2364489"/>
              <a:chExt cx="3742571" cy="4147254"/>
            </a:xfrm>
          </p:grpSpPr>
          <p:grpSp>
            <p:nvGrpSpPr>
              <p:cNvPr id="17" name="组合 16">
                <a:extLst>
                  <a:ext uri="{FF2B5EF4-FFF2-40B4-BE49-F238E27FC236}">
                    <a16:creationId xmlns:a16="http://schemas.microsoft.com/office/drawing/2014/main" id="{FD84C351-4AB5-296D-5832-3043086D227D}"/>
                  </a:ext>
                </a:extLst>
              </p:cNvPr>
              <p:cNvGrpSpPr/>
              <p:nvPr/>
            </p:nvGrpSpPr>
            <p:grpSpPr>
              <a:xfrm>
                <a:off x="7773517" y="2364489"/>
                <a:ext cx="3742571" cy="4147254"/>
                <a:chOff x="1104459" y="2588523"/>
                <a:chExt cx="2520384" cy="4147254"/>
              </a:xfrm>
            </p:grpSpPr>
            <p:sp>
              <p:nvSpPr>
                <p:cNvPr id="29" name="矩形: 圆角 28">
                  <a:extLst>
                    <a:ext uri="{FF2B5EF4-FFF2-40B4-BE49-F238E27FC236}">
                      <a16:creationId xmlns:a16="http://schemas.microsoft.com/office/drawing/2014/main" id="{075C821F-D89F-6B3B-16CE-71AE916A5C30}"/>
                    </a:ext>
                  </a:extLst>
                </p:cNvPr>
                <p:cNvSpPr/>
                <p:nvPr/>
              </p:nvSpPr>
              <p:spPr>
                <a:xfrm>
                  <a:off x="1104459" y="2771121"/>
                  <a:ext cx="2520384" cy="3964656"/>
                </a:xfrm>
                <a:prstGeom prst="roundRect">
                  <a:avLst>
                    <a:gd name="adj" fmla="val 8605"/>
                  </a:avLst>
                </a:prstGeom>
                <a:pattFill prst="dkVert">
                  <a:fgClr>
                    <a:srgbClr val="FAFAFC"/>
                  </a:fgClr>
                  <a:bgClr>
                    <a:schemeClr val="bg1"/>
                  </a:bgClr>
                </a:pattFill>
                <a:ln>
                  <a:solidFill>
                    <a:schemeClr val="bg1">
                      <a:lumMod val="95000"/>
                    </a:schemeClr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b="1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0" name="矩形: 圆角 29">
                  <a:extLst>
                    <a:ext uri="{FF2B5EF4-FFF2-40B4-BE49-F238E27FC236}">
                      <a16:creationId xmlns:a16="http://schemas.microsoft.com/office/drawing/2014/main" id="{8111C409-4C50-F531-3E28-D8036C2B1663}"/>
                    </a:ext>
                  </a:extLst>
                </p:cNvPr>
                <p:cNvSpPr/>
                <p:nvPr/>
              </p:nvSpPr>
              <p:spPr>
                <a:xfrm>
                  <a:off x="1310237" y="2588523"/>
                  <a:ext cx="2163848" cy="34563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00B050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CN" altLang="en-US" sz="1600" b="1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促销活动</a:t>
                  </a:r>
                </a:p>
              </p:txBody>
            </p:sp>
            <p:sp>
              <p:nvSpPr>
                <p:cNvPr id="33" name="文本框 32">
                  <a:extLst>
                    <a:ext uri="{FF2B5EF4-FFF2-40B4-BE49-F238E27FC236}">
                      <a16:creationId xmlns:a16="http://schemas.microsoft.com/office/drawing/2014/main" id="{998D0FF4-3433-B4B1-E473-066F3DABC512}"/>
                    </a:ext>
                  </a:extLst>
                </p:cNvPr>
                <p:cNvSpPr txBox="1"/>
                <p:nvPr/>
              </p:nvSpPr>
              <p:spPr>
                <a:xfrm>
                  <a:off x="1182405" y="3072007"/>
                  <a:ext cx="2390420" cy="307777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400" b="1"/>
                    <a:t>优惠</a:t>
                  </a:r>
                </a:p>
              </p:txBody>
            </p:sp>
          </p:grpSp>
          <p:grpSp>
            <p:nvGrpSpPr>
              <p:cNvPr id="32" name="组合 31">
                <a:extLst>
                  <a:ext uri="{FF2B5EF4-FFF2-40B4-BE49-F238E27FC236}">
                    <a16:creationId xmlns:a16="http://schemas.microsoft.com/office/drawing/2014/main" id="{27FB48F9-9B09-9F3F-13CF-B0BA26CF3A1C}"/>
                  </a:ext>
                </a:extLst>
              </p:cNvPr>
              <p:cNvGrpSpPr/>
              <p:nvPr/>
            </p:nvGrpSpPr>
            <p:grpSpPr>
              <a:xfrm>
                <a:off x="7885107" y="3456636"/>
                <a:ext cx="1085906" cy="2794104"/>
                <a:chOff x="791654" y="3456636"/>
                <a:chExt cx="1085906" cy="2794104"/>
              </a:xfrm>
            </p:grpSpPr>
            <p:sp>
              <p:nvSpPr>
                <p:cNvPr id="34" name="文本框 33">
                  <a:extLst>
                    <a:ext uri="{FF2B5EF4-FFF2-40B4-BE49-F238E27FC236}">
                      <a16:creationId xmlns:a16="http://schemas.microsoft.com/office/drawing/2014/main" id="{F4892046-0BBB-485C-CDBE-BE63551A7389}"/>
                    </a:ext>
                  </a:extLst>
                </p:cNvPr>
                <p:cNvSpPr txBox="1"/>
                <p:nvPr/>
              </p:nvSpPr>
              <p:spPr>
                <a:xfrm>
                  <a:off x="791654" y="5989130"/>
                  <a:ext cx="1085906" cy="26161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100" b="1"/>
                    <a:t>总部大楼</a:t>
                  </a:r>
                </a:p>
              </p:txBody>
            </p:sp>
            <p:pic>
              <p:nvPicPr>
                <p:cNvPr id="35" name="图片 34">
                  <a:extLst>
                    <a:ext uri="{FF2B5EF4-FFF2-40B4-BE49-F238E27FC236}">
                      <a16:creationId xmlns:a16="http://schemas.microsoft.com/office/drawing/2014/main" id="{22CE6AB9-E836-80D8-76BC-2D4160D4E45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469" r="5469"/>
                <a:stretch/>
              </p:blipFill>
              <p:spPr>
                <a:xfrm>
                  <a:off x="791654" y="3456636"/>
                  <a:ext cx="1085906" cy="2375022"/>
                </a:xfrm>
                <a:prstGeom prst="roundRect">
                  <a:avLst>
                    <a:gd name="adj" fmla="val 9596"/>
                  </a:avLst>
                </a:prstGeom>
              </p:spPr>
            </p:pic>
          </p:grpSp>
          <p:sp>
            <p:nvSpPr>
              <p:cNvPr id="39" name="文本框 38">
                <a:extLst>
                  <a:ext uri="{FF2B5EF4-FFF2-40B4-BE49-F238E27FC236}">
                    <a16:creationId xmlns:a16="http://schemas.microsoft.com/office/drawing/2014/main" id="{323715A4-7711-B19B-B529-32E9C3DB70D0}"/>
                  </a:ext>
                </a:extLst>
              </p:cNvPr>
              <p:cNvSpPr txBox="1"/>
              <p:nvPr/>
            </p:nvSpPr>
            <p:spPr>
              <a:xfrm>
                <a:off x="9116946" y="5989130"/>
                <a:ext cx="1085906" cy="26161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100" b="1"/>
                  <a:t>仓库</a:t>
                </a:r>
              </a:p>
            </p:txBody>
          </p:sp>
          <p:grpSp>
            <p:nvGrpSpPr>
              <p:cNvPr id="42" name="组合 41">
                <a:extLst>
                  <a:ext uri="{FF2B5EF4-FFF2-40B4-BE49-F238E27FC236}">
                    <a16:creationId xmlns:a16="http://schemas.microsoft.com/office/drawing/2014/main" id="{7413111A-C9E7-0A7C-C001-ADBB47241875}"/>
                  </a:ext>
                </a:extLst>
              </p:cNvPr>
              <p:cNvGrpSpPr/>
              <p:nvPr/>
            </p:nvGrpSpPr>
            <p:grpSpPr>
              <a:xfrm>
                <a:off x="10314440" y="3456636"/>
                <a:ext cx="1085906" cy="2794104"/>
                <a:chOff x="791654" y="3456636"/>
                <a:chExt cx="1085906" cy="2794104"/>
              </a:xfrm>
            </p:grpSpPr>
            <p:sp>
              <p:nvSpPr>
                <p:cNvPr id="45" name="文本框 44">
                  <a:extLst>
                    <a:ext uri="{FF2B5EF4-FFF2-40B4-BE49-F238E27FC236}">
                      <a16:creationId xmlns:a16="http://schemas.microsoft.com/office/drawing/2014/main" id="{AE9F8880-FF12-FF5B-C87D-0EA2D56E5B33}"/>
                    </a:ext>
                  </a:extLst>
                </p:cNvPr>
                <p:cNvSpPr txBox="1"/>
                <p:nvPr/>
              </p:nvSpPr>
              <p:spPr>
                <a:xfrm>
                  <a:off x="791654" y="5989130"/>
                  <a:ext cx="1085906" cy="26161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100" b="1"/>
                    <a:t>赠品堆头</a:t>
                  </a:r>
                </a:p>
              </p:txBody>
            </p:sp>
            <p:pic>
              <p:nvPicPr>
                <p:cNvPr id="46" name="图片 45">
                  <a:extLst>
                    <a:ext uri="{FF2B5EF4-FFF2-40B4-BE49-F238E27FC236}">
                      <a16:creationId xmlns:a16="http://schemas.microsoft.com/office/drawing/2014/main" id="{20283958-9BA5-D2D1-DAC6-A0CD9070790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692" r="5692"/>
                <a:stretch/>
              </p:blipFill>
              <p:spPr>
                <a:xfrm>
                  <a:off x="791654" y="3456636"/>
                  <a:ext cx="1085906" cy="2375022"/>
                </a:xfrm>
                <a:prstGeom prst="roundRect">
                  <a:avLst>
                    <a:gd name="adj" fmla="val 9596"/>
                  </a:avLst>
                </a:prstGeom>
              </p:spPr>
            </p:pic>
          </p:grpSp>
          <p:pic>
            <p:nvPicPr>
              <p:cNvPr id="61" name="图片 60">
                <a:extLst>
                  <a:ext uri="{FF2B5EF4-FFF2-40B4-BE49-F238E27FC236}">
                    <a16:creationId xmlns:a16="http://schemas.microsoft.com/office/drawing/2014/main" id="{CE27873E-8AB0-8D22-002B-3EFB91FE3C2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9063320" y="3456637"/>
                <a:ext cx="1218598" cy="2375022"/>
              </a:xfrm>
              <a:prstGeom prst="roundRect">
                <a:avLst>
                  <a:gd name="adj" fmla="val 10366"/>
                </a:avLst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495500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F494AF-E827-F551-86C0-75FFD3FBB2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梯形 6">
            <a:extLst>
              <a:ext uri="{FF2B5EF4-FFF2-40B4-BE49-F238E27FC236}">
                <a16:creationId xmlns:a16="http://schemas.microsoft.com/office/drawing/2014/main" id="{8829F792-382E-E33B-6E3F-0EC77BAE2732}"/>
              </a:ext>
            </a:extLst>
          </p:cNvPr>
          <p:cNvSpPr/>
          <p:nvPr/>
        </p:nvSpPr>
        <p:spPr>
          <a:xfrm rot="10800000">
            <a:off x="885045" y="3393600"/>
            <a:ext cx="864846" cy="357465"/>
          </a:xfrm>
          <a:prstGeom prst="trapezoid">
            <a:avLst>
              <a:gd name="adj" fmla="val 28537"/>
            </a:avLst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FC000">
                  <a:alpha val="33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梯形 2">
            <a:extLst>
              <a:ext uri="{FF2B5EF4-FFF2-40B4-BE49-F238E27FC236}">
                <a16:creationId xmlns:a16="http://schemas.microsoft.com/office/drawing/2014/main" id="{35778EDB-8A14-03C2-F990-5B4EE6E62982}"/>
              </a:ext>
            </a:extLst>
          </p:cNvPr>
          <p:cNvSpPr/>
          <p:nvPr/>
        </p:nvSpPr>
        <p:spPr>
          <a:xfrm rot="10800000">
            <a:off x="872694" y="5803005"/>
            <a:ext cx="864846" cy="357465"/>
          </a:xfrm>
          <a:prstGeom prst="trapezoid">
            <a:avLst>
              <a:gd name="adj" fmla="val 28537"/>
            </a:avLst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00B0F0">
                  <a:alpha val="19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4F33FC4E-AE90-5CDD-6072-396D4A60D639}"/>
              </a:ext>
            </a:extLst>
          </p:cNvPr>
          <p:cNvSpPr txBox="1"/>
          <p:nvPr/>
        </p:nvSpPr>
        <p:spPr>
          <a:xfrm>
            <a:off x="753856" y="307903"/>
            <a:ext cx="7950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</a:defRPr>
            </a:lvl1pPr>
          </a:lstStyle>
          <a:p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大快消品类直播场景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GMV</a:t>
            </a: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指数及直播间数量分布</a:t>
            </a: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思源黑体 CN Medium" panose="020B0600000000000000" pitchFamily="34" charset="-122"/>
            </a:endParaRPr>
          </a:p>
        </p:txBody>
      </p:sp>
      <p:grpSp>
        <p:nvGrpSpPr>
          <p:cNvPr id="131" name="组合 130">
            <a:extLst>
              <a:ext uri="{FF2B5EF4-FFF2-40B4-BE49-F238E27FC236}">
                <a16:creationId xmlns:a16="http://schemas.microsoft.com/office/drawing/2014/main" id="{FA95C93C-D85F-97B0-73EB-BF66D0A1BCC6}"/>
              </a:ext>
            </a:extLst>
          </p:cNvPr>
          <p:cNvGrpSpPr/>
          <p:nvPr/>
        </p:nvGrpSpPr>
        <p:grpSpPr>
          <a:xfrm>
            <a:off x="535047" y="2111803"/>
            <a:ext cx="11121903" cy="4568583"/>
            <a:chOff x="567071" y="1537081"/>
            <a:chExt cx="11121903" cy="4568583"/>
          </a:xfrm>
        </p:grpSpPr>
        <p:grpSp>
          <p:nvGrpSpPr>
            <p:cNvPr id="130" name="组合 129">
              <a:extLst>
                <a:ext uri="{FF2B5EF4-FFF2-40B4-BE49-F238E27FC236}">
                  <a16:creationId xmlns:a16="http://schemas.microsoft.com/office/drawing/2014/main" id="{B972E1B7-DD3C-9FA6-2807-C287FF081D4E}"/>
                </a:ext>
              </a:extLst>
            </p:cNvPr>
            <p:cNvGrpSpPr/>
            <p:nvPr/>
          </p:nvGrpSpPr>
          <p:grpSpPr>
            <a:xfrm>
              <a:off x="2191768" y="1537081"/>
              <a:ext cx="9497206" cy="2302727"/>
              <a:chOff x="2191768" y="1537081"/>
              <a:chExt cx="9497206" cy="2302727"/>
            </a:xfrm>
          </p:grpSpPr>
          <p:sp>
            <p:nvSpPr>
              <p:cNvPr id="4" name="矩形 3">
                <a:extLst>
                  <a:ext uri="{FF2B5EF4-FFF2-40B4-BE49-F238E27FC236}">
                    <a16:creationId xmlns:a16="http://schemas.microsoft.com/office/drawing/2014/main" id="{43801440-692C-EDE9-135E-C269E1A15248}"/>
                  </a:ext>
                </a:extLst>
              </p:cNvPr>
              <p:cNvSpPr/>
              <p:nvPr/>
            </p:nvSpPr>
            <p:spPr>
              <a:xfrm>
                <a:off x="2191768" y="1803052"/>
                <a:ext cx="9444147" cy="2036756"/>
              </a:xfrm>
              <a:prstGeom prst="rect">
                <a:avLst/>
              </a:prstGeom>
              <a:gradFill>
                <a:gsLst>
                  <a:gs pos="0">
                    <a:schemeClr val="accent6">
                      <a:lumMod val="25000"/>
                      <a:alpha val="72000"/>
                    </a:schemeClr>
                  </a:gs>
                  <a:gs pos="59000">
                    <a:schemeClr val="accent6">
                      <a:lumMod val="10000"/>
                      <a:alpha val="86000"/>
                    </a:schemeClr>
                  </a:gs>
                </a:gsLst>
                <a:lin ang="0" scaled="1"/>
              </a:gra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矩形 4">
                <a:extLst>
                  <a:ext uri="{FF2B5EF4-FFF2-40B4-BE49-F238E27FC236}">
                    <a16:creationId xmlns:a16="http://schemas.microsoft.com/office/drawing/2014/main" id="{430787C8-A96B-1B9F-A247-D3E11D1EA605}"/>
                  </a:ext>
                </a:extLst>
              </p:cNvPr>
              <p:cNvSpPr/>
              <p:nvPr/>
            </p:nvSpPr>
            <p:spPr>
              <a:xfrm>
                <a:off x="2463995" y="2268550"/>
                <a:ext cx="390888" cy="1571258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6" name="直接连接符 5">
                <a:extLst>
                  <a:ext uri="{FF2B5EF4-FFF2-40B4-BE49-F238E27FC236}">
                    <a16:creationId xmlns:a16="http://schemas.microsoft.com/office/drawing/2014/main" id="{BC1CA294-6C1D-D6A9-D039-4C6D920D09E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208518" y="2052165"/>
                <a:ext cx="0" cy="1521673"/>
              </a:xfrm>
              <a:prstGeom prst="line">
                <a:avLst/>
              </a:prstGeom>
              <a:ln w="9525">
                <a:gradFill flip="none" rotWithShape="1">
                  <a:gsLst>
                    <a:gs pos="55000">
                      <a:schemeClr val="accent4">
                        <a:lumMod val="75000"/>
                      </a:schemeClr>
                    </a:gs>
                    <a:gs pos="0">
                      <a:srgbClr val="FFC000"/>
                    </a:gs>
                    <a:gs pos="100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 scaled="1"/>
                  <a:tileRect/>
                </a:gra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矩形 18">
                <a:extLst>
                  <a:ext uri="{FF2B5EF4-FFF2-40B4-BE49-F238E27FC236}">
                    <a16:creationId xmlns:a16="http://schemas.microsoft.com/office/drawing/2014/main" id="{E4A68C98-529C-19D7-E321-0A65A3C87B9D}"/>
                  </a:ext>
                </a:extLst>
              </p:cNvPr>
              <p:cNvSpPr/>
              <p:nvPr/>
            </p:nvSpPr>
            <p:spPr>
              <a:xfrm>
                <a:off x="3663443" y="2415132"/>
                <a:ext cx="390888" cy="1424675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20" name="直接连接符 19">
                <a:extLst>
                  <a:ext uri="{FF2B5EF4-FFF2-40B4-BE49-F238E27FC236}">
                    <a16:creationId xmlns:a16="http://schemas.microsoft.com/office/drawing/2014/main" id="{51153C46-1522-4984-7996-8424FA363F5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07966" y="2052165"/>
                <a:ext cx="0" cy="1521673"/>
              </a:xfrm>
              <a:prstGeom prst="line">
                <a:avLst/>
              </a:prstGeom>
              <a:ln w="9525">
                <a:gradFill flip="none" rotWithShape="1">
                  <a:gsLst>
                    <a:gs pos="55000">
                      <a:schemeClr val="accent4">
                        <a:lumMod val="75000"/>
                      </a:schemeClr>
                    </a:gs>
                    <a:gs pos="0">
                      <a:srgbClr val="FFC000"/>
                    </a:gs>
                    <a:gs pos="100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 scaled="1"/>
                  <a:tileRect/>
                </a:gra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矩形 22">
                <a:extLst>
                  <a:ext uri="{FF2B5EF4-FFF2-40B4-BE49-F238E27FC236}">
                    <a16:creationId xmlns:a16="http://schemas.microsoft.com/office/drawing/2014/main" id="{C672D5F9-71AE-CE87-C895-8DCC8070DEEE}"/>
                  </a:ext>
                </a:extLst>
              </p:cNvPr>
              <p:cNvSpPr/>
              <p:nvPr/>
            </p:nvSpPr>
            <p:spPr>
              <a:xfrm>
                <a:off x="4989647" y="3127108"/>
                <a:ext cx="390888" cy="712700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24" name="直接连接符 23">
                <a:extLst>
                  <a:ext uri="{FF2B5EF4-FFF2-40B4-BE49-F238E27FC236}">
                    <a16:creationId xmlns:a16="http://schemas.microsoft.com/office/drawing/2014/main" id="{D62AD2A3-782E-689B-BD9B-EB4FAF4834B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34170" y="2052165"/>
                <a:ext cx="0" cy="1521673"/>
              </a:xfrm>
              <a:prstGeom prst="line">
                <a:avLst/>
              </a:prstGeom>
              <a:ln w="9525">
                <a:gradFill flip="none" rotWithShape="1">
                  <a:gsLst>
                    <a:gs pos="55000">
                      <a:schemeClr val="accent4">
                        <a:lumMod val="75000"/>
                      </a:schemeClr>
                    </a:gs>
                    <a:gs pos="0">
                      <a:srgbClr val="FFC000"/>
                    </a:gs>
                    <a:gs pos="100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 scaled="1"/>
                  <a:tileRect/>
                </a:gra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7" name="矩形 26">
                <a:extLst>
                  <a:ext uri="{FF2B5EF4-FFF2-40B4-BE49-F238E27FC236}">
                    <a16:creationId xmlns:a16="http://schemas.microsoft.com/office/drawing/2014/main" id="{CF8ACD46-EE62-22EB-D5A2-6C9639615BB6}"/>
                  </a:ext>
                </a:extLst>
              </p:cNvPr>
              <p:cNvSpPr/>
              <p:nvPr/>
            </p:nvSpPr>
            <p:spPr>
              <a:xfrm>
                <a:off x="6189095" y="3378394"/>
                <a:ext cx="390888" cy="461414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29" name="直接连接符 28">
                <a:extLst>
                  <a:ext uri="{FF2B5EF4-FFF2-40B4-BE49-F238E27FC236}">
                    <a16:creationId xmlns:a16="http://schemas.microsoft.com/office/drawing/2014/main" id="{B86571A5-0C9C-CBED-185E-A52A8D714E6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933618" y="2052165"/>
                <a:ext cx="0" cy="1521673"/>
              </a:xfrm>
              <a:prstGeom prst="line">
                <a:avLst/>
              </a:prstGeom>
              <a:ln w="9525">
                <a:gradFill flip="none" rotWithShape="1">
                  <a:gsLst>
                    <a:gs pos="55000">
                      <a:schemeClr val="accent4">
                        <a:lumMod val="75000"/>
                      </a:schemeClr>
                    </a:gs>
                    <a:gs pos="0">
                      <a:srgbClr val="FFC000"/>
                    </a:gs>
                    <a:gs pos="100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 scaled="1"/>
                  <a:tileRect/>
                </a:gra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" name="矩形 31">
                <a:extLst>
                  <a:ext uri="{FF2B5EF4-FFF2-40B4-BE49-F238E27FC236}">
                    <a16:creationId xmlns:a16="http://schemas.microsoft.com/office/drawing/2014/main" id="{036A4870-EC30-62E9-2595-18BAA00028B9}"/>
                  </a:ext>
                </a:extLst>
              </p:cNvPr>
              <p:cNvSpPr/>
              <p:nvPr/>
            </p:nvSpPr>
            <p:spPr>
              <a:xfrm>
                <a:off x="7461774" y="3573838"/>
                <a:ext cx="390888" cy="265970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64" name="直接连接符 63">
                <a:extLst>
                  <a:ext uri="{FF2B5EF4-FFF2-40B4-BE49-F238E27FC236}">
                    <a16:creationId xmlns:a16="http://schemas.microsoft.com/office/drawing/2014/main" id="{81118280-33FD-B352-9B18-8D80031B68C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206297" y="2052165"/>
                <a:ext cx="0" cy="1521673"/>
              </a:xfrm>
              <a:prstGeom prst="line">
                <a:avLst/>
              </a:prstGeom>
              <a:ln w="9525">
                <a:gradFill flip="none" rotWithShape="1">
                  <a:gsLst>
                    <a:gs pos="55000">
                      <a:schemeClr val="accent4">
                        <a:lumMod val="75000"/>
                      </a:schemeClr>
                    </a:gs>
                    <a:gs pos="0">
                      <a:srgbClr val="FFC000"/>
                    </a:gs>
                    <a:gs pos="100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 scaled="1"/>
                  <a:tileRect/>
                </a:gra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6" name="矩形 65">
                <a:extLst>
                  <a:ext uri="{FF2B5EF4-FFF2-40B4-BE49-F238E27FC236}">
                    <a16:creationId xmlns:a16="http://schemas.microsoft.com/office/drawing/2014/main" id="{27D80DBB-4C09-EED4-6ECF-4B7F80E524EE}"/>
                  </a:ext>
                </a:extLst>
              </p:cNvPr>
              <p:cNvSpPr/>
              <p:nvPr/>
            </p:nvSpPr>
            <p:spPr>
              <a:xfrm>
                <a:off x="8661222" y="3636660"/>
                <a:ext cx="390888" cy="203148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67" name="直接连接符 66">
                <a:extLst>
                  <a:ext uri="{FF2B5EF4-FFF2-40B4-BE49-F238E27FC236}">
                    <a16:creationId xmlns:a16="http://schemas.microsoft.com/office/drawing/2014/main" id="{43A3D45F-0AF1-8DFE-6F9B-57AB4CF7A0B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405745" y="2052165"/>
                <a:ext cx="0" cy="1521673"/>
              </a:xfrm>
              <a:prstGeom prst="line">
                <a:avLst/>
              </a:prstGeom>
              <a:ln w="9525">
                <a:gradFill flip="none" rotWithShape="1">
                  <a:gsLst>
                    <a:gs pos="55000">
                      <a:schemeClr val="accent4">
                        <a:lumMod val="75000"/>
                      </a:schemeClr>
                    </a:gs>
                    <a:gs pos="0">
                      <a:srgbClr val="FFC000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9" name="矩形 68">
                <a:extLst>
                  <a:ext uri="{FF2B5EF4-FFF2-40B4-BE49-F238E27FC236}">
                    <a16:creationId xmlns:a16="http://schemas.microsoft.com/office/drawing/2014/main" id="{96525611-CFAE-F463-F4D8-93BAE2D1C8C0}"/>
                  </a:ext>
                </a:extLst>
              </p:cNvPr>
              <p:cNvSpPr/>
              <p:nvPr/>
            </p:nvSpPr>
            <p:spPr>
              <a:xfrm>
                <a:off x="9987426" y="3655392"/>
                <a:ext cx="390888" cy="184415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70" name="直接连接符 69">
                <a:extLst>
                  <a:ext uri="{FF2B5EF4-FFF2-40B4-BE49-F238E27FC236}">
                    <a16:creationId xmlns:a16="http://schemas.microsoft.com/office/drawing/2014/main" id="{58071B56-5AB2-AB0C-DF15-E77CE34EECF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731949" y="2052165"/>
                <a:ext cx="0" cy="1521673"/>
              </a:xfrm>
              <a:prstGeom prst="line">
                <a:avLst/>
              </a:prstGeom>
              <a:ln w="9525">
                <a:gradFill flip="none" rotWithShape="1">
                  <a:gsLst>
                    <a:gs pos="55000">
                      <a:schemeClr val="accent4">
                        <a:lumMod val="75000"/>
                      </a:schemeClr>
                    </a:gs>
                    <a:gs pos="0">
                      <a:srgbClr val="FFC000"/>
                    </a:gs>
                    <a:gs pos="100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 scaled="1"/>
                  <a:tileRect/>
                </a:gra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2" name="矩形 71">
                <a:extLst>
                  <a:ext uri="{FF2B5EF4-FFF2-40B4-BE49-F238E27FC236}">
                    <a16:creationId xmlns:a16="http://schemas.microsoft.com/office/drawing/2014/main" id="{652C2DC1-101B-BF1A-E5CE-6F899BCEC567}"/>
                  </a:ext>
                </a:extLst>
              </p:cNvPr>
              <p:cNvSpPr/>
              <p:nvPr/>
            </p:nvSpPr>
            <p:spPr>
              <a:xfrm>
                <a:off x="11186874" y="3734382"/>
                <a:ext cx="390888" cy="105426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5" name="文本框 74">
                <a:extLst>
                  <a:ext uri="{FF2B5EF4-FFF2-40B4-BE49-F238E27FC236}">
                    <a16:creationId xmlns:a16="http://schemas.microsoft.com/office/drawing/2014/main" id="{7CF4D60E-9383-B643-6FEE-E22DE6A46F08}"/>
                  </a:ext>
                </a:extLst>
              </p:cNvPr>
              <p:cNvSpPr txBox="1"/>
              <p:nvPr/>
            </p:nvSpPr>
            <p:spPr>
              <a:xfrm>
                <a:off x="2219047" y="1991551"/>
                <a:ext cx="885922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2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思源黑体 CN Medium" panose="020B0600000000000000" pitchFamily="34" charset="-122"/>
                  </a:rPr>
                  <a:t>1431%</a:t>
                </a:r>
                <a:endParaRPr lang="zh-CN" altLang="en-US" sz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76" name="文本框 75">
                <a:extLst>
                  <a:ext uri="{FF2B5EF4-FFF2-40B4-BE49-F238E27FC236}">
                    <a16:creationId xmlns:a16="http://schemas.microsoft.com/office/drawing/2014/main" id="{9573B963-D5D1-7C80-B763-A51189619FCE}"/>
                  </a:ext>
                </a:extLst>
              </p:cNvPr>
              <p:cNvSpPr txBox="1"/>
              <p:nvPr/>
            </p:nvSpPr>
            <p:spPr>
              <a:xfrm>
                <a:off x="3418494" y="2123069"/>
                <a:ext cx="885922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2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思源黑体 CN Medium" panose="020B0600000000000000" pitchFamily="34" charset="-122"/>
                  </a:rPr>
                  <a:t>1353%</a:t>
                </a:r>
                <a:endParaRPr lang="zh-CN" altLang="en-US" sz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77" name="文本框 76">
                <a:extLst>
                  <a:ext uri="{FF2B5EF4-FFF2-40B4-BE49-F238E27FC236}">
                    <a16:creationId xmlns:a16="http://schemas.microsoft.com/office/drawing/2014/main" id="{910E9B09-14E5-4726-B4C6-DFF2558A2BC7}"/>
                  </a:ext>
                </a:extLst>
              </p:cNvPr>
              <p:cNvSpPr txBox="1"/>
              <p:nvPr/>
            </p:nvSpPr>
            <p:spPr>
              <a:xfrm>
                <a:off x="4742130" y="2821430"/>
                <a:ext cx="885922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2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思源黑体 CN Medium" panose="020B0600000000000000" pitchFamily="34" charset="-122"/>
                  </a:rPr>
                  <a:t>691%</a:t>
                </a:r>
                <a:endParaRPr lang="zh-CN" altLang="en-US" sz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78" name="文本框 77">
                <a:extLst>
                  <a:ext uri="{FF2B5EF4-FFF2-40B4-BE49-F238E27FC236}">
                    <a16:creationId xmlns:a16="http://schemas.microsoft.com/office/drawing/2014/main" id="{3393F293-F657-36C9-FDEE-23B4515CB6E7}"/>
                  </a:ext>
                </a:extLst>
              </p:cNvPr>
              <p:cNvSpPr txBox="1"/>
              <p:nvPr/>
            </p:nvSpPr>
            <p:spPr>
              <a:xfrm>
                <a:off x="5939513" y="3091448"/>
                <a:ext cx="885922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2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思源黑体 CN Medium" panose="020B0600000000000000" pitchFamily="34" charset="-122"/>
                  </a:rPr>
                  <a:t>406%</a:t>
                </a:r>
                <a:endParaRPr lang="zh-CN" altLang="en-US" sz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79" name="文本框 78">
                <a:extLst>
                  <a:ext uri="{FF2B5EF4-FFF2-40B4-BE49-F238E27FC236}">
                    <a16:creationId xmlns:a16="http://schemas.microsoft.com/office/drawing/2014/main" id="{816D436D-DD46-1E97-5571-B1EFF0D56B05}"/>
                  </a:ext>
                </a:extLst>
              </p:cNvPr>
              <p:cNvSpPr txBox="1"/>
              <p:nvPr/>
            </p:nvSpPr>
            <p:spPr>
              <a:xfrm>
                <a:off x="7214257" y="3306669"/>
                <a:ext cx="885922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2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思源黑体 CN Medium" panose="020B0600000000000000" pitchFamily="34" charset="-122"/>
                  </a:rPr>
                  <a:t>203%</a:t>
                </a:r>
                <a:endParaRPr lang="zh-CN" altLang="en-US" sz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80" name="文本框 79">
                <a:extLst>
                  <a:ext uri="{FF2B5EF4-FFF2-40B4-BE49-F238E27FC236}">
                    <a16:creationId xmlns:a16="http://schemas.microsoft.com/office/drawing/2014/main" id="{81BE8B4A-705D-A37D-58C2-FC0BED7A36D8}"/>
                  </a:ext>
                </a:extLst>
              </p:cNvPr>
              <p:cNvSpPr txBox="1"/>
              <p:nvPr/>
            </p:nvSpPr>
            <p:spPr>
              <a:xfrm>
                <a:off x="8413704" y="3378394"/>
                <a:ext cx="885922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2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思源黑体 CN Medium" panose="020B0600000000000000" pitchFamily="34" charset="-122"/>
                  </a:rPr>
                  <a:t>195%</a:t>
                </a:r>
                <a:endParaRPr lang="zh-CN" altLang="en-US" sz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81" name="文本框 80">
                <a:extLst>
                  <a:ext uri="{FF2B5EF4-FFF2-40B4-BE49-F238E27FC236}">
                    <a16:creationId xmlns:a16="http://schemas.microsoft.com/office/drawing/2014/main" id="{D160D74B-1F8B-F6E3-7A86-2373F546363C}"/>
                  </a:ext>
                </a:extLst>
              </p:cNvPr>
              <p:cNvSpPr txBox="1"/>
              <p:nvPr/>
            </p:nvSpPr>
            <p:spPr>
              <a:xfrm>
                <a:off x="9739910" y="3406219"/>
                <a:ext cx="885922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2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思源黑体 CN Medium" panose="020B0600000000000000" pitchFamily="34" charset="-122"/>
                  </a:rPr>
                  <a:t>152%</a:t>
                </a:r>
                <a:endParaRPr lang="zh-CN" altLang="en-US" sz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82" name="文本框 81">
                <a:extLst>
                  <a:ext uri="{FF2B5EF4-FFF2-40B4-BE49-F238E27FC236}">
                    <a16:creationId xmlns:a16="http://schemas.microsoft.com/office/drawing/2014/main" id="{35610F73-AA06-C826-B080-28AE0423FDB4}"/>
                  </a:ext>
                </a:extLst>
              </p:cNvPr>
              <p:cNvSpPr txBox="1"/>
              <p:nvPr/>
            </p:nvSpPr>
            <p:spPr>
              <a:xfrm>
                <a:off x="11013056" y="3429000"/>
                <a:ext cx="675918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2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思源黑体 CN Medium" panose="020B0600000000000000" pitchFamily="34" charset="-122"/>
                  </a:rPr>
                  <a:t>100%</a:t>
                </a:r>
                <a:endParaRPr lang="zh-CN" altLang="en-US" sz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84" name="文本框 83">
                <a:extLst>
                  <a:ext uri="{FF2B5EF4-FFF2-40B4-BE49-F238E27FC236}">
                    <a16:creationId xmlns:a16="http://schemas.microsoft.com/office/drawing/2014/main" id="{B9B7AE93-7774-5D32-7F5C-1288D0A5C151}"/>
                  </a:ext>
                </a:extLst>
              </p:cNvPr>
              <p:cNvSpPr txBox="1"/>
              <p:nvPr/>
            </p:nvSpPr>
            <p:spPr>
              <a:xfrm>
                <a:off x="2191768" y="1537082"/>
                <a:ext cx="1016750" cy="24622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000" b="1"/>
                  <a:t>生活-户外场景</a:t>
                </a:r>
              </a:p>
            </p:txBody>
          </p:sp>
          <p:sp>
            <p:nvSpPr>
              <p:cNvPr id="89" name="文本框 88">
                <a:extLst>
                  <a:ext uri="{FF2B5EF4-FFF2-40B4-BE49-F238E27FC236}">
                    <a16:creationId xmlns:a16="http://schemas.microsoft.com/office/drawing/2014/main" id="{69C87B43-6038-36D8-D974-9A9B14DEBECD}"/>
                  </a:ext>
                </a:extLst>
              </p:cNvPr>
              <p:cNvSpPr txBox="1"/>
              <p:nvPr/>
            </p:nvSpPr>
            <p:spPr>
              <a:xfrm>
                <a:off x="3360970" y="1537081"/>
                <a:ext cx="995833" cy="24622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000" b="1"/>
                  <a:t>生活-居家住宅</a:t>
                </a:r>
              </a:p>
            </p:txBody>
          </p:sp>
          <p:sp>
            <p:nvSpPr>
              <p:cNvPr id="90" name="文本框 89">
                <a:extLst>
                  <a:ext uri="{FF2B5EF4-FFF2-40B4-BE49-F238E27FC236}">
                    <a16:creationId xmlns:a16="http://schemas.microsoft.com/office/drawing/2014/main" id="{A71A765F-98AE-AE67-60B0-98004C73A030}"/>
                  </a:ext>
                </a:extLst>
              </p:cNvPr>
              <p:cNvSpPr txBox="1"/>
              <p:nvPr/>
            </p:nvSpPr>
            <p:spPr>
              <a:xfrm>
                <a:off x="4660400" y="1537082"/>
                <a:ext cx="1016750" cy="24622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000" b="1"/>
                  <a:t>交易-门店商场</a:t>
                </a:r>
              </a:p>
            </p:txBody>
          </p:sp>
          <p:sp>
            <p:nvSpPr>
              <p:cNvPr id="91" name="文本框 90">
                <a:extLst>
                  <a:ext uri="{FF2B5EF4-FFF2-40B4-BE49-F238E27FC236}">
                    <a16:creationId xmlns:a16="http://schemas.microsoft.com/office/drawing/2014/main" id="{905712E4-5BF6-06B2-D28D-2F95D6658951}"/>
                  </a:ext>
                </a:extLst>
              </p:cNvPr>
              <p:cNvSpPr txBox="1"/>
              <p:nvPr/>
            </p:nvSpPr>
            <p:spPr>
              <a:xfrm>
                <a:off x="5755878" y="1537081"/>
                <a:ext cx="1146978" cy="24622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000" b="1"/>
                  <a:t>生产一仓库工厂</a:t>
                </a:r>
              </a:p>
            </p:txBody>
          </p:sp>
          <p:sp>
            <p:nvSpPr>
              <p:cNvPr id="92" name="文本框 91">
                <a:extLst>
                  <a:ext uri="{FF2B5EF4-FFF2-40B4-BE49-F238E27FC236}">
                    <a16:creationId xmlns:a16="http://schemas.microsoft.com/office/drawing/2014/main" id="{21E2850D-AA93-13CB-963B-72F831FDC2BC}"/>
                  </a:ext>
                </a:extLst>
              </p:cNvPr>
              <p:cNvSpPr txBox="1"/>
              <p:nvPr/>
            </p:nvSpPr>
            <p:spPr>
              <a:xfrm>
                <a:off x="7055307" y="1537082"/>
                <a:ext cx="1016750" cy="24622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000" b="1"/>
                  <a:t>营销–演播室</a:t>
                </a:r>
              </a:p>
            </p:txBody>
          </p:sp>
          <p:sp>
            <p:nvSpPr>
              <p:cNvPr id="93" name="文本框 92">
                <a:extLst>
                  <a:ext uri="{FF2B5EF4-FFF2-40B4-BE49-F238E27FC236}">
                    <a16:creationId xmlns:a16="http://schemas.microsoft.com/office/drawing/2014/main" id="{A7FF733C-6E78-BD3F-7B12-DF65875752D4}"/>
                  </a:ext>
                </a:extLst>
              </p:cNvPr>
              <p:cNvSpPr txBox="1"/>
              <p:nvPr/>
            </p:nvSpPr>
            <p:spPr>
              <a:xfrm>
                <a:off x="8224509" y="1537081"/>
                <a:ext cx="995833" cy="24622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000" b="1"/>
                  <a:t>交易-简易货架</a:t>
                </a:r>
              </a:p>
            </p:txBody>
          </p:sp>
          <p:sp>
            <p:nvSpPr>
              <p:cNvPr id="94" name="文本框 93">
                <a:extLst>
                  <a:ext uri="{FF2B5EF4-FFF2-40B4-BE49-F238E27FC236}">
                    <a16:creationId xmlns:a16="http://schemas.microsoft.com/office/drawing/2014/main" id="{F134569D-326A-19EF-261C-D47B44445073}"/>
                  </a:ext>
                </a:extLst>
              </p:cNvPr>
              <p:cNvSpPr txBox="1"/>
              <p:nvPr/>
            </p:nvSpPr>
            <p:spPr>
              <a:xfrm>
                <a:off x="9523939" y="1537082"/>
                <a:ext cx="1016750" cy="24622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000" b="1"/>
                  <a:t>交易-展示台</a:t>
                </a:r>
              </a:p>
            </p:txBody>
          </p:sp>
          <p:sp>
            <p:nvSpPr>
              <p:cNvPr id="95" name="文本框 94">
                <a:extLst>
                  <a:ext uri="{FF2B5EF4-FFF2-40B4-BE49-F238E27FC236}">
                    <a16:creationId xmlns:a16="http://schemas.microsoft.com/office/drawing/2014/main" id="{B825D82D-63C8-2D14-93C8-11292033F57F}"/>
                  </a:ext>
                </a:extLst>
              </p:cNvPr>
              <p:cNvSpPr txBox="1"/>
              <p:nvPr/>
            </p:nvSpPr>
            <p:spPr>
              <a:xfrm>
                <a:off x="10693141" y="1537081"/>
                <a:ext cx="995833" cy="24622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zh-CN" altLang="en-US" sz="1000" b="1"/>
                  <a:t>营销-虚拟背</a:t>
                </a:r>
              </a:p>
            </p:txBody>
          </p:sp>
        </p:grpSp>
        <p:grpSp>
          <p:nvGrpSpPr>
            <p:cNvPr id="129" name="组合 128">
              <a:extLst>
                <a:ext uri="{FF2B5EF4-FFF2-40B4-BE49-F238E27FC236}">
                  <a16:creationId xmlns:a16="http://schemas.microsoft.com/office/drawing/2014/main" id="{6E572223-8B1F-2C3C-FF2A-4472B1D659F1}"/>
                </a:ext>
              </a:extLst>
            </p:cNvPr>
            <p:cNvGrpSpPr/>
            <p:nvPr/>
          </p:nvGrpSpPr>
          <p:grpSpPr>
            <a:xfrm>
              <a:off x="2180782" y="4068907"/>
              <a:ext cx="9497206" cy="2036757"/>
              <a:chOff x="2180782" y="4068907"/>
              <a:chExt cx="9497206" cy="2036757"/>
            </a:xfrm>
          </p:grpSpPr>
          <p:sp>
            <p:nvSpPr>
              <p:cNvPr id="96" name="矩形 95">
                <a:extLst>
                  <a:ext uri="{FF2B5EF4-FFF2-40B4-BE49-F238E27FC236}">
                    <a16:creationId xmlns:a16="http://schemas.microsoft.com/office/drawing/2014/main" id="{FA9B7884-0E71-3244-8586-B8820B6FFCBB}"/>
                  </a:ext>
                </a:extLst>
              </p:cNvPr>
              <p:cNvSpPr/>
              <p:nvPr/>
            </p:nvSpPr>
            <p:spPr>
              <a:xfrm>
                <a:off x="2180782" y="4068907"/>
                <a:ext cx="9444147" cy="2036756"/>
              </a:xfrm>
              <a:prstGeom prst="rect">
                <a:avLst/>
              </a:prstGeom>
              <a:gradFill>
                <a:gsLst>
                  <a:gs pos="0">
                    <a:srgbClr val="123B4F"/>
                  </a:gs>
                  <a:gs pos="59000">
                    <a:srgbClr val="002060">
                      <a:alpha val="72000"/>
                    </a:srgbClr>
                  </a:gs>
                </a:gsLst>
                <a:lin ang="0" scaled="1"/>
              </a:gra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7" name="矩形 96">
                <a:extLst>
                  <a:ext uri="{FF2B5EF4-FFF2-40B4-BE49-F238E27FC236}">
                    <a16:creationId xmlns:a16="http://schemas.microsoft.com/office/drawing/2014/main" id="{58FF0264-8D5F-F699-285C-494BC07CFEB5}"/>
                  </a:ext>
                </a:extLst>
              </p:cNvPr>
              <p:cNvSpPr/>
              <p:nvPr/>
            </p:nvSpPr>
            <p:spPr>
              <a:xfrm>
                <a:off x="2453009" y="6053867"/>
                <a:ext cx="390888" cy="51795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98" name="直接连接符 97">
                <a:extLst>
                  <a:ext uri="{FF2B5EF4-FFF2-40B4-BE49-F238E27FC236}">
                    <a16:creationId xmlns:a16="http://schemas.microsoft.com/office/drawing/2014/main" id="{FBFCDB2B-6FC3-221E-C6EF-976FA9AD94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197532" y="4318020"/>
                <a:ext cx="0" cy="1521673"/>
              </a:xfrm>
              <a:prstGeom prst="line">
                <a:avLst/>
              </a:prstGeom>
              <a:ln w="9525">
                <a:gradFill flip="none" rotWithShape="1">
                  <a:gsLst>
                    <a:gs pos="55000">
                      <a:schemeClr val="accent4">
                        <a:lumMod val="75000"/>
                      </a:schemeClr>
                    </a:gs>
                    <a:gs pos="0">
                      <a:srgbClr val="FFC000"/>
                    </a:gs>
                    <a:gs pos="100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 scaled="1"/>
                  <a:tileRect/>
                </a:gra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9" name="矩形 98">
                <a:extLst>
                  <a:ext uri="{FF2B5EF4-FFF2-40B4-BE49-F238E27FC236}">
                    <a16:creationId xmlns:a16="http://schemas.microsoft.com/office/drawing/2014/main" id="{A62FB36A-1C57-3B1C-CC00-67DCCC609E15}"/>
                  </a:ext>
                </a:extLst>
              </p:cNvPr>
              <p:cNvSpPr/>
              <p:nvPr/>
            </p:nvSpPr>
            <p:spPr>
              <a:xfrm>
                <a:off x="3652457" y="6053868"/>
                <a:ext cx="390888" cy="51794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00" name="直接连接符 99">
                <a:extLst>
                  <a:ext uri="{FF2B5EF4-FFF2-40B4-BE49-F238E27FC236}">
                    <a16:creationId xmlns:a16="http://schemas.microsoft.com/office/drawing/2014/main" id="{3A2C9A06-015F-4480-0921-C3733E2A701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96980" y="4318020"/>
                <a:ext cx="0" cy="1521673"/>
              </a:xfrm>
              <a:prstGeom prst="line">
                <a:avLst/>
              </a:prstGeom>
              <a:ln w="9525">
                <a:gradFill flip="none" rotWithShape="1">
                  <a:gsLst>
                    <a:gs pos="55000">
                      <a:schemeClr val="accent4">
                        <a:lumMod val="75000"/>
                      </a:schemeClr>
                    </a:gs>
                    <a:gs pos="0">
                      <a:srgbClr val="FFC000"/>
                    </a:gs>
                    <a:gs pos="100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 scaled="1"/>
                  <a:tileRect/>
                </a:gra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1" name="矩形 100">
                <a:extLst>
                  <a:ext uri="{FF2B5EF4-FFF2-40B4-BE49-F238E27FC236}">
                    <a16:creationId xmlns:a16="http://schemas.microsoft.com/office/drawing/2014/main" id="{C0FEBE4F-7A58-4F59-65B7-2E1E9C940905}"/>
                  </a:ext>
                </a:extLst>
              </p:cNvPr>
              <p:cNvSpPr/>
              <p:nvPr/>
            </p:nvSpPr>
            <p:spPr>
              <a:xfrm>
                <a:off x="4978661" y="6002929"/>
                <a:ext cx="390888" cy="102733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02" name="直接连接符 101">
                <a:extLst>
                  <a:ext uri="{FF2B5EF4-FFF2-40B4-BE49-F238E27FC236}">
                    <a16:creationId xmlns:a16="http://schemas.microsoft.com/office/drawing/2014/main" id="{3B24FCDA-A2B5-F41F-F670-6AA3F610D46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3184" y="4318020"/>
                <a:ext cx="0" cy="1521673"/>
              </a:xfrm>
              <a:prstGeom prst="line">
                <a:avLst/>
              </a:prstGeom>
              <a:ln w="9525">
                <a:gradFill flip="none" rotWithShape="1">
                  <a:gsLst>
                    <a:gs pos="55000">
                      <a:schemeClr val="accent4">
                        <a:lumMod val="75000"/>
                      </a:schemeClr>
                    </a:gs>
                    <a:gs pos="0">
                      <a:srgbClr val="FFC000"/>
                    </a:gs>
                    <a:gs pos="100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 scaled="1"/>
                  <a:tileRect/>
                </a:gra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3" name="矩形 102">
                <a:extLst>
                  <a:ext uri="{FF2B5EF4-FFF2-40B4-BE49-F238E27FC236}">
                    <a16:creationId xmlns:a16="http://schemas.microsoft.com/office/drawing/2014/main" id="{95C4E612-2433-58EF-33D6-5DF966E2CD49}"/>
                  </a:ext>
                </a:extLst>
              </p:cNvPr>
              <p:cNvSpPr/>
              <p:nvPr/>
            </p:nvSpPr>
            <p:spPr>
              <a:xfrm>
                <a:off x="6178109" y="6002931"/>
                <a:ext cx="390888" cy="102732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04" name="直接连接符 103">
                <a:extLst>
                  <a:ext uri="{FF2B5EF4-FFF2-40B4-BE49-F238E27FC236}">
                    <a16:creationId xmlns:a16="http://schemas.microsoft.com/office/drawing/2014/main" id="{F2D7D4FC-7DF8-7EED-0428-350C5DBAE28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922632" y="4318020"/>
                <a:ext cx="0" cy="1521673"/>
              </a:xfrm>
              <a:prstGeom prst="line">
                <a:avLst/>
              </a:prstGeom>
              <a:ln w="9525">
                <a:gradFill flip="none" rotWithShape="1">
                  <a:gsLst>
                    <a:gs pos="55000">
                      <a:schemeClr val="accent4">
                        <a:lumMod val="75000"/>
                      </a:schemeClr>
                    </a:gs>
                    <a:gs pos="0">
                      <a:srgbClr val="FFC000"/>
                    </a:gs>
                    <a:gs pos="100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 scaled="1"/>
                  <a:tileRect/>
                </a:gra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5" name="矩形 104">
                <a:extLst>
                  <a:ext uri="{FF2B5EF4-FFF2-40B4-BE49-F238E27FC236}">
                    <a16:creationId xmlns:a16="http://schemas.microsoft.com/office/drawing/2014/main" id="{20B444BF-CD8B-DC48-E1E5-E5DDC89C9B6A}"/>
                  </a:ext>
                </a:extLst>
              </p:cNvPr>
              <p:cNvSpPr/>
              <p:nvPr/>
            </p:nvSpPr>
            <p:spPr>
              <a:xfrm>
                <a:off x="7450788" y="5200370"/>
                <a:ext cx="390888" cy="905293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06" name="直接连接符 105">
                <a:extLst>
                  <a:ext uri="{FF2B5EF4-FFF2-40B4-BE49-F238E27FC236}">
                    <a16:creationId xmlns:a16="http://schemas.microsoft.com/office/drawing/2014/main" id="{16DE6C6F-08AC-66FD-1A3B-DBBF4647EF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195311" y="4318020"/>
                <a:ext cx="0" cy="1521673"/>
              </a:xfrm>
              <a:prstGeom prst="line">
                <a:avLst/>
              </a:prstGeom>
              <a:ln w="9525">
                <a:gradFill flip="none" rotWithShape="1">
                  <a:gsLst>
                    <a:gs pos="55000">
                      <a:schemeClr val="accent4">
                        <a:lumMod val="75000"/>
                      </a:schemeClr>
                    </a:gs>
                    <a:gs pos="0">
                      <a:srgbClr val="FFC000"/>
                    </a:gs>
                    <a:gs pos="100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 scaled="1"/>
                  <a:tileRect/>
                </a:gra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7" name="矩形 106">
                <a:extLst>
                  <a:ext uri="{FF2B5EF4-FFF2-40B4-BE49-F238E27FC236}">
                    <a16:creationId xmlns:a16="http://schemas.microsoft.com/office/drawing/2014/main" id="{A8D0003F-DD52-8C35-C7A4-5CE2D1C66D27}"/>
                  </a:ext>
                </a:extLst>
              </p:cNvPr>
              <p:cNvSpPr/>
              <p:nvPr/>
            </p:nvSpPr>
            <p:spPr>
              <a:xfrm>
                <a:off x="8650236" y="6059943"/>
                <a:ext cx="390888" cy="45719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08" name="直接连接符 107">
                <a:extLst>
                  <a:ext uri="{FF2B5EF4-FFF2-40B4-BE49-F238E27FC236}">
                    <a16:creationId xmlns:a16="http://schemas.microsoft.com/office/drawing/2014/main" id="{C764F1A7-11C3-6DA5-9FF9-E2A8379BB04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94759" y="4318020"/>
                <a:ext cx="0" cy="1521673"/>
              </a:xfrm>
              <a:prstGeom prst="line">
                <a:avLst/>
              </a:prstGeom>
              <a:ln w="9525">
                <a:gradFill flip="none" rotWithShape="1">
                  <a:gsLst>
                    <a:gs pos="55000">
                      <a:schemeClr val="accent4">
                        <a:lumMod val="75000"/>
                      </a:schemeClr>
                    </a:gs>
                    <a:gs pos="0">
                      <a:srgbClr val="FFC000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9" name="矩形 108">
                <a:extLst>
                  <a:ext uri="{FF2B5EF4-FFF2-40B4-BE49-F238E27FC236}">
                    <a16:creationId xmlns:a16="http://schemas.microsoft.com/office/drawing/2014/main" id="{20264F76-304C-2463-6157-77FFA9DC24EF}"/>
                  </a:ext>
                </a:extLst>
              </p:cNvPr>
              <p:cNvSpPr/>
              <p:nvPr/>
            </p:nvSpPr>
            <p:spPr>
              <a:xfrm>
                <a:off x="9976440" y="5921247"/>
                <a:ext cx="390888" cy="184415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10" name="直接连接符 109">
                <a:extLst>
                  <a:ext uri="{FF2B5EF4-FFF2-40B4-BE49-F238E27FC236}">
                    <a16:creationId xmlns:a16="http://schemas.microsoft.com/office/drawing/2014/main" id="{2F63CE16-53E3-7889-7284-8B59C9609C4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720963" y="4318020"/>
                <a:ext cx="0" cy="1521673"/>
              </a:xfrm>
              <a:prstGeom prst="line">
                <a:avLst/>
              </a:prstGeom>
              <a:ln w="9525">
                <a:gradFill flip="none" rotWithShape="1">
                  <a:gsLst>
                    <a:gs pos="55000">
                      <a:schemeClr val="accent4">
                        <a:lumMod val="75000"/>
                      </a:schemeClr>
                    </a:gs>
                    <a:gs pos="0">
                      <a:srgbClr val="FFC000"/>
                    </a:gs>
                    <a:gs pos="100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 scaled="1"/>
                  <a:tileRect/>
                </a:gra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1" name="矩形 110">
                <a:extLst>
                  <a:ext uri="{FF2B5EF4-FFF2-40B4-BE49-F238E27FC236}">
                    <a16:creationId xmlns:a16="http://schemas.microsoft.com/office/drawing/2014/main" id="{2C6EC678-F783-6208-5597-93E86413215E}"/>
                  </a:ext>
                </a:extLst>
              </p:cNvPr>
              <p:cNvSpPr/>
              <p:nvPr/>
            </p:nvSpPr>
            <p:spPr>
              <a:xfrm>
                <a:off x="11175888" y="4811738"/>
                <a:ext cx="390888" cy="1293926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2" name="文本框 111">
                <a:extLst>
                  <a:ext uri="{FF2B5EF4-FFF2-40B4-BE49-F238E27FC236}">
                    <a16:creationId xmlns:a16="http://schemas.microsoft.com/office/drawing/2014/main" id="{397C1634-7882-3636-6A1B-E8826BE69FBC}"/>
                  </a:ext>
                </a:extLst>
              </p:cNvPr>
              <p:cNvSpPr txBox="1"/>
              <p:nvPr/>
            </p:nvSpPr>
            <p:spPr>
              <a:xfrm>
                <a:off x="2208061" y="5723234"/>
                <a:ext cx="885922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2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思源黑体 CN Medium" panose="020B0600000000000000" pitchFamily="34" charset="-122"/>
                  </a:rPr>
                  <a:t>0.3%</a:t>
                </a:r>
                <a:endParaRPr lang="zh-CN" altLang="en-US" sz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113" name="文本框 112">
                <a:extLst>
                  <a:ext uri="{FF2B5EF4-FFF2-40B4-BE49-F238E27FC236}">
                    <a16:creationId xmlns:a16="http://schemas.microsoft.com/office/drawing/2014/main" id="{7D1F4169-8BF3-49FB-CC13-CC2E917D4A03}"/>
                  </a:ext>
                </a:extLst>
              </p:cNvPr>
              <p:cNvSpPr txBox="1"/>
              <p:nvPr/>
            </p:nvSpPr>
            <p:spPr>
              <a:xfrm>
                <a:off x="3407508" y="5701192"/>
                <a:ext cx="885922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2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思源黑体 CN Medium" panose="020B0600000000000000" pitchFamily="34" charset="-122"/>
                  </a:rPr>
                  <a:t>0.2%</a:t>
                </a:r>
                <a:endParaRPr lang="zh-CN" altLang="en-US" sz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114" name="文本框 113">
                <a:extLst>
                  <a:ext uri="{FF2B5EF4-FFF2-40B4-BE49-F238E27FC236}">
                    <a16:creationId xmlns:a16="http://schemas.microsoft.com/office/drawing/2014/main" id="{738EABC8-0B2B-69E5-DDBE-1E767C53DF56}"/>
                  </a:ext>
                </a:extLst>
              </p:cNvPr>
              <p:cNvSpPr txBox="1"/>
              <p:nvPr/>
            </p:nvSpPr>
            <p:spPr>
              <a:xfrm>
                <a:off x="4731144" y="5736439"/>
                <a:ext cx="885922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2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思源黑体 CN Medium" panose="020B0600000000000000" pitchFamily="34" charset="-122"/>
                  </a:rPr>
                  <a:t>2.3%</a:t>
                </a:r>
                <a:endParaRPr lang="zh-CN" altLang="en-US" sz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115" name="文本框 114">
                <a:extLst>
                  <a:ext uri="{FF2B5EF4-FFF2-40B4-BE49-F238E27FC236}">
                    <a16:creationId xmlns:a16="http://schemas.microsoft.com/office/drawing/2014/main" id="{9F3E2B70-8999-6932-1F44-9767EF532BE7}"/>
                  </a:ext>
                </a:extLst>
              </p:cNvPr>
              <p:cNvSpPr txBox="1"/>
              <p:nvPr/>
            </p:nvSpPr>
            <p:spPr>
              <a:xfrm>
                <a:off x="5928527" y="5692349"/>
                <a:ext cx="885922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2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思源黑体 CN Medium" panose="020B0600000000000000" pitchFamily="34" charset="-122"/>
                  </a:rPr>
                  <a:t>2.6%</a:t>
                </a:r>
                <a:endParaRPr lang="zh-CN" altLang="en-US" sz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116" name="文本框 115">
                <a:extLst>
                  <a:ext uri="{FF2B5EF4-FFF2-40B4-BE49-F238E27FC236}">
                    <a16:creationId xmlns:a16="http://schemas.microsoft.com/office/drawing/2014/main" id="{0CA41C9C-18C4-FD51-CDD7-7F1768621B00}"/>
                  </a:ext>
                </a:extLst>
              </p:cNvPr>
              <p:cNvSpPr txBox="1"/>
              <p:nvPr/>
            </p:nvSpPr>
            <p:spPr>
              <a:xfrm>
                <a:off x="7203271" y="4923371"/>
                <a:ext cx="885922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2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思源黑体 CN Medium" panose="020B0600000000000000" pitchFamily="34" charset="-122"/>
                  </a:rPr>
                  <a:t>35.1%</a:t>
                </a:r>
                <a:endParaRPr lang="zh-CN" altLang="en-US" sz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117" name="文本框 116">
                <a:extLst>
                  <a:ext uri="{FF2B5EF4-FFF2-40B4-BE49-F238E27FC236}">
                    <a16:creationId xmlns:a16="http://schemas.microsoft.com/office/drawing/2014/main" id="{4ACC2C2B-DB20-D4E8-E034-CA2B5BC149DD}"/>
                  </a:ext>
                </a:extLst>
              </p:cNvPr>
              <p:cNvSpPr txBox="1"/>
              <p:nvPr/>
            </p:nvSpPr>
            <p:spPr>
              <a:xfrm>
                <a:off x="8402718" y="5776869"/>
                <a:ext cx="885922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2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思源黑体 CN Medium" panose="020B0600000000000000" pitchFamily="34" charset="-122"/>
                  </a:rPr>
                  <a:t>0.6%</a:t>
                </a:r>
                <a:endParaRPr lang="zh-CN" altLang="en-US" sz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118" name="文本框 117">
                <a:extLst>
                  <a:ext uri="{FF2B5EF4-FFF2-40B4-BE49-F238E27FC236}">
                    <a16:creationId xmlns:a16="http://schemas.microsoft.com/office/drawing/2014/main" id="{306B232F-ECF8-70EC-5741-D87981DE2E4E}"/>
                  </a:ext>
                </a:extLst>
              </p:cNvPr>
              <p:cNvSpPr txBox="1"/>
              <p:nvPr/>
            </p:nvSpPr>
            <p:spPr>
              <a:xfrm>
                <a:off x="9728924" y="5672074"/>
                <a:ext cx="885922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2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思源黑体 CN Medium" panose="020B0600000000000000" pitchFamily="34" charset="-122"/>
                  </a:rPr>
                  <a:t>6.8%</a:t>
                </a:r>
                <a:endParaRPr lang="zh-CN" altLang="en-US" sz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119" name="文本框 118">
                <a:extLst>
                  <a:ext uri="{FF2B5EF4-FFF2-40B4-BE49-F238E27FC236}">
                    <a16:creationId xmlns:a16="http://schemas.microsoft.com/office/drawing/2014/main" id="{6DF65BF4-CDEB-7446-D2F4-9910B925C90F}"/>
                  </a:ext>
                </a:extLst>
              </p:cNvPr>
              <p:cNvSpPr txBox="1"/>
              <p:nvPr/>
            </p:nvSpPr>
            <p:spPr>
              <a:xfrm>
                <a:off x="11002070" y="4466354"/>
                <a:ext cx="675918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2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思源黑体 CN Medium" panose="020B0600000000000000" pitchFamily="34" charset="-122"/>
                  </a:rPr>
                  <a:t>52.1%</a:t>
                </a:r>
                <a:endParaRPr lang="zh-CN" altLang="en-US" sz="12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27" name="组合 126">
              <a:extLst>
                <a:ext uri="{FF2B5EF4-FFF2-40B4-BE49-F238E27FC236}">
                  <a16:creationId xmlns:a16="http://schemas.microsoft.com/office/drawing/2014/main" id="{7472CF56-A320-B049-3C0A-C1752E9CA6F5}"/>
                </a:ext>
              </a:extLst>
            </p:cNvPr>
            <p:cNvGrpSpPr/>
            <p:nvPr/>
          </p:nvGrpSpPr>
          <p:grpSpPr>
            <a:xfrm>
              <a:off x="687872" y="1991944"/>
              <a:ext cx="1359384" cy="1427760"/>
              <a:chOff x="687872" y="1991944"/>
              <a:chExt cx="1359384" cy="1427760"/>
            </a:xfrm>
          </p:grpSpPr>
          <p:sp>
            <p:nvSpPr>
              <p:cNvPr id="120" name="任意多边形: 形状 119">
                <a:extLst>
                  <a:ext uri="{FF2B5EF4-FFF2-40B4-BE49-F238E27FC236}">
                    <a16:creationId xmlns:a16="http://schemas.microsoft.com/office/drawing/2014/main" id="{5FBC7BDC-7720-7004-A102-E9B65EB96C91}"/>
                  </a:ext>
                </a:extLst>
              </p:cNvPr>
              <p:cNvSpPr/>
              <p:nvPr/>
            </p:nvSpPr>
            <p:spPr>
              <a:xfrm>
                <a:off x="1045552" y="1991944"/>
                <a:ext cx="609684" cy="553212"/>
              </a:xfrm>
              <a:custGeom>
                <a:avLst/>
                <a:gdLst>
                  <a:gd name="connsiteX0" fmla="*/ 116112 w 607919"/>
                  <a:gd name="connsiteY0" fmla="*/ 473652 h 551610"/>
                  <a:gd name="connsiteX1" fmla="*/ 118901 w 607919"/>
                  <a:gd name="connsiteY1" fmla="*/ 480423 h 551610"/>
                  <a:gd name="connsiteX2" fmla="*/ 118901 w 607919"/>
                  <a:gd name="connsiteY2" fmla="*/ 551610 h 551610"/>
                  <a:gd name="connsiteX3" fmla="*/ 55604 w 607919"/>
                  <a:gd name="connsiteY3" fmla="*/ 551610 h 551610"/>
                  <a:gd name="connsiteX4" fmla="*/ 55604 w 607919"/>
                  <a:gd name="connsiteY4" fmla="*/ 540851 h 551610"/>
                  <a:gd name="connsiteX5" fmla="*/ 65255 w 607919"/>
                  <a:gd name="connsiteY5" fmla="*/ 520583 h 551610"/>
                  <a:gd name="connsiteX6" fmla="*/ 83555 w 607919"/>
                  <a:gd name="connsiteY6" fmla="*/ 502317 h 551610"/>
                  <a:gd name="connsiteX7" fmla="*/ 109375 w 607919"/>
                  <a:gd name="connsiteY7" fmla="*/ 476545 h 551610"/>
                  <a:gd name="connsiteX8" fmla="*/ 116112 w 607919"/>
                  <a:gd name="connsiteY8" fmla="*/ 473652 h 551610"/>
                  <a:gd name="connsiteX9" fmla="*/ 199155 w 607919"/>
                  <a:gd name="connsiteY9" fmla="*/ 390799 h 551610"/>
                  <a:gd name="connsiteX10" fmla="*/ 201956 w 607919"/>
                  <a:gd name="connsiteY10" fmla="*/ 397632 h 551610"/>
                  <a:gd name="connsiteX11" fmla="*/ 201956 w 607919"/>
                  <a:gd name="connsiteY11" fmla="*/ 551610 h 551610"/>
                  <a:gd name="connsiteX12" fmla="*/ 145363 w 607919"/>
                  <a:gd name="connsiteY12" fmla="*/ 551610 h 551610"/>
                  <a:gd name="connsiteX13" fmla="*/ 145363 w 607919"/>
                  <a:gd name="connsiteY13" fmla="*/ 454170 h 551610"/>
                  <a:gd name="connsiteX14" fmla="*/ 154879 w 607919"/>
                  <a:gd name="connsiteY14" fmla="*/ 431030 h 551610"/>
                  <a:gd name="connsiteX15" fmla="*/ 192315 w 607919"/>
                  <a:gd name="connsiteY15" fmla="*/ 393630 h 551610"/>
                  <a:gd name="connsiteX16" fmla="*/ 199155 w 607919"/>
                  <a:gd name="connsiteY16" fmla="*/ 390799 h 551610"/>
                  <a:gd name="connsiteX17" fmla="*/ 231082 w 607919"/>
                  <a:gd name="connsiteY17" fmla="*/ 388245 h 551610"/>
                  <a:gd name="connsiteX18" fmla="*/ 237930 w 607919"/>
                  <a:gd name="connsiteY18" fmla="*/ 391091 h 551610"/>
                  <a:gd name="connsiteX19" fmla="*/ 266763 w 607919"/>
                  <a:gd name="connsiteY19" fmla="*/ 419867 h 551610"/>
                  <a:gd name="connsiteX20" fmla="*/ 275915 w 607919"/>
                  <a:gd name="connsiteY20" fmla="*/ 428875 h 551610"/>
                  <a:gd name="connsiteX21" fmla="*/ 284941 w 607919"/>
                  <a:gd name="connsiteY21" fmla="*/ 451520 h 551610"/>
                  <a:gd name="connsiteX22" fmla="*/ 284941 w 607919"/>
                  <a:gd name="connsiteY22" fmla="*/ 551610 h 551610"/>
                  <a:gd name="connsiteX23" fmla="*/ 228277 w 607919"/>
                  <a:gd name="connsiteY23" fmla="*/ 551610 h 551610"/>
                  <a:gd name="connsiteX24" fmla="*/ 228277 w 607919"/>
                  <a:gd name="connsiteY24" fmla="*/ 394969 h 551610"/>
                  <a:gd name="connsiteX25" fmla="*/ 231082 w 607919"/>
                  <a:gd name="connsiteY25" fmla="*/ 388245 h 551610"/>
                  <a:gd name="connsiteX26" fmla="*/ 365148 w 607919"/>
                  <a:gd name="connsiteY26" fmla="*/ 381336 h 551610"/>
                  <a:gd name="connsiteX27" fmla="*/ 367997 w 607919"/>
                  <a:gd name="connsiteY27" fmla="*/ 388122 h 551610"/>
                  <a:gd name="connsiteX28" fmla="*/ 367997 w 607919"/>
                  <a:gd name="connsiteY28" fmla="*/ 551610 h 551610"/>
                  <a:gd name="connsiteX29" fmla="*/ 311262 w 607919"/>
                  <a:gd name="connsiteY29" fmla="*/ 551610 h 551610"/>
                  <a:gd name="connsiteX30" fmla="*/ 311262 w 607919"/>
                  <a:gd name="connsiteY30" fmla="*/ 444661 h 551610"/>
                  <a:gd name="connsiteX31" fmla="*/ 316898 w 607919"/>
                  <a:gd name="connsiteY31" fmla="*/ 425523 h 551610"/>
                  <a:gd name="connsiteX32" fmla="*/ 322534 w 607919"/>
                  <a:gd name="connsiteY32" fmla="*/ 419894 h 551610"/>
                  <a:gd name="connsiteX33" fmla="*/ 358353 w 607919"/>
                  <a:gd name="connsiteY33" fmla="*/ 384120 h 551610"/>
                  <a:gd name="connsiteX34" fmla="*/ 365148 w 607919"/>
                  <a:gd name="connsiteY34" fmla="*/ 381336 h 551610"/>
                  <a:gd name="connsiteX35" fmla="*/ 448177 w 607919"/>
                  <a:gd name="connsiteY35" fmla="*/ 298352 h 551610"/>
                  <a:gd name="connsiteX36" fmla="*/ 450982 w 607919"/>
                  <a:gd name="connsiteY36" fmla="*/ 305139 h 551610"/>
                  <a:gd name="connsiteX37" fmla="*/ 450982 w 607919"/>
                  <a:gd name="connsiteY37" fmla="*/ 551610 h 551610"/>
                  <a:gd name="connsiteX38" fmla="*/ 394318 w 607919"/>
                  <a:gd name="connsiteY38" fmla="*/ 551610 h 551610"/>
                  <a:gd name="connsiteX39" fmla="*/ 394318 w 607919"/>
                  <a:gd name="connsiteY39" fmla="*/ 361815 h 551610"/>
                  <a:gd name="connsiteX40" fmla="*/ 403846 w 607919"/>
                  <a:gd name="connsiteY40" fmla="*/ 338669 h 551610"/>
                  <a:gd name="connsiteX41" fmla="*/ 441329 w 607919"/>
                  <a:gd name="connsiteY41" fmla="*/ 301136 h 551610"/>
                  <a:gd name="connsiteX42" fmla="*/ 448177 w 607919"/>
                  <a:gd name="connsiteY42" fmla="*/ 298352 h 551610"/>
                  <a:gd name="connsiteX43" fmla="*/ 527085 w 607919"/>
                  <a:gd name="connsiteY43" fmla="*/ 219452 h 551610"/>
                  <a:gd name="connsiteX44" fmla="*/ 529874 w 607919"/>
                  <a:gd name="connsiteY44" fmla="*/ 226177 h 551610"/>
                  <a:gd name="connsiteX45" fmla="*/ 529874 w 607919"/>
                  <a:gd name="connsiteY45" fmla="*/ 551610 h 551610"/>
                  <a:gd name="connsiteX46" fmla="*/ 477232 w 607919"/>
                  <a:gd name="connsiteY46" fmla="*/ 551610 h 551610"/>
                  <a:gd name="connsiteX47" fmla="*/ 477232 w 607919"/>
                  <a:gd name="connsiteY47" fmla="*/ 278727 h 551610"/>
                  <a:gd name="connsiteX48" fmla="*/ 486883 w 607919"/>
                  <a:gd name="connsiteY48" fmla="*/ 255580 h 551610"/>
                  <a:gd name="connsiteX49" fmla="*/ 520348 w 607919"/>
                  <a:gd name="connsiteY49" fmla="*/ 222298 h 551610"/>
                  <a:gd name="connsiteX50" fmla="*/ 527085 w 607919"/>
                  <a:gd name="connsiteY50" fmla="*/ 219452 h 551610"/>
                  <a:gd name="connsiteX51" fmla="*/ 387769 w 607919"/>
                  <a:gd name="connsiteY51" fmla="*/ 0 h 551610"/>
                  <a:gd name="connsiteX52" fmla="*/ 580729 w 607919"/>
                  <a:gd name="connsiteY52" fmla="*/ 0 h 551610"/>
                  <a:gd name="connsiteX53" fmla="*/ 607919 w 607919"/>
                  <a:gd name="connsiteY53" fmla="*/ 26022 h 551610"/>
                  <a:gd name="connsiteX54" fmla="*/ 607919 w 607919"/>
                  <a:gd name="connsiteY54" fmla="*/ 219812 h 551610"/>
                  <a:gd name="connsiteX55" fmla="*/ 598271 w 607919"/>
                  <a:gd name="connsiteY55" fmla="*/ 223815 h 551610"/>
                  <a:gd name="connsiteX56" fmla="*/ 530610 w 607919"/>
                  <a:gd name="connsiteY56" fmla="*/ 156258 h 551610"/>
                  <a:gd name="connsiteX57" fmla="*/ 304320 w 607919"/>
                  <a:gd name="connsiteY57" fmla="*/ 382325 h 551610"/>
                  <a:gd name="connsiteX58" fmla="*/ 285024 w 607919"/>
                  <a:gd name="connsiteY58" fmla="*/ 382325 h 551610"/>
                  <a:gd name="connsiteX59" fmla="*/ 216360 w 607919"/>
                  <a:gd name="connsiteY59" fmla="*/ 313767 h 551610"/>
                  <a:gd name="connsiteX60" fmla="*/ 94068 w 607919"/>
                  <a:gd name="connsiteY60" fmla="*/ 435996 h 551610"/>
                  <a:gd name="connsiteX61" fmla="*/ 17260 w 607919"/>
                  <a:gd name="connsiteY61" fmla="*/ 435996 h 551610"/>
                  <a:gd name="connsiteX62" fmla="*/ 15882 w 607919"/>
                  <a:gd name="connsiteY62" fmla="*/ 434745 h 551610"/>
                  <a:gd name="connsiteX63" fmla="*/ 15882 w 607919"/>
                  <a:gd name="connsiteY63" fmla="*/ 358055 h 551610"/>
                  <a:gd name="connsiteX64" fmla="*/ 206837 w 607919"/>
                  <a:gd name="connsiteY64" fmla="*/ 167267 h 551610"/>
                  <a:gd name="connsiteX65" fmla="*/ 226008 w 607919"/>
                  <a:gd name="connsiteY65" fmla="*/ 167267 h 551610"/>
                  <a:gd name="connsiteX66" fmla="*/ 294672 w 607919"/>
                  <a:gd name="connsiteY66" fmla="*/ 235701 h 551610"/>
                  <a:gd name="connsiteX67" fmla="*/ 424481 w 607919"/>
                  <a:gd name="connsiteY67" fmla="*/ 105965 h 551610"/>
                  <a:gd name="connsiteX68" fmla="*/ 452423 w 607919"/>
                  <a:gd name="connsiteY68" fmla="*/ 78192 h 551610"/>
                  <a:gd name="connsiteX69" fmla="*/ 383885 w 607919"/>
                  <a:gd name="connsiteY69" fmla="*/ 9633 h 551610"/>
                  <a:gd name="connsiteX70" fmla="*/ 387769 w 607919"/>
                  <a:gd name="connsiteY70" fmla="*/ 0 h 5516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</a:cxnLst>
                <a:rect l="l" t="t" r="r" b="b"/>
                <a:pathLst>
                  <a:path w="607919" h="551610">
                    <a:moveTo>
                      <a:pt x="116112" y="473652"/>
                    </a:moveTo>
                    <a:cubicBezTo>
                      <a:pt x="117836" y="474356"/>
                      <a:pt x="118901" y="476670"/>
                      <a:pt x="118901" y="480423"/>
                    </a:cubicBezTo>
                    <a:lnTo>
                      <a:pt x="118901" y="551610"/>
                    </a:lnTo>
                    <a:lnTo>
                      <a:pt x="55604" y="551610"/>
                    </a:lnTo>
                    <a:lnTo>
                      <a:pt x="55604" y="540851"/>
                    </a:lnTo>
                    <a:cubicBezTo>
                      <a:pt x="55604" y="534971"/>
                      <a:pt x="59991" y="525838"/>
                      <a:pt x="65255" y="520583"/>
                    </a:cubicBezTo>
                    <a:lnTo>
                      <a:pt x="83555" y="502317"/>
                    </a:lnTo>
                    <a:lnTo>
                      <a:pt x="109375" y="476545"/>
                    </a:lnTo>
                    <a:cubicBezTo>
                      <a:pt x="112007" y="473855"/>
                      <a:pt x="114389" y="472948"/>
                      <a:pt x="116112" y="473652"/>
                    </a:cubicBezTo>
                    <a:close/>
                    <a:moveTo>
                      <a:pt x="199155" y="390799"/>
                    </a:moveTo>
                    <a:cubicBezTo>
                      <a:pt x="200892" y="391534"/>
                      <a:pt x="201956" y="393880"/>
                      <a:pt x="201956" y="397632"/>
                    </a:cubicBezTo>
                    <a:lnTo>
                      <a:pt x="201956" y="551610"/>
                    </a:lnTo>
                    <a:lnTo>
                      <a:pt x="145363" y="551610"/>
                    </a:lnTo>
                    <a:lnTo>
                      <a:pt x="145363" y="454170"/>
                    </a:lnTo>
                    <a:cubicBezTo>
                      <a:pt x="145363" y="446665"/>
                      <a:pt x="149620" y="436283"/>
                      <a:pt x="154879" y="431030"/>
                    </a:cubicBezTo>
                    <a:lnTo>
                      <a:pt x="192315" y="393630"/>
                    </a:lnTo>
                    <a:cubicBezTo>
                      <a:pt x="195007" y="390941"/>
                      <a:pt x="197417" y="390065"/>
                      <a:pt x="199155" y="390799"/>
                    </a:cubicBezTo>
                    <a:close/>
                    <a:moveTo>
                      <a:pt x="231082" y="388245"/>
                    </a:moveTo>
                    <a:cubicBezTo>
                      <a:pt x="232822" y="387525"/>
                      <a:pt x="235235" y="388401"/>
                      <a:pt x="237930" y="391091"/>
                    </a:cubicBezTo>
                    <a:lnTo>
                      <a:pt x="266763" y="419867"/>
                    </a:lnTo>
                    <a:lnTo>
                      <a:pt x="275915" y="428875"/>
                    </a:lnTo>
                    <a:cubicBezTo>
                      <a:pt x="280929" y="433879"/>
                      <a:pt x="284941" y="444013"/>
                      <a:pt x="284941" y="451520"/>
                    </a:cubicBezTo>
                    <a:lnTo>
                      <a:pt x="284941" y="551610"/>
                    </a:lnTo>
                    <a:lnTo>
                      <a:pt x="228277" y="551610"/>
                    </a:lnTo>
                    <a:lnTo>
                      <a:pt x="228277" y="394969"/>
                    </a:lnTo>
                    <a:cubicBezTo>
                      <a:pt x="228277" y="391278"/>
                      <a:pt x="229343" y="388964"/>
                      <a:pt x="231082" y="388245"/>
                    </a:cubicBezTo>
                    <a:close/>
                    <a:moveTo>
                      <a:pt x="365148" y="381336"/>
                    </a:moveTo>
                    <a:cubicBezTo>
                      <a:pt x="366901" y="382055"/>
                      <a:pt x="367997" y="384370"/>
                      <a:pt x="367997" y="388122"/>
                    </a:cubicBezTo>
                    <a:lnTo>
                      <a:pt x="367997" y="551610"/>
                    </a:lnTo>
                    <a:lnTo>
                      <a:pt x="311262" y="551610"/>
                    </a:lnTo>
                    <a:lnTo>
                      <a:pt x="311262" y="444661"/>
                    </a:lnTo>
                    <a:cubicBezTo>
                      <a:pt x="311262" y="437156"/>
                      <a:pt x="313767" y="428650"/>
                      <a:pt x="316898" y="425523"/>
                    </a:cubicBezTo>
                    <a:cubicBezTo>
                      <a:pt x="320029" y="422396"/>
                      <a:pt x="322534" y="419894"/>
                      <a:pt x="322534" y="419894"/>
                    </a:cubicBezTo>
                    <a:lnTo>
                      <a:pt x="358353" y="384120"/>
                    </a:lnTo>
                    <a:cubicBezTo>
                      <a:pt x="360983" y="381493"/>
                      <a:pt x="363394" y="380617"/>
                      <a:pt x="365148" y="381336"/>
                    </a:cubicBezTo>
                    <a:close/>
                    <a:moveTo>
                      <a:pt x="448177" y="298352"/>
                    </a:moveTo>
                    <a:cubicBezTo>
                      <a:pt x="449916" y="299071"/>
                      <a:pt x="450982" y="301386"/>
                      <a:pt x="450982" y="305139"/>
                    </a:cubicBezTo>
                    <a:lnTo>
                      <a:pt x="450982" y="551610"/>
                    </a:lnTo>
                    <a:lnTo>
                      <a:pt x="394318" y="551610"/>
                    </a:lnTo>
                    <a:lnTo>
                      <a:pt x="394318" y="361815"/>
                    </a:lnTo>
                    <a:cubicBezTo>
                      <a:pt x="394318" y="354308"/>
                      <a:pt x="398580" y="343924"/>
                      <a:pt x="403846" y="338669"/>
                    </a:cubicBezTo>
                    <a:lnTo>
                      <a:pt x="441329" y="301136"/>
                    </a:lnTo>
                    <a:cubicBezTo>
                      <a:pt x="444024" y="298508"/>
                      <a:pt x="446438" y="297633"/>
                      <a:pt x="448177" y="298352"/>
                    </a:cubicBezTo>
                    <a:close/>
                    <a:moveTo>
                      <a:pt x="527085" y="219452"/>
                    </a:moveTo>
                    <a:cubicBezTo>
                      <a:pt x="528809" y="220171"/>
                      <a:pt x="529874" y="222486"/>
                      <a:pt x="529874" y="226177"/>
                    </a:cubicBezTo>
                    <a:lnTo>
                      <a:pt x="529874" y="551610"/>
                    </a:lnTo>
                    <a:lnTo>
                      <a:pt x="477232" y="551610"/>
                    </a:lnTo>
                    <a:lnTo>
                      <a:pt x="477232" y="278727"/>
                    </a:lnTo>
                    <a:cubicBezTo>
                      <a:pt x="477232" y="271345"/>
                      <a:pt x="481494" y="260960"/>
                      <a:pt x="486883" y="255580"/>
                    </a:cubicBezTo>
                    <a:lnTo>
                      <a:pt x="520348" y="222298"/>
                    </a:lnTo>
                    <a:cubicBezTo>
                      <a:pt x="522980" y="219608"/>
                      <a:pt x="525362" y="218732"/>
                      <a:pt x="527085" y="219452"/>
                    </a:cubicBezTo>
                    <a:close/>
                    <a:moveTo>
                      <a:pt x="387769" y="0"/>
                    </a:moveTo>
                    <a:lnTo>
                      <a:pt x="580729" y="0"/>
                    </a:lnTo>
                    <a:cubicBezTo>
                      <a:pt x="594512" y="0"/>
                      <a:pt x="607919" y="12135"/>
                      <a:pt x="607919" y="26022"/>
                    </a:cubicBezTo>
                    <a:lnTo>
                      <a:pt x="607919" y="219812"/>
                    </a:lnTo>
                    <a:cubicBezTo>
                      <a:pt x="607919" y="227318"/>
                      <a:pt x="603534" y="229070"/>
                      <a:pt x="598271" y="223815"/>
                    </a:cubicBezTo>
                    <a:lnTo>
                      <a:pt x="530610" y="156258"/>
                    </a:lnTo>
                    <a:lnTo>
                      <a:pt x="304320" y="382325"/>
                    </a:lnTo>
                    <a:cubicBezTo>
                      <a:pt x="298932" y="387580"/>
                      <a:pt x="290412" y="387580"/>
                      <a:pt x="285024" y="382325"/>
                    </a:cubicBezTo>
                    <a:lnTo>
                      <a:pt x="216360" y="313767"/>
                    </a:lnTo>
                    <a:lnTo>
                      <a:pt x="94068" y="435996"/>
                    </a:lnTo>
                    <a:cubicBezTo>
                      <a:pt x="72767" y="457264"/>
                      <a:pt x="38435" y="457264"/>
                      <a:pt x="17260" y="435996"/>
                    </a:cubicBezTo>
                    <a:lnTo>
                      <a:pt x="15882" y="434745"/>
                    </a:lnTo>
                    <a:cubicBezTo>
                      <a:pt x="-5294" y="413477"/>
                      <a:pt x="-5294" y="379198"/>
                      <a:pt x="15882" y="358055"/>
                    </a:cubicBezTo>
                    <a:lnTo>
                      <a:pt x="206837" y="167267"/>
                    </a:lnTo>
                    <a:cubicBezTo>
                      <a:pt x="212100" y="161888"/>
                      <a:pt x="220745" y="161888"/>
                      <a:pt x="226008" y="167267"/>
                    </a:cubicBezTo>
                    <a:lnTo>
                      <a:pt x="294672" y="235701"/>
                    </a:lnTo>
                    <a:lnTo>
                      <a:pt x="424481" y="105965"/>
                    </a:lnTo>
                    <a:lnTo>
                      <a:pt x="452423" y="78192"/>
                    </a:lnTo>
                    <a:lnTo>
                      <a:pt x="383885" y="9633"/>
                    </a:lnTo>
                    <a:cubicBezTo>
                      <a:pt x="378497" y="4379"/>
                      <a:pt x="380376" y="0"/>
                      <a:pt x="387769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2" name="圆柱体 121">
                <a:extLst>
                  <a:ext uri="{FF2B5EF4-FFF2-40B4-BE49-F238E27FC236}">
                    <a16:creationId xmlns:a16="http://schemas.microsoft.com/office/drawing/2014/main" id="{2867242C-8B26-38B3-9540-0F83A936D02D}"/>
                  </a:ext>
                </a:extLst>
              </p:cNvPr>
              <p:cNvSpPr/>
              <p:nvPr/>
            </p:nvSpPr>
            <p:spPr>
              <a:xfrm>
                <a:off x="816678" y="3117812"/>
                <a:ext cx="1040926" cy="301892"/>
              </a:xfrm>
              <a:prstGeom prst="can">
                <a:avLst>
                  <a:gd name="adj" fmla="val 43497"/>
                </a:avLst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4" name="文本框 123">
                <a:extLst>
                  <a:ext uri="{FF2B5EF4-FFF2-40B4-BE49-F238E27FC236}">
                    <a16:creationId xmlns:a16="http://schemas.microsoft.com/office/drawing/2014/main" id="{A74CB474-E76B-2205-FE7A-E1D9043AACD6}"/>
                  </a:ext>
                </a:extLst>
              </p:cNvPr>
              <p:cNvSpPr txBox="1"/>
              <p:nvPr/>
            </p:nvSpPr>
            <p:spPr>
              <a:xfrm>
                <a:off x="687872" y="2594592"/>
                <a:ext cx="1359384" cy="5232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400" b="1">
                    <a:solidFill>
                      <a:srgbClr val="FFC000"/>
                    </a:solidFill>
                  </a:rPr>
                  <a:t>大快消</a:t>
                </a:r>
                <a:endParaRPr lang="en-US" altLang="zh-CN" sz="1400" b="1">
                  <a:solidFill>
                    <a:srgbClr val="FFC000"/>
                  </a:solidFill>
                </a:endParaRPr>
              </a:p>
              <a:p>
                <a:pPr algn="ctr"/>
                <a:r>
                  <a:rPr lang="zh-CN" altLang="en-US" sz="1400" b="1">
                    <a:solidFill>
                      <a:srgbClr val="FFC000"/>
                    </a:solidFill>
                  </a:rPr>
                  <a:t>时均GMV指数</a:t>
                </a:r>
              </a:p>
            </p:txBody>
          </p:sp>
        </p:grpSp>
        <p:grpSp>
          <p:nvGrpSpPr>
            <p:cNvPr id="128" name="组合 127">
              <a:extLst>
                <a:ext uri="{FF2B5EF4-FFF2-40B4-BE49-F238E27FC236}">
                  <a16:creationId xmlns:a16="http://schemas.microsoft.com/office/drawing/2014/main" id="{2EE83C4B-899E-7F43-9363-2A32FD234B8B}"/>
                </a:ext>
              </a:extLst>
            </p:cNvPr>
            <p:cNvGrpSpPr/>
            <p:nvPr/>
          </p:nvGrpSpPr>
          <p:grpSpPr>
            <a:xfrm>
              <a:off x="567071" y="4596145"/>
              <a:ext cx="1497643" cy="1269153"/>
              <a:chOff x="567071" y="4596145"/>
              <a:chExt cx="1497643" cy="1269153"/>
            </a:xfrm>
          </p:grpSpPr>
          <p:sp>
            <p:nvSpPr>
              <p:cNvPr id="121" name="任意多边形: 形状 120">
                <a:extLst>
                  <a:ext uri="{FF2B5EF4-FFF2-40B4-BE49-F238E27FC236}">
                    <a16:creationId xmlns:a16="http://schemas.microsoft.com/office/drawing/2014/main" id="{DCE85748-E3F4-B0C1-E802-C4D64898A3AF}"/>
                  </a:ext>
                </a:extLst>
              </p:cNvPr>
              <p:cNvSpPr/>
              <p:nvPr/>
            </p:nvSpPr>
            <p:spPr>
              <a:xfrm>
                <a:off x="1062722" y="4596145"/>
                <a:ext cx="609685" cy="431185"/>
              </a:xfrm>
              <a:custGeom>
                <a:avLst/>
                <a:gdLst>
                  <a:gd name="connsiteX0" fmla="*/ 230487 w 606022"/>
                  <a:gd name="connsiteY0" fmla="*/ 326416 h 428595"/>
                  <a:gd name="connsiteX1" fmla="*/ 230487 w 606022"/>
                  <a:gd name="connsiteY1" fmla="*/ 358161 h 428595"/>
                  <a:gd name="connsiteX2" fmla="*/ 260291 w 606022"/>
                  <a:gd name="connsiteY2" fmla="*/ 387922 h 428595"/>
                  <a:gd name="connsiteX3" fmla="*/ 356659 w 606022"/>
                  <a:gd name="connsiteY3" fmla="*/ 387922 h 428595"/>
                  <a:gd name="connsiteX4" fmla="*/ 386463 w 606022"/>
                  <a:gd name="connsiteY4" fmla="*/ 358161 h 428595"/>
                  <a:gd name="connsiteX5" fmla="*/ 386463 w 606022"/>
                  <a:gd name="connsiteY5" fmla="*/ 326416 h 428595"/>
                  <a:gd name="connsiteX6" fmla="*/ 260291 w 606022"/>
                  <a:gd name="connsiteY6" fmla="*/ 245069 h 428595"/>
                  <a:gd name="connsiteX7" fmla="*/ 230487 w 606022"/>
                  <a:gd name="connsiteY7" fmla="*/ 274830 h 428595"/>
                  <a:gd name="connsiteX8" fmla="*/ 230487 w 606022"/>
                  <a:gd name="connsiteY8" fmla="*/ 306575 h 428595"/>
                  <a:gd name="connsiteX9" fmla="*/ 386463 w 606022"/>
                  <a:gd name="connsiteY9" fmla="*/ 306575 h 428595"/>
                  <a:gd name="connsiteX10" fmla="*/ 386463 w 606022"/>
                  <a:gd name="connsiteY10" fmla="*/ 274830 h 428595"/>
                  <a:gd name="connsiteX11" fmla="*/ 356659 w 606022"/>
                  <a:gd name="connsiteY11" fmla="*/ 245069 h 428595"/>
                  <a:gd name="connsiteX12" fmla="*/ 543433 w 606022"/>
                  <a:gd name="connsiteY12" fmla="*/ 167690 h 428595"/>
                  <a:gd name="connsiteX13" fmla="*/ 535485 w 606022"/>
                  <a:gd name="connsiteY13" fmla="*/ 211339 h 428595"/>
                  <a:gd name="connsiteX14" fmla="*/ 513628 w 606022"/>
                  <a:gd name="connsiteY14" fmla="*/ 188523 h 428595"/>
                  <a:gd name="connsiteX15" fmla="*/ 526544 w 606022"/>
                  <a:gd name="connsiteY15" fmla="*/ 224236 h 428595"/>
                  <a:gd name="connsiteX16" fmla="*/ 527537 w 606022"/>
                  <a:gd name="connsiteY16" fmla="*/ 227212 h 428595"/>
                  <a:gd name="connsiteX17" fmla="*/ 504687 w 606022"/>
                  <a:gd name="connsiteY17" fmla="*/ 222252 h 428595"/>
                  <a:gd name="connsiteX18" fmla="*/ 527537 w 606022"/>
                  <a:gd name="connsiteY18" fmla="*/ 238124 h 428595"/>
                  <a:gd name="connsiteX19" fmla="*/ 530518 w 606022"/>
                  <a:gd name="connsiteY19" fmla="*/ 239116 h 428595"/>
                  <a:gd name="connsiteX20" fmla="*/ 519589 w 606022"/>
                  <a:gd name="connsiteY20" fmla="*/ 245069 h 428595"/>
                  <a:gd name="connsiteX21" fmla="*/ 536478 w 606022"/>
                  <a:gd name="connsiteY21" fmla="*/ 244077 h 428595"/>
                  <a:gd name="connsiteX22" fmla="*/ 541446 w 606022"/>
                  <a:gd name="connsiteY22" fmla="*/ 242093 h 428595"/>
                  <a:gd name="connsiteX23" fmla="*/ 541446 w 606022"/>
                  <a:gd name="connsiteY23" fmla="*/ 253005 h 428595"/>
                  <a:gd name="connsiteX24" fmla="*/ 544426 w 606022"/>
                  <a:gd name="connsiteY24" fmla="*/ 255981 h 428595"/>
                  <a:gd name="connsiteX25" fmla="*/ 546413 w 606022"/>
                  <a:gd name="connsiteY25" fmla="*/ 253005 h 428595"/>
                  <a:gd name="connsiteX26" fmla="*/ 546413 w 606022"/>
                  <a:gd name="connsiteY26" fmla="*/ 242093 h 428595"/>
                  <a:gd name="connsiteX27" fmla="*/ 551381 w 606022"/>
                  <a:gd name="connsiteY27" fmla="*/ 244077 h 428595"/>
                  <a:gd name="connsiteX28" fmla="*/ 568270 w 606022"/>
                  <a:gd name="connsiteY28" fmla="*/ 245069 h 428595"/>
                  <a:gd name="connsiteX29" fmla="*/ 557342 w 606022"/>
                  <a:gd name="connsiteY29" fmla="*/ 239116 h 428595"/>
                  <a:gd name="connsiteX30" fmla="*/ 560322 w 606022"/>
                  <a:gd name="connsiteY30" fmla="*/ 238124 h 428595"/>
                  <a:gd name="connsiteX31" fmla="*/ 583172 w 606022"/>
                  <a:gd name="connsiteY31" fmla="*/ 222252 h 428595"/>
                  <a:gd name="connsiteX32" fmla="*/ 559328 w 606022"/>
                  <a:gd name="connsiteY32" fmla="*/ 227212 h 428595"/>
                  <a:gd name="connsiteX33" fmla="*/ 561315 w 606022"/>
                  <a:gd name="connsiteY33" fmla="*/ 224236 h 428595"/>
                  <a:gd name="connsiteX34" fmla="*/ 574231 w 606022"/>
                  <a:gd name="connsiteY34" fmla="*/ 188523 h 428595"/>
                  <a:gd name="connsiteX35" fmla="*/ 552374 w 606022"/>
                  <a:gd name="connsiteY35" fmla="*/ 211339 h 428595"/>
                  <a:gd name="connsiteX36" fmla="*/ 543433 w 606022"/>
                  <a:gd name="connsiteY36" fmla="*/ 167690 h 428595"/>
                  <a:gd name="connsiteX37" fmla="*/ 0 w 606022"/>
                  <a:gd name="connsiteY37" fmla="*/ 68486 h 428595"/>
                  <a:gd name="connsiteX38" fmla="*/ 457000 w 606022"/>
                  <a:gd name="connsiteY38" fmla="*/ 68486 h 428595"/>
                  <a:gd name="connsiteX39" fmla="*/ 457000 w 606022"/>
                  <a:gd name="connsiteY39" fmla="*/ 131977 h 428595"/>
                  <a:gd name="connsiteX40" fmla="*/ 482831 w 606022"/>
                  <a:gd name="connsiteY40" fmla="*/ 131977 h 428595"/>
                  <a:gd name="connsiteX41" fmla="*/ 521576 w 606022"/>
                  <a:gd name="connsiteY41" fmla="*/ 100231 h 428595"/>
                  <a:gd name="connsiteX42" fmla="*/ 566283 w 606022"/>
                  <a:gd name="connsiteY42" fmla="*/ 100231 h 428595"/>
                  <a:gd name="connsiteX43" fmla="*/ 606022 w 606022"/>
                  <a:gd name="connsiteY43" fmla="*/ 139913 h 428595"/>
                  <a:gd name="connsiteX44" fmla="*/ 606022 w 606022"/>
                  <a:gd name="connsiteY44" fmla="*/ 283758 h 428595"/>
                  <a:gd name="connsiteX45" fmla="*/ 566283 w 606022"/>
                  <a:gd name="connsiteY45" fmla="*/ 323439 h 428595"/>
                  <a:gd name="connsiteX46" fmla="*/ 521576 w 606022"/>
                  <a:gd name="connsiteY46" fmla="*/ 323439 h 428595"/>
                  <a:gd name="connsiteX47" fmla="*/ 482831 w 606022"/>
                  <a:gd name="connsiteY47" fmla="*/ 291694 h 428595"/>
                  <a:gd name="connsiteX48" fmla="*/ 443092 w 606022"/>
                  <a:gd name="connsiteY48" fmla="*/ 291694 h 428595"/>
                  <a:gd name="connsiteX49" fmla="*/ 443092 w 606022"/>
                  <a:gd name="connsiteY49" fmla="*/ 397842 h 428595"/>
                  <a:gd name="connsiteX50" fmla="*/ 411300 w 606022"/>
                  <a:gd name="connsiteY50" fmla="*/ 428595 h 428595"/>
                  <a:gd name="connsiteX51" fmla="*/ 176839 w 606022"/>
                  <a:gd name="connsiteY51" fmla="*/ 428595 h 428595"/>
                  <a:gd name="connsiteX52" fmla="*/ 176839 w 606022"/>
                  <a:gd name="connsiteY52" fmla="*/ 328400 h 428595"/>
                  <a:gd name="connsiteX53" fmla="*/ 139087 w 606022"/>
                  <a:gd name="connsiteY53" fmla="*/ 290702 h 428595"/>
                  <a:gd name="connsiteX54" fmla="*/ 107296 w 606022"/>
                  <a:gd name="connsiteY54" fmla="*/ 290702 h 428595"/>
                  <a:gd name="connsiteX55" fmla="*/ 69544 w 606022"/>
                  <a:gd name="connsiteY55" fmla="*/ 328400 h 428595"/>
                  <a:gd name="connsiteX56" fmla="*/ 69544 w 606022"/>
                  <a:gd name="connsiteY56" fmla="*/ 428595 h 428595"/>
                  <a:gd name="connsiteX57" fmla="*/ 37752 w 606022"/>
                  <a:gd name="connsiteY57" fmla="*/ 428595 h 428595"/>
                  <a:gd name="connsiteX58" fmla="*/ 6954 w 606022"/>
                  <a:gd name="connsiteY58" fmla="*/ 397842 h 428595"/>
                  <a:gd name="connsiteX59" fmla="*/ 6954 w 606022"/>
                  <a:gd name="connsiteY59" fmla="*/ 192491 h 428595"/>
                  <a:gd name="connsiteX60" fmla="*/ 57622 w 606022"/>
                  <a:gd name="connsiteY60" fmla="*/ 211339 h 428595"/>
                  <a:gd name="connsiteX61" fmla="*/ 108289 w 606022"/>
                  <a:gd name="connsiteY61" fmla="*/ 192491 h 428595"/>
                  <a:gd name="connsiteX62" fmla="*/ 120211 w 606022"/>
                  <a:gd name="connsiteY62" fmla="*/ 192491 h 428595"/>
                  <a:gd name="connsiteX63" fmla="*/ 170878 w 606022"/>
                  <a:gd name="connsiteY63" fmla="*/ 211339 h 428595"/>
                  <a:gd name="connsiteX64" fmla="*/ 222539 w 606022"/>
                  <a:gd name="connsiteY64" fmla="*/ 192491 h 428595"/>
                  <a:gd name="connsiteX65" fmla="*/ 234461 w 606022"/>
                  <a:gd name="connsiteY65" fmla="*/ 192491 h 428595"/>
                  <a:gd name="connsiteX66" fmla="*/ 285128 w 606022"/>
                  <a:gd name="connsiteY66" fmla="*/ 211339 h 428595"/>
                  <a:gd name="connsiteX67" fmla="*/ 335796 w 606022"/>
                  <a:gd name="connsiteY67" fmla="*/ 192491 h 428595"/>
                  <a:gd name="connsiteX68" fmla="*/ 347718 w 606022"/>
                  <a:gd name="connsiteY68" fmla="*/ 192491 h 428595"/>
                  <a:gd name="connsiteX69" fmla="*/ 398385 w 606022"/>
                  <a:gd name="connsiteY69" fmla="*/ 211339 h 428595"/>
                  <a:gd name="connsiteX70" fmla="*/ 443092 w 606022"/>
                  <a:gd name="connsiteY70" fmla="*/ 197451 h 428595"/>
                  <a:gd name="connsiteX71" fmla="*/ 443092 w 606022"/>
                  <a:gd name="connsiteY71" fmla="*/ 266893 h 428595"/>
                  <a:gd name="connsiteX72" fmla="*/ 481837 w 606022"/>
                  <a:gd name="connsiteY72" fmla="*/ 266893 h 428595"/>
                  <a:gd name="connsiteX73" fmla="*/ 481837 w 606022"/>
                  <a:gd name="connsiteY73" fmla="*/ 156777 h 428595"/>
                  <a:gd name="connsiteX74" fmla="*/ 452033 w 606022"/>
                  <a:gd name="connsiteY74" fmla="*/ 156777 h 428595"/>
                  <a:gd name="connsiteX75" fmla="*/ 398385 w 606022"/>
                  <a:gd name="connsiteY75" fmla="*/ 191499 h 428595"/>
                  <a:gd name="connsiteX76" fmla="*/ 347718 w 606022"/>
                  <a:gd name="connsiteY76" fmla="*/ 161738 h 428595"/>
                  <a:gd name="connsiteX77" fmla="*/ 335796 w 606022"/>
                  <a:gd name="connsiteY77" fmla="*/ 161738 h 428595"/>
                  <a:gd name="connsiteX78" fmla="*/ 329835 w 606022"/>
                  <a:gd name="connsiteY78" fmla="*/ 170666 h 428595"/>
                  <a:gd name="connsiteX79" fmla="*/ 285128 w 606022"/>
                  <a:gd name="connsiteY79" fmla="*/ 191499 h 428595"/>
                  <a:gd name="connsiteX80" fmla="*/ 234461 w 606022"/>
                  <a:gd name="connsiteY80" fmla="*/ 161738 h 428595"/>
                  <a:gd name="connsiteX81" fmla="*/ 222539 w 606022"/>
                  <a:gd name="connsiteY81" fmla="*/ 161738 h 428595"/>
                  <a:gd name="connsiteX82" fmla="*/ 216578 w 606022"/>
                  <a:gd name="connsiteY82" fmla="*/ 170666 h 428595"/>
                  <a:gd name="connsiteX83" fmla="*/ 170878 w 606022"/>
                  <a:gd name="connsiteY83" fmla="*/ 191499 h 428595"/>
                  <a:gd name="connsiteX84" fmla="*/ 120211 w 606022"/>
                  <a:gd name="connsiteY84" fmla="*/ 161738 h 428595"/>
                  <a:gd name="connsiteX85" fmla="*/ 108289 w 606022"/>
                  <a:gd name="connsiteY85" fmla="*/ 161738 h 428595"/>
                  <a:gd name="connsiteX86" fmla="*/ 102328 w 606022"/>
                  <a:gd name="connsiteY86" fmla="*/ 170666 h 428595"/>
                  <a:gd name="connsiteX87" fmla="*/ 57622 w 606022"/>
                  <a:gd name="connsiteY87" fmla="*/ 191499 h 428595"/>
                  <a:gd name="connsiteX88" fmla="*/ 0 w 606022"/>
                  <a:gd name="connsiteY88" fmla="*/ 143881 h 428595"/>
                  <a:gd name="connsiteX89" fmla="*/ 46688 w 606022"/>
                  <a:gd name="connsiteY89" fmla="*/ 0 h 428595"/>
                  <a:gd name="connsiteX90" fmla="*/ 410257 w 606022"/>
                  <a:gd name="connsiteY90" fmla="*/ 0 h 428595"/>
                  <a:gd name="connsiteX91" fmla="*/ 456945 w 606022"/>
                  <a:gd name="connsiteY91" fmla="*/ 46609 h 428595"/>
                  <a:gd name="connsiteX92" fmla="*/ 456945 w 606022"/>
                  <a:gd name="connsiteY92" fmla="*/ 52559 h 428595"/>
                  <a:gd name="connsiteX93" fmla="*/ 0 w 606022"/>
                  <a:gd name="connsiteY93" fmla="*/ 52559 h 428595"/>
                  <a:gd name="connsiteX94" fmla="*/ 0 w 606022"/>
                  <a:gd name="connsiteY94" fmla="*/ 46609 h 428595"/>
                  <a:gd name="connsiteX95" fmla="*/ 46688 w 606022"/>
                  <a:gd name="connsiteY95" fmla="*/ 0 h 428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</a:cxnLst>
                <a:rect l="l" t="t" r="r" b="b"/>
                <a:pathLst>
                  <a:path w="606022" h="428595">
                    <a:moveTo>
                      <a:pt x="230487" y="326416"/>
                    </a:moveTo>
                    <a:lnTo>
                      <a:pt x="230487" y="358161"/>
                    </a:lnTo>
                    <a:cubicBezTo>
                      <a:pt x="230487" y="374033"/>
                      <a:pt x="244396" y="387922"/>
                      <a:pt x="260291" y="387922"/>
                    </a:cubicBezTo>
                    <a:lnTo>
                      <a:pt x="356659" y="387922"/>
                    </a:lnTo>
                    <a:cubicBezTo>
                      <a:pt x="372554" y="387922"/>
                      <a:pt x="386463" y="374033"/>
                      <a:pt x="386463" y="358161"/>
                    </a:cubicBezTo>
                    <a:lnTo>
                      <a:pt x="386463" y="326416"/>
                    </a:lnTo>
                    <a:close/>
                    <a:moveTo>
                      <a:pt x="260291" y="245069"/>
                    </a:moveTo>
                    <a:cubicBezTo>
                      <a:pt x="244396" y="245069"/>
                      <a:pt x="230487" y="257965"/>
                      <a:pt x="230487" y="274830"/>
                    </a:cubicBezTo>
                    <a:lnTo>
                      <a:pt x="230487" y="306575"/>
                    </a:lnTo>
                    <a:lnTo>
                      <a:pt x="386463" y="306575"/>
                    </a:lnTo>
                    <a:lnTo>
                      <a:pt x="386463" y="274830"/>
                    </a:lnTo>
                    <a:cubicBezTo>
                      <a:pt x="386463" y="257965"/>
                      <a:pt x="372554" y="245069"/>
                      <a:pt x="356659" y="245069"/>
                    </a:cubicBezTo>
                    <a:close/>
                    <a:moveTo>
                      <a:pt x="543433" y="167690"/>
                    </a:moveTo>
                    <a:cubicBezTo>
                      <a:pt x="539459" y="167690"/>
                      <a:pt x="535485" y="191499"/>
                      <a:pt x="535485" y="211339"/>
                    </a:cubicBezTo>
                    <a:cubicBezTo>
                      <a:pt x="526544" y="199435"/>
                      <a:pt x="516609" y="186539"/>
                      <a:pt x="513628" y="188523"/>
                    </a:cubicBezTo>
                    <a:cubicBezTo>
                      <a:pt x="509655" y="190507"/>
                      <a:pt x="518596" y="210347"/>
                      <a:pt x="526544" y="224236"/>
                    </a:cubicBezTo>
                    <a:cubicBezTo>
                      <a:pt x="527537" y="225228"/>
                      <a:pt x="527537" y="226220"/>
                      <a:pt x="527537" y="227212"/>
                    </a:cubicBezTo>
                    <a:cubicBezTo>
                      <a:pt x="517602" y="222252"/>
                      <a:pt x="505681" y="219276"/>
                      <a:pt x="504687" y="222252"/>
                    </a:cubicBezTo>
                    <a:cubicBezTo>
                      <a:pt x="502700" y="224236"/>
                      <a:pt x="516609" y="233164"/>
                      <a:pt x="527537" y="238124"/>
                    </a:cubicBezTo>
                    <a:cubicBezTo>
                      <a:pt x="528531" y="238124"/>
                      <a:pt x="529524" y="239116"/>
                      <a:pt x="530518" y="239116"/>
                    </a:cubicBezTo>
                    <a:cubicBezTo>
                      <a:pt x="524557" y="241100"/>
                      <a:pt x="519589" y="244077"/>
                      <a:pt x="519589" y="245069"/>
                    </a:cubicBezTo>
                    <a:cubicBezTo>
                      <a:pt x="519589" y="247053"/>
                      <a:pt x="529524" y="245069"/>
                      <a:pt x="536478" y="244077"/>
                    </a:cubicBezTo>
                    <a:cubicBezTo>
                      <a:pt x="538465" y="243085"/>
                      <a:pt x="539459" y="242093"/>
                      <a:pt x="541446" y="242093"/>
                    </a:cubicBezTo>
                    <a:lnTo>
                      <a:pt x="541446" y="253005"/>
                    </a:lnTo>
                    <a:cubicBezTo>
                      <a:pt x="541446" y="253997"/>
                      <a:pt x="542439" y="255981"/>
                      <a:pt x="544426" y="255981"/>
                    </a:cubicBezTo>
                    <a:cubicBezTo>
                      <a:pt x="545420" y="255981"/>
                      <a:pt x="546413" y="253997"/>
                      <a:pt x="546413" y="253005"/>
                    </a:cubicBezTo>
                    <a:lnTo>
                      <a:pt x="546413" y="242093"/>
                    </a:lnTo>
                    <a:cubicBezTo>
                      <a:pt x="547407" y="242093"/>
                      <a:pt x="549394" y="243085"/>
                      <a:pt x="551381" y="244077"/>
                    </a:cubicBezTo>
                    <a:cubicBezTo>
                      <a:pt x="558335" y="245069"/>
                      <a:pt x="567276" y="247053"/>
                      <a:pt x="568270" y="245069"/>
                    </a:cubicBezTo>
                    <a:cubicBezTo>
                      <a:pt x="568270" y="244077"/>
                      <a:pt x="563302" y="241100"/>
                      <a:pt x="557342" y="239116"/>
                    </a:cubicBezTo>
                    <a:cubicBezTo>
                      <a:pt x="558335" y="239116"/>
                      <a:pt x="559328" y="238124"/>
                      <a:pt x="560322" y="238124"/>
                    </a:cubicBezTo>
                    <a:cubicBezTo>
                      <a:pt x="571250" y="233164"/>
                      <a:pt x="584166" y="224236"/>
                      <a:pt x="583172" y="222252"/>
                    </a:cubicBezTo>
                    <a:cubicBezTo>
                      <a:pt x="582178" y="219276"/>
                      <a:pt x="570257" y="222252"/>
                      <a:pt x="559328" y="227212"/>
                    </a:cubicBezTo>
                    <a:cubicBezTo>
                      <a:pt x="560322" y="226220"/>
                      <a:pt x="560322" y="225228"/>
                      <a:pt x="561315" y="224236"/>
                    </a:cubicBezTo>
                    <a:cubicBezTo>
                      <a:pt x="569263" y="210347"/>
                      <a:pt x="577211" y="190507"/>
                      <a:pt x="574231" y="188523"/>
                    </a:cubicBezTo>
                    <a:cubicBezTo>
                      <a:pt x="571250" y="186539"/>
                      <a:pt x="560322" y="199435"/>
                      <a:pt x="552374" y="211339"/>
                    </a:cubicBezTo>
                    <a:cubicBezTo>
                      <a:pt x="552374" y="191499"/>
                      <a:pt x="548400" y="167690"/>
                      <a:pt x="543433" y="167690"/>
                    </a:cubicBezTo>
                    <a:close/>
                    <a:moveTo>
                      <a:pt x="0" y="68486"/>
                    </a:moveTo>
                    <a:lnTo>
                      <a:pt x="457000" y="68486"/>
                    </a:lnTo>
                    <a:lnTo>
                      <a:pt x="457000" y="131977"/>
                    </a:lnTo>
                    <a:lnTo>
                      <a:pt x="482831" y="131977"/>
                    </a:lnTo>
                    <a:cubicBezTo>
                      <a:pt x="486805" y="114120"/>
                      <a:pt x="502700" y="100231"/>
                      <a:pt x="521576" y="100231"/>
                    </a:cubicBezTo>
                    <a:lnTo>
                      <a:pt x="566283" y="100231"/>
                    </a:lnTo>
                    <a:cubicBezTo>
                      <a:pt x="588139" y="100231"/>
                      <a:pt x="606022" y="118088"/>
                      <a:pt x="606022" y="139913"/>
                    </a:cubicBezTo>
                    <a:lnTo>
                      <a:pt x="606022" y="283758"/>
                    </a:lnTo>
                    <a:cubicBezTo>
                      <a:pt x="606022" y="305583"/>
                      <a:pt x="588139" y="323439"/>
                      <a:pt x="566283" y="323439"/>
                    </a:cubicBezTo>
                    <a:lnTo>
                      <a:pt x="521576" y="323439"/>
                    </a:lnTo>
                    <a:cubicBezTo>
                      <a:pt x="502700" y="323439"/>
                      <a:pt x="486805" y="309551"/>
                      <a:pt x="482831" y="291694"/>
                    </a:cubicBezTo>
                    <a:lnTo>
                      <a:pt x="443092" y="291694"/>
                    </a:lnTo>
                    <a:lnTo>
                      <a:pt x="443092" y="397842"/>
                    </a:lnTo>
                    <a:cubicBezTo>
                      <a:pt x="443092" y="414707"/>
                      <a:pt x="429183" y="428595"/>
                      <a:pt x="411300" y="428595"/>
                    </a:cubicBezTo>
                    <a:lnTo>
                      <a:pt x="176839" y="428595"/>
                    </a:lnTo>
                    <a:lnTo>
                      <a:pt x="176839" y="328400"/>
                    </a:lnTo>
                    <a:cubicBezTo>
                      <a:pt x="176839" y="307567"/>
                      <a:pt x="159950" y="290702"/>
                      <a:pt x="139087" y="290702"/>
                    </a:cubicBezTo>
                    <a:lnTo>
                      <a:pt x="107296" y="290702"/>
                    </a:lnTo>
                    <a:cubicBezTo>
                      <a:pt x="86433" y="290702"/>
                      <a:pt x="69544" y="307567"/>
                      <a:pt x="69544" y="328400"/>
                    </a:cubicBezTo>
                    <a:lnTo>
                      <a:pt x="69544" y="428595"/>
                    </a:lnTo>
                    <a:lnTo>
                      <a:pt x="37752" y="428595"/>
                    </a:lnTo>
                    <a:cubicBezTo>
                      <a:pt x="20863" y="428595"/>
                      <a:pt x="6954" y="414707"/>
                      <a:pt x="6954" y="397842"/>
                    </a:cubicBezTo>
                    <a:lnTo>
                      <a:pt x="6954" y="192491"/>
                    </a:lnTo>
                    <a:cubicBezTo>
                      <a:pt x="19870" y="204395"/>
                      <a:pt x="37752" y="211339"/>
                      <a:pt x="57622" y="211339"/>
                    </a:cubicBezTo>
                    <a:cubicBezTo>
                      <a:pt x="77491" y="211339"/>
                      <a:pt x="95374" y="204395"/>
                      <a:pt x="108289" y="192491"/>
                    </a:cubicBezTo>
                    <a:cubicBezTo>
                      <a:pt x="112263" y="189515"/>
                      <a:pt x="117230" y="189515"/>
                      <a:pt x="120211" y="192491"/>
                    </a:cubicBezTo>
                    <a:cubicBezTo>
                      <a:pt x="134120" y="204395"/>
                      <a:pt x="152002" y="211339"/>
                      <a:pt x="170878" y="211339"/>
                    </a:cubicBezTo>
                    <a:cubicBezTo>
                      <a:pt x="190748" y="211339"/>
                      <a:pt x="208631" y="204395"/>
                      <a:pt x="222539" y="192491"/>
                    </a:cubicBezTo>
                    <a:cubicBezTo>
                      <a:pt x="225520" y="189515"/>
                      <a:pt x="230487" y="189515"/>
                      <a:pt x="234461" y="192491"/>
                    </a:cubicBezTo>
                    <a:cubicBezTo>
                      <a:pt x="247376" y="204395"/>
                      <a:pt x="265259" y="211339"/>
                      <a:pt x="285128" y="211339"/>
                    </a:cubicBezTo>
                    <a:cubicBezTo>
                      <a:pt x="304004" y="211339"/>
                      <a:pt x="321887" y="204395"/>
                      <a:pt x="335796" y="192491"/>
                    </a:cubicBezTo>
                    <a:cubicBezTo>
                      <a:pt x="338776" y="189515"/>
                      <a:pt x="344737" y="189515"/>
                      <a:pt x="347718" y="192491"/>
                    </a:cubicBezTo>
                    <a:cubicBezTo>
                      <a:pt x="361626" y="204395"/>
                      <a:pt x="379509" y="211339"/>
                      <a:pt x="398385" y="211339"/>
                    </a:cubicBezTo>
                    <a:cubicBezTo>
                      <a:pt x="415274" y="211339"/>
                      <a:pt x="430176" y="206379"/>
                      <a:pt x="443092" y="197451"/>
                    </a:cubicBezTo>
                    <a:lnTo>
                      <a:pt x="443092" y="266893"/>
                    </a:lnTo>
                    <a:lnTo>
                      <a:pt x="481837" y="266893"/>
                    </a:lnTo>
                    <a:lnTo>
                      <a:pt x="481837" y="156777"/>
                    </a:lnTo>
                    <a:lnTo>
                      <a:pt x="452033" y="156777"/>
                    </a:lnTo>
                    <a:cubicBezTo>
                      <a:pt x="443092" y="176618"/>
                      <a:pt x="422228" y="191499"/>
                      <a:pt x="398385" y="191499"/>
                    </a:cubicBezTo>
                    <a:cubicBezTo>
                      <a:pt x="376528" y="191499"/>
                      <a:pt x="357652" y="179594"/>
                      <a:pt x="347718" y="161738"/>
                    </a:cubicBezTo>
                    <a:cubicBezTo>
                      <a:pt x="344737" y="157769"/>
                      <a:pt x="338776" y="156777"/>
                      <a:pt x="335796" y="161738"/>
                    </a:cubicBezTo>
                    <a:cubicBezTo>
                      <a:pt x="333809" y="164714"/>
                      <a:pt x="331822" y="167690"/>
                      <a:pt x="329835" y="170666"/>
                    </a:cubicBezTo>
                    <a:cubicBezTo>
                      <a:pt x="318907" y="183562"/>
                      <a:pt x="303011" y="191499"/>
                      <a:pt x="285128" y="191499"/>
                    </a:cubicBezTo>
                    <a:cubicBezTo>
                      <a:pt x="263272" y="191499"/>
                      <a:pt x="244396" y="179594"/>
                      <a:pt x="234461" y="161738"/>
                    </a:cubicBezTo>
                    <a:cubicBezTo>
                      <a:pt x="231481" y="157769"/>
                      <a:pt x="224526" y="157769"/>
                      <a:pt x="222539" y="161738"/>
                    </a:cubicBezTo>
                    <a:cubicBezTo>
                      <a:pt x="220552" y="164714"/>
                      <a:pt x="218565" y="167690"/>
                      <a:pt x="216578" y="170666"/>
                    </a:cubicBezTo>
                    <a:cubicBezTo>
                      <a:pt x="205650" y="183562"/>
                      <a:pt x="189754" y="191499"/>
                      <a:pt x="170878" y="191499"/>
                    </a:cubicBezTo>
                    <a:cubicBezTo>
                      <a:pt x="149022" y="191499"/>
                      <a:pt x="130146" y="179594"/>
                      <a:pt x="120211" y="161738"/>
                    </a:cubicBezTo>
                    <a:cubicBezTo>
                      <a:pt x="118224" y="157769"/>
                      <a:pt x="111270" y="157769"/>
                      <a:pt x="108289" y="161738"/>
                    </a:cubicBezTo>
                    <a:cubicBezTo>
                      <a:pt x="107296" y="164714"/>
                      <a:pt x="105309" y="167690"/>
                      <a:pt x="102328" y="170666"/>
                    </a:cubicBezTo>
                    <a:cubicBezTo>
                      <a:pt x="92394" y="183562"/>
                      <a:pt x="75504" y="191499"/>
                      <a:pt x="57622" y="191499"/>
                    </a:cubicBezTo>
                    <a:cubicBezTo>
                      <a:pt x="28811" y="191499"/>
                      <a:pt x="4967" y="170666"/>
                      <a:pt x="0" y="143881"/>
                    </a:cubicBezTo>
                    <a:close/>
                    <a:moveTo>
                      <a:pt x="46688" y="0"/>
                    </a:moveTo>
                    <a:lnTo>
                      <a:pt x="410257" y="0"/>
                    </a:lnTo>
                    <a:cubicBezTo>
                      <a:pt x="436084" y="0"/>
                      <a:pt x="456945" y="20825"/>
                      <a:pt x="456945" y="46609"/>
                    </a:cubicBezTo>
                    <a:lnTo>
                      <a:pt x="456945" y="52559"/>
                    </a:lnTo>
                    <a:lnTo>
                      <a:pt x="0" y="52559"/>
                    </a:lnTo>
                    <a:lnTo>
                      <a:pt x="0" y="46609"/>
                    </a:lnTo>
                    <a:cubicBezTo>
                      <a:pt x="0" y="20825"/>
                      <a:pt x="20861" y="0"/>
                      <a:pt x="46688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5" name="圆柱体 124">
                <a:extLst>
                  <a:ext uri="{FF2B5EF4-FFF2-40B4-BE49-F238E27FC236}">
                    <a16:creationId xmlns:a16="http://schemas.microsoft.com/office/drawing/2014/main" id="{5352E9EE-BF50-FD46-C580-5B30FCA70B21}"/>
                  </a:ext>
                </a:extLst>
              </p:cNvPr>
              <p:cNvSpPr/>
              <p:nvPr/>
            </p:nvSpPr>
            <p:spPr>
              <a:xfrm>
                <a:off x="821722" y="5563406"/>
                <a:ext cx="1040926" cy="301892"/>
              </a:xfrm>
              <a:prstGeom prst="can">
                <a:avLst>
                  <a:gd name="adj" fmla="val 43497"/>
                </a:avLst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6" name="文本框 125">
                <a:extLst>
                  <a:ext uri="{FF2B5EF4-FFF2-40B4-BE49-F238E27FC236}">
                    <a16:creationId xmlns:a16="http://schemas.microsoft.com/office/drawing/2014/main" id="{BA95B6D6-82B1-A361-3897-DB30889D0693}"/>
                  </a:ext>
                </a:extLst>
              </p:cNvPr>
              <p:cNvSpPr txBox="1"/>
              <p:nvPr/>
            </p:nvSpPr>
            <p:spPr>
              <a:xfrm>
                <a:off x="567071" y="5040186"/>
                <a:ext cx="1497643" cy="5232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400" b="1">
                    <a:solidFill>
                      <a:srgbClr val="00B0F0"/>
                    </a:solidFill>
                  </a:rPr>
                  <a:t>大快消</a:t>
                </a:r>
                <a:endParaRPr lang="en-US" altLang="zh-CN" sz="1400" b="1">
                  <a:solidFill>
                    <a:srgbClr val="00B0F0"/>
                  </a:solidFill>
                </a:endParaRPr>
              </a:p>
              <a:p>
                <a:pPr algn="ctr"/>
                <a:r>
                  <a:rPr lang="zh-CN" altLang="en-US" sz="1400" b="1">
                    <a:solidFill>
                      <a:srgbClr val="00B0F0"/>
                    </a:solidFill>
                  </a:rPr>
                  <a:t>直播间数量占比</a:t>
                </a:r>
              </a:p>
            </p:txBody>
          </p:sp>
        </p:grpSp>
      </p:grpSp>
      <p:sp>
        <p:nvSpPr>
          <p:cNvPr id="132" name="文本框 131">
            <a:extLst>
              <a:ext uri="{FF2B5EF4-FFF2-40B4-BE49-F238E27FC236}">
                <a16:creationId xmlns:a16="http://schemas.microsoft.com/office/drawing/2014/main" id="{0E30CDAC-0C05-5A7D-94EB-FD47523F2494}"/>
              </a:ext>
            </a:extLst>
          </p:cNvPr>
          <p:cNvSpPr txBox="1"/>
          <p:nvPr/>
        </p:nvSpPr>
        <p:spPr>
          <a:xfrm>
            <a:off x="675911" y="991075"/>
            <a:ext cx="10840177" cy="9607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虽然每个场景都有非常优秀的直播间</a:t>
            </a:r>
          </a:p>
          <a:p>
            <a:pPr algn="ctr">
              <a:lnSpc>
                <a:spcPct val="150000"/>
              </a:lnSpc>
            </a:pPr>
            <a:r>
              <a:rPr lang="zh-CN" altLang="en-US" sz="20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但整体大快消用户更喜欢</a:t>
            </a:r>
            <a:r>
              <a:rPr lang="zh-CN" altLang="en-US" sz="2000" b="1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户外</a:t>
            </a:r>
            <a:r>
              <a:rPr lang="en-US" altLang="zh-CN" sz="2000" b="1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/</a:t>
            </a:r>
            <a:r>
              <a:rPr lang="zh-CN" altLang="en-US" sz="2000" b="1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居家</a:t>
            </a:r>
            <a:r>
              <a:rPr lang="en-US" altLang="zh-CN" sz="2000" b="1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/</a:t>
            </a:r>
            <a:r>
              <a:rPr lang="zh-CN" altLang="en-US" sz="2000" b="1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门店</a:t>
            </a:r>
            <a:r>
              <a:rPr lang="en-US" altLang="zh-CN" sz="2000" b="1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/</a:t>
            </a:r>
            <a:r>
              <a:rPr lang="zh-CN" altLang="en-US" sz="2000" b="1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仓库工厂</a:t>
            </a:r>
            <a:r>
              <a:rPr lang="zh-CN" altLang="en-US" sz="20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场景</a:t>
            </a:r>
            <a:endParaRPr lang="zh-CN" altLang="en-US" sz="2000" b="1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78932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D0F77B-7853-0F0D-31DA-CCB34BC0E5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538225C5-21A1-670D-2215-0E66FD51B6F3}"/>
              </a:ext>
            </a:extLst>
          </p:cNvPr>
          <p:cNvSpPr txBox="1"/>
          <p:nvPr/>
        </p:nvSpPr>
        <p:spPr>
          <a:xfrm>
            <a:off x="753856" y="307903"/>
            <a:ext cx="59279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</a:defRPr>
            </a:lvl1pPr>
          </a:lstStyle>
          <a:p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要素三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——</a:t>
            </a: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播什么</a:t>
            </a: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思源黑体 CN Medium" panose="020B0600000000000000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6F566FC-4428-C060-701A-B315C2DB1C06}"/>
              </a:ext>
            </a:extLst>
          </p:cNvPr>
          <p:cNvSpPr txBox="1"/>
          <p:nvPr/>
        </p:nvSpPr>
        <p:spPr>
          <a:xfrm>
            <a:off x="675911" y="1215092"/>
            <a:ext cx="1084017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28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不同类型的防晒直播，如何玩出花样</a:t>
            </a:r>
            <a:endParaRPr lang="zh-CN" altLang="en-US" sz="2800" b="1">
              <a:solidFill>
                <a:srgbClr val="FFC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13" name="组合 112">
            <a:extLst>
              <a:ext uri="{FF2B5EF4-FFF2-40B4-BE49-F238E27FC236}">
                <a16:creationId xmlns:a16="http://schemas.microsoft.com/office/drawing/2014/main" id="{E3D3B9E9-BC21-6367-4C37-1994C08BF3EE}"/>
              </a:ext>
            </a:extLst>
          </p:cNvPr>
          <p:cNvGrpSpPr/>
          <p:nvPr/>
        </p:nvGrpSpPr>
        <p:grpSpPr>
          <a:xfrm>
            <a:off x="703838" y="2250848"/>
            <a:ext cx="10784322" cy="3752084"/>
            <a:chOff x="753856" y="2502133"/>
            <a:chExt cx="10784322" cy="3752084"/>
          </a:xfrm>
        </p:grpSpPr>
        <p:grpSp>
          <p:nvGrpSpPr>
            <p:cNvPr id="66" name="组合 65">
              <a:extLst>
                <a:ext uri="{FF2B5EF4-FFF2-40B4-BE49-F238E27FC236}">
                  <a16:creationId xmlns:a16="http://schemas.microsoft.com/office/drawing/2014/main" id="{D5CECBE7-083E-85F1-ED8A-F0C21728E217}"/>
                </a:ext>
              </a:extLst>
            </p:cNvPr>
            <p:cNvGrpSpPr/>
            <p:nvPr/>
          </p:nvGrpSpPr>
          <p:grpSpPr>
            <a:xfrm>
              <a:off x="753856" y="2502133"/>
              <a:ext cx="2617557" cy="3752084"/>
              <a:chOff x="753856" y="2502133"/>
              <a:chExt cx="2617557" cy="3752084"/>
            </a:xfrm>
          </p:grpSpPr>
          <p:sp>
            <p:nvSpPr>
              <p:cNvPr id="50" name="矩形 49">
                <a:extLst>
                  <a:ext uri="{FF2B5EF4-FFF2-40B4-BE49-F238E27FC236}">
                    <a16:creationId xmlns:a16="http://schemas.microsoft.com/office/drawing/2014/main" id="{B6B7EB41-7BC0-4675-16EC-F6E145AC8762}"/>
                  </a:ext>
                </a:extLst>
              </p:cNvPr>
              <p:cNvSpPr/>
              <p:nvPr/>
            </p:nvSpPr>
            <p:spPr>
              <a:xfrm>
                <a:off x="753856" y="2502133"/>
                <a:ext cx="2617557" cy="3752084"/>
              </a:xfrm>
              <a:prstGeom prst="rect">
                <a:avLst/>
              </a:prstGeom>
              <a:gradFill flip="none" rotWithShape="1">
                <a:gsLst>
                  <a:gs pos="49401">
                    <a:schemeClr val="accent4">
                      <a:lumMod val="50000"/>
                      <a:alpha val="53000"/>
                    </a:schemeClr>
                  </a:gs>
                  <a:gs pos="0">
                    <a:schemeClr val="tx1">
                      <a:alpha val="57000"/>
                    </a:schemeClr>
                  </a:gs>
                  <a:gs pos="100000">
                    <a:schemeClr val="tx1">
                      <a:lumMod val="95000"/>
                      <a:lumOff val="5000"/>
                      <a:alpha val="48000"/>
                    </a:schemeClr>
                  </a:gs>
                </a:gsLst>
                <a:lin ang="5400000" scaled="1"/>
                <a:tileRect/>
              </a:gradFill>
              <a:ln w="19050">
                <a:gradFill flip="none" rotWithShape="1">
                  <a:gsLst>
                    <a:gs pos="0">
                      <a:srgbClr val="FFFF00"/>
                    </a:gs>
                    <a:gs pos="100000">
                      <a:schemeClr val="accent4">
                        <a:lumMod val="20000"/>
                        <a:lumOff val="8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>
                <a:extLst>
                  <a:ext uri="{FF2B5EF4-FFF2-40B4-BE49-F238E27FC236}">
                    <a16:creationId xmlns:a16="http://schemas.microsoft.com/office/drawing/2014/main" id="{AB330B2C-88A4-13D9-C03F-A97145104C5F}"/>
                  </a:ext>
                </a:extLst>
              </p:cNvPr>
              <p:cNvSpPr/>
              <p:nvPr/>
            </p:nvSpPr>
            <p:spPr>
              <a:xfrm>
                <a:off x="1252934" y="3650759"/>
                <a:ext cx="1619395" cy="1620000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  <a:prstDash val="dash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矩形 50">
                <a:extLst>
                  <a:ext uri="{FF2B5EF4-FFF2-40B4-BE49-F238E27FC236}">
                    <a16:creationId xmlns:a16="http://schemas.microsoft.com/office/drawing/2014/main" id="{D04C80A3-6138-CAC6-F00F-12A390DFE869}"/>
                  </a:ext>
                </a:extLst>
              </p:cNvPr>
              <p:cNvSpPr/>
              <p:nvPr/>
            </p:nvSpPr>
            <p:spPr>
              <a:xfrm>
                <a:off x="753856" y="2502133"/>
                <a:ext cx="2617557" cy="85240"/>
              </a:xfrm>
              <a:prstGeom prst="rect">
                <a:avLst/>
              </a:prstGeom>
              <a:solidFill>
                <a:srgbClr val="FFC000"/>
              </a:solidFill>
              <a:ln w="19050">
                <a:gradFill flip="none" rotWithShape="1">
                  <a:gsLst>
                    <a:gs pos="0">
                      <a:srgbClr val="FFFF00"/>
                    </a:gs>
                    <a:gs pos="100000">
                      <a:schemeClr val="accent4">
                        <a:lumMod val="20000"/>
                        <a:lumOff val="8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文本框 54">
                <a:extLst>
                  <a:ext uri="{FF2B5EF4-FFF2-40B4-BE49-F238E27FC236}">
                    <a16:creationId xmlns:a16="http://schemas.microsoft.com/office/drawing/2014/main" id="{24D0B8ED-8847-938C-9759-267D8D5ADBDA}"/>
                  </a:ext>
                </a:extLst>
              </p:cNvPr>
              <p:cNvSpPr txBox="1"/>
              <p:nvPr/>
            </p:nvSpPr>
            <p:spPr>
              <a:xfrm>
                <a:off x="998413" y="2729998"/>
                <a:ext cx="2128440" cy="5232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2800" b="1">
                    <a:solidFill>
                      <a:srgbClr val="FFC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专业级防晒</a:t>
                </a:r>
                <a:endParaRPr lang="zh-CN" altLang="en-US" sz="2800"/>
              </a:p>
            </p:txBody>
          </p:sp>
          <p:sp>
            <p:nvSpPr>
              <p:cNvPr id="65" name="文本框 64">
                <a:extLst>
                  <a:ext uri="{FF2B5EF4-FFF2-40B4-BE49-F238E27FC236}">
                    <a16:creationId xmlns:a16="http://schemas.microsoft.com/office/drawing/2014/main" id="{B25F5DDA-E31A-E90A-F592-E7BB989AACB3}"/>
                  </a:ext>
                </a:extLst>
              </p:cNvPr>
              <p:cNvSpPr txBox="1"/>
              <p:nvPr/>
            </p:nvSpPr>
            <p:spPr>
              <a:xfrm>
                <a:off x="918012" y="5580087"/>
                <a:ext cx="2289240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围绕“真</a:t>
                </a:r>
                <a:r>
                  <a:rPr lang="en-US" altLang="zh-CN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+</a:t>
                </a:r>
                <a:r>
                  <a:rPr lang="zh-CN" altLang="en-US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敢”挑战</a:t>
                </a:r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67" name="组合 66">
              <a:extLst>
                <a:ext uri="{FF2B5EF4-FFF2-40B4-BE49-F238E27FC236}">
                  <a16:creationId xmlns:a16="http://schemas.microsoft.com/office/drawing/2014/main" id="{54F8DB44-F09B-3EAE-9233-86184AC4D469}"/>
                </a:ext>
              </a:extLst>
            </p:cNvPr>
            <p:cNvGrpSpPr/>
            <p:nvPr/>
          </p:nvGrpSpPr>
          <p:grpSpPr>
            <a:xfrm>
              <a:off x="3476111" y="2502133"/>
              <a:ext cx="2617557" cy="3752084"/>
              <a:chOff x="753856" y="2502133"/>
              <a:chExt cx="2617557" cy="3752084"/>
            </a:xfrm>
          </p:grpSpPr>
          <p:sp>
            <p:nvSpPr>
              <p:cNvPr id="68" name="矩形 67">
                <a:extLst>
                  <a:ext uri="{FF2B5EF4-FFF2-40B4-BE49-F238E27FC236}">
                    <a16:creationId xmlns:a16="http://schemas.microsoft.com/office/drawing/2014/main" id="{F1CFBFD5-67B4-8EF5-D740-6D8C3A1179D1}"/>
                  </a:ext>
                </a:extLst>
              </p:cNvPr>
              <p:cNvSpPr/>
              <p:nvPr/>
            </p:nvSpPr>
            <p:spPr>
              <a:xfrm>
                <a:off x="753856" y="2502133"/>
                <a:ext cx="2617557" cy="3752084"/>
              </a:xfrm>
              <a:prstGeom prst="rect">
                <a:avLst/>
              </a:prstGeom>
              <a:gradFill flip="none" rotWithShape="1">
                <a:gsLst>
                  <a:gs pos="56000">
                    <a:schemeClr val="accent2">
                      <a:lumMod val="75000"/>
                      <a:alpha val="45000"/>
                    </a:schemeClr>
                  </a:gs>
                  <a:gs pos="0">
                    <a:srgbClr val="00B050">
                      <a:alpha val="44000"/>
                    </a:srgbClr>
                  </a:gs>
                  <a:gs pos="100000">
                    <a:srgbClr val="00B050">
                      <a:alpha val="35000"/>
                    </a:srgbClr>
                  </a:gs>
                </a:gsLst>
                <a:lin ang="5400000" scaled="1"/>
                <a:tileRect/>
              </a:gradFill>
              <a:ln w="19050">
                <a:gradFill flip="none" rotWithShape="1">
                  <a:gsLst>
                    <a:gs pos="0">
                      <a:srgbClr val="FFFF00"/>
                    </a:gs>
                    <a:gs pos="100000">
                      <a:schemeClr val="accent4">
                        <a:lumMod val="20000"/>
                        <a:lumOff val="8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0" name="矩形 69">
                <a:extLst>
                  <a:ext uri="{FF2B5EF4-FFF2-40B4-BE49-F238E27FC236}">
                    <a16:creationId xmlns:a16="http://schemas.microsoft.com/office/drawing/2014/main" id="{ADFC6731-F10F-F9CD-3565-73F06A051F99}"/>
                  </a:ext>
                </a:extLst>
              </p:cNvPr>
              <p:cNvSpPr/>
              <p:nvPr/>
            </p:nvSpPr>
            <p:spPr>
              <a:xfrm>
                <a:off x="753856" y="2502133"/>
                <a:ext cx="2617557" cy="85240"/>
              </a:xfrm>
              <a:prstGeom prst="rect">
                <a:avLst/>
              </a:prstGeom>
              <a:solidFill>
                <a:srgbClr val="00B050"/>
              </a:solidFill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1" name="文本框 70">
                <a:extLst>
                  <a:ext uri="{FF2B5EF4-FFF2-40B4-BE49-F238E27FC236}">
                    <a16:creationId xmlns:a16="http://schemas.microsoft.com/office/drawing/2014/main" id="{B7233C2A-BA15-A48D-A350-89043BBB11DF}"/>
                  </a:ext>
                </a:extLst>
              </p:cNvPr>
              <p:cNvSpPr txBox="1"/>
              <p:nvPr/>
            </p:nvSpPr>
            <p:spPr>
              <a:xfrm>
                <a:off x="998413" y="2729998"/>
                <a:ext cx="2128440" cy="5232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2800" b="1">
                    <a:solidFill>
                      <a:srgbClr val="00B050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养肤型防晒</a:t>
                </a:r>
                <a:endParaRPr lang="zh-CN" altLang="en-US" sz="2800">
                  <a:solidFill>
                    <a:srgbClr val="00B050"/>
                  </a:solidFill>
                </a:endParaRPr>
              </a:p>
            </p:txBody>
          </p:sp>
          <p:sp>
            <p:nvSpPr>
              <p:cNvPr id="72" name="文本框 71">
                <a:extLst>
                  <a:ext uri="{FF2B5EF4-FFF2-40B4-BE49-F238E27FC236}">
                    <a16:creationId xmlns:a16="http://schemas.microsoft.com/office/drawing/2014/main" id="{580D1BCC-6D4B-CE70-F2C1-07C06AF7F891}"/>
                  </a:ext>
                </a:extLst>
              </p:cNvPr>
              <p:cNvSpPr txBox="1"/>
              <p:nvPr/>
            </p:nvSpPr>
            <p:spPr>
              <a:xfrm>
                <a:off x="918012" y="5580087"/>
                <a:ext cx="2289240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围绕“真</a:t>
                </a:r>
                <a:r>
                  <a:rPr lang="en-US" altLang="zh-CN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+</a:t>
                </a:r>
                <a:r>
                  <a:rPr lang="zh-CN" altLang="en-US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敢”挑战</a:t>
                </a:r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73" name="组合 72">
              <a:extLst>
                <a:ext uri="{FF2B5EF4-FFF2-40B4-BE49-F238E27FC236}">
                  <a16:creationId xmlns:a16="http://schemas.microsoft.com/office/drawing/2014/main" id="{4A594740-A9B5-E832-E2CC-ED6D7E6B39CA}"/>
                </a:ext>
              </a:extLst>
            </p:cNvPr>
            <p:cNvGrpSpPr/>
            <p:nvPr/>
          </p:nvGrpSpPr>
          <p:grpSpPr>
            <a:xfrm>
              <a:off x="6198366" y="2502133"/>
              <a:ext cx="2617557" cy="3752084"/>
              <a:chOff x="753856" y="2502133"/>
              <a:chExt cx="2617557" cy="3752084"/>
            </a:xfrm>
          </p:grpSpPr>
          <p:sp>
            <p:nvSpPr>
              <p:cNvPr id="74" name="矩形 73">
                <a:extLst>
                  <a:ext uri="{FF2B5EF4-FFF2-40B4-BE49-F238E27FC236}">
                    <a16:creationId xmlns:a16="http://schemas.microsoft.com/office/drawing/2014/main" id="{4DCB865E-4B45-F067-9F85-888919DFB88C}"/>
                  </a:ext>
                </a:extLst>
              </p:cNvPr>
              <p:cNvSpPr/>
              <p:nvPr/>
            </p:nvSpPr>
            <p:spPr>
              <a:xfrm>
                <a:off x="753856" y="2502133"/>
                <a:ext cx="2617557" cy="3752084"/>
              </a:xfrm>
              <a:prstGeom prst="rect">
                <a:avLst/>
              </a:prstGeom>
              <a:gradFill flip="none" rotWithShape="1">
                <a:gsLst>
                  <a:gs pos="56000">
                    <a:schemeClr val="accent2">
                      <a:lumMod val="75000"/>
                      <a:alpha val="70000"/>
                    </a:schemeClr>
                  </a:gs>
                  <a:gs pos="0">
                    <a:srgbClr val="0070C0">
                      <a:alpha val="40000"/>
                    </a:srgbClr>
                  </a:gs>
                  <a:gs pos="100000">
                    <a:srgbClr val="0070C0">
                      <a:alpha val="33000"/>
                    </a:srgbClr>
                  </a:gs>
                </a:gsLst>
                <a:lin ang="5400000" scaled="1"/>
                <a:tileRect/>
              </a:gradFill>
              <a:ln w="19050">
                <a:gradFill flip="none" rotWithShape="1">
                  <a:gsLst>
                    <a:gs pos="0">
                      <a:srgbClr val="FFFF00"/>
                    </a:gs>
                    <a:gs pos="100000">
                      <a:schemeClr val="accent4">
                        <a:lumMod val="20000"/>
                        <a:lumOff val="8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7DED241E-3B28-2501-FE46-F9C6F2906050}"/>
                  </a:ext>
                </a:extLst>
              </p:cNvPr>
              <p:cNvSpPr/>
              <p:nvPr/>
            </p:nvSpPr>
            <p:spPr>
              <a:xfrm>
                <a:off x="1252934" y="3650759"/>
                <a:ext cx="1619395" cy="1620000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  <a:prstDash val="dash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6" name="矩形 75">
                <a:extLst>
                  <a:ext uri="{FF2B5EF4-FFF2-40B4-BE49-F238E27FC236}">
                    <a16:creationId xmlns:a16="http://schemas.microsoft.com/office/drawing/2014/main" id="{650030EC-F247-373C-A5F5-4D16811020A3}"/>
                  </a:ext>
                </a:extLst>
              </p:cNvPr>
              <p:cNvSpPr/>
              <p:nvPr/>
            </p:nvSpPr>
            <p:spPr>
              <a:xfrm>
                <a:off x="753856" y="2502133"/>
                <a:ext cx="2617557" cy="85240"/>
              </a:xfrm>
              <a:prstGeom prst="rect">
                <a:avLst/>
              </a:prstGeom>
              <a:solidFill>
                <a:srgbClr val="0070C0"/>
              </a:solidFill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7" name="文本框 76">
                <a:extLst>
                  <a:ext uri="{FF2B5EF4-FFF2-40B4-BE49-F238E27FC236}">
                    <a16:creationId xmlns:a16="http://schemas.microsoft.com/office/drawing/2014/main" id="{A4DDDA68-A6EC-6556-73BF-64B9C06A4099}"/>
                  </a:ext>
                </a:extLst>
              </p:cNvPr>
              <p:cNvSpPr txBox="1"/>
              <p:nvPr/>
            </p:nvSpPr>
            <p:spPr>
              <a:xfrm>
                <a:off x="998413" y="2729998"/>
                <a:ext cx="2128440" cy="5232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2800" b="1">
                    <a:solidFill>
                      <a:schemeClr val="accent2">
                        <a:lumMod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彩妆</a:t>
                </a:r>
                <a:r>
                  <a:rPr lang="en-US" altLang="zh-CN" sz="2800" b="1">
                    <a:solidFill>
                      <a:schemeClr val="accent2">
                        <a:lumMod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+</a:t>
                </a:r>
                <a:r>
                  <a:rPr lang="zh-CN" altLang="en-US" sz="2800" b="1">
                    <a:solidFill>
                      <a:schemeClr val="accent2">
                        <a:lumMod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防晒</a:t>
                </a:r>
                <a:endParaRPr lang="zh-CN" altLang="en-US" sz="2800">
                  <a:solidFill>
                    <a:schemeClr val="accent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8" name="文本框 77">
                <a:extLst>
                  <a:ext uri="{FF2B5EF4-FFF2-40B4-BE49-F238E27FC236}">
                    <a16:creationId xmlns:a16="http://schemas.microsoft.com/office/drawing/2014/main" id="{29BE33F0-8A49-E80F-F0B5-5B468C175D4E}"/>
                  </a:ext>
                </a:extLst>
              </p:cNvPr>
              <p:cNvSpPr txBox="1"/>
              <p:nvPr/>
            </p:nvSpPr>
            <p:spPr>
              <a:xfrm>
                <a:off x="918012" y="5580087"/>
                <a:ext cx="2289240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结合兴趣妆容</a:t>
                </a:r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79" name="组合 78">
              <a:extLst>
                <a:ext uri="{FF2B5EF4-FFF2-40B4-BE49-F238E27FC236}">
                  <a16:creationId xmlns:a16="http://schemas.microsoft.com/office/drawing/2014/main" id="{AA228B85-50AB-B615-B049-849B855A76C1}"/>
                </a:ext>
              </a:extLst>
            </p:cNvPr>
            <p:cNvGrpSpPr/>
            <p:nvPr/>
          </p:nvGrpSpPr>
          <p:grpSpPr>
            <a:xfrm>
              <a:off x="8920621" y="2502133"/>
              <a:ext cx="2617557" cy="3752084"/>
              <a:chOff x="753856" y="2502133"/>
              <a:chExt cx="2617557" cy="3752084"/>
            </a:xfrm>
          </p:grpSpPr>
          <p:sp>
            <p:nvSpPr>
              <p:cNvPr id="80" name="矩形 79">
                <a:extLst>
                  <a:ext uri="{FF2B5EF4-FFF2-40B4-BE49-F238E27FC236}">
                    <a16:creationId xmlns:a16="http://schemas.microsoft.com/office/drawing/2014/main" id="{6D5958A0-F596-05B0-70E1-18B1BD83CD2E}"/>
                  </a:ext>
                </a:extLst>
              </p:cNvPr>
              <p:cNvSpPr/>
              <p:nvPr/>
            </p:nvSpPr>
            <p:spPr>
              <a:xfrm>
                <a:off x="753856" y="2502133"/>
                <a:ext cx="2617557" cy="3752084"/>
              </a:xfrm>
              <a:prstGeom prst="rect">
                <a:avLst/>
              </a:prstGeom>
              <a:gradFill flip="none" rotWithShape="1">
                <a:gsLst>
                  <a:gs pos="49401">
                    <a:schemeClr val="accent4">
                      <a:lumMod val="50000"/>
                      <a:alpha val="53000"/>
                    </a:schemeClr>
                  </a:gs>
                  <a:gs pos="0">
                    <a:schemeClr val="tx1">
                      <a:alpha val="57000"/>
                    </a:schemeClr>
                  </a:gs>
                  <a:gs pos="100000">
                    <a:schemeClr val="tx1">
                      <a:lumMod val="95000"/>
                      <a:lumOff val="5000"/>
                      <a:alpha val="48000"/>
                    </a:schemeClr>
                  </a:gs>
                </a:gsLst>
                <a:lin ang="5400000" scaled="1"/>
                <a:tileRect/>
              </a:gradFill>
              <a:ln w="19050">
                <a:gradFill flip="none" rotWithShape="1">
                  <a:gsLst>
                    <a:gs pos="0">
                      <a:srgbClr val="FFFF00"/>
                    </a:gs>
                    <a:gs pos="100000">
                      <a:schemeClr val="accent4">
                        <a:lumMod val="20000"/>
                        <a:lumOff val="8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8DC4A7DB-377F-83FA-5697-D787CBADB250}"/>
                  </a:ext>
                </a:extLst>
              </p:cNvPr>
              <p:cNvSpPr/>
              <p:nvPr/>
            </p:nvSpPr>
            <p:spPr>
              <a:xfrm>
                <a:off x="1252934" y="3650759"/>
                <a:ext cx="1619395" cy="1620000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  <a:prstDash val="dash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矩形 81">
                <a:extLst>
                  <a:ext uri="{FF2B5EF4-FFF2-40B4-BE49-F238E27FC236}">
                    <a16:creationId xmlns:a16="http://schemas.microsoft.com/office/drawing/2014/main" id="{C8A2DB9D-2042-0448-478E-7A961DCC8568}"/>
                  </a:ext>
                </a:extLst>
              </p:cNvPr>
              <p:cNvSpPr/>
              <p:nvPr/>
            </p:nvSpPr>
            <p:spPr>
              <a:xfrm>
                <a:off x="753856" y="2502133"/>
                <a:ext cx="2617557" cy="85240"/>
              </a:xfrm>
              <a:prstGeom prst="rect">
                <a:avLst/>
              </a:prstGeom>
              <a:solidFill>
                <a:schemeClr val="accent4"/>
              </a:solidFill>
              <a:ln w="19050">
                <a:gradFill flip="none" rotWithShape="1">
                  <a:gsLst>
                    <a:gs pos="0">
                      <a:srgbClr val="FFFF00"/>
                    </a:gs>
                    <a:gs pos="100000">
                      <a:schemeClr val="accent4">
                        <a:lumMod val="20000"/>
                        <a:lumOff val="8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" name="文本框 82">
                <a:extLst>
                  <a:ext uri="{FF2B5EF4-FFF2-40B4-BE49-F238E27FC236}">
                    <a16:creationId xmlns:a16="http://schemas.microsoft.com/office/drawing/2014/main" id="{47B59B0A-5A6A-B06A-4C3D-ABBE1133AA31}"/>
                  </a:ext>
                </a:extLst>
              </p:cNvPr>
              <p:cNvSpPr txBox="1"/>
              <p:nvPr/>
            </p:nvSpPr>
            <p:spPr>
              <a:xfrm>
                <a:off x="998413" y="2729998"/>
                <a:ext cx="2128440" cy="5232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2800" b="1">
                    <a:solidFill>
                      <a:schemeClr val="accent4"/>
                    </a:solidFill>
                  </a:rPr>
                  <a:t>促销活动</a:t>
                </a:r>
              </a:p>
            </p:txBody>
          </p:sp>
          <p:sp>
            <p:nvSpPr>
              <p:cNvPr id="84" name="文本框 83">
                <a:extLst>
                  <a:ext uri="{FF2B5EF4-FFF2-40B4-BE49-F238E27FC236}">
                    <a16:creationId xmlns:a16="http://schemas.microsoft.com/office/drawing/2014/main" id="{CF940D3C-8643-4741-3990-4ED00ED7AD88}"/>
                  </a:ext>
                </a:extLst>
              </p:cNvPr>
              <p:cNvSpPr txBox="1"/>
              <p:nvPr/>
            </p:nvSpPr>
            <p:spPr>
              <a:xfrm>
                <a:off x="918012" y="5580087"/>
                <a:ext cx="2289240" cy="65402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b="1">
                    <a:solidFill>
                      <a:schemeClr val="bg1"/>
                    </a:solidFill>
                  </a:rPr>
                  <a:t>自造节</a:t>
                </a:r>
                <a:endParaRPr lang="en-US" altLang="zh-CN" b="1">
                  <a:solidFill>
                    <a:schemeClr val="bg1"/>
                  </a:solidFill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zh-CN" altLang="en-US" sz="1400" b="1">
                    <a:solidFill>
                      <a:schemeClr val="accent4"/>
                    </a:solidFill>
                  </a:rPr>
                  <a:t>给一个送福利的恰当理由</a:t>
                </a:r>
              </a:p>
            </p:txBody>
          </p:sp>
        </p:grpSp>
        <p:sp>
          <p:nvSpPr>
            <p:cNvPr id="98" name="任意多边形: 形状 97">
              <a:extLst>
                <a:ext uri="{FF2B5EF4-FFF2-40B4-BE49-F238E27FC236}">
                  <a16:creationId xmlns:a16="http://schemas.microsoft.com/office/drawing/2014/main" id="{152E7FC4-C418-8EBB-1F99-1BFA32B3696C}"/>
                </a:ext>
              </a:extLst>
            </p:cNvPr>
            <p:cNvSpPr/>
            <p:nvPr/>
          </p:nvSpPr>
          <p:spPr>
            <a:xfrm>
              <a:off x="1639267" y="4026268"/>
              <a:ext cx="846727" cy="928525"/>
            </a:xfrm>
            <a:custGeom>
              <a:avLst/>
              <a:gdLst>
                <a:gd name="T0" fmla="*/ 3204 w 4111"/>
                <a:gd name="T1" fmla="*/ 283 h 4933"/>
                <a:gd name="T2" fmla="*/ 3159 w 4111"/>
                <a:gd name="T3" fmla="*/ 284 h 4933"/>
                <a:gd name="T4" fmla="*/ 3159 w 4111"/>
                <a:gd name="T5" fmla="*/ 166 h 4933"/>
                <a:gd name="T6" fmla="*/ 2994 w 4111"/>
                <a:gd name="T7" fmla="*/ 0 h 4933"/>
                <a:gd name="T8" fmla="*/ 1118 w 4111"/>
                <a:gd name="T9" fmla="*/ 0 h 4933"/>
                <a:gd name="T10" fmla="*/ 952 w 4111"/>
                <a:gd name="T11" fmla="*/ 166 h 4933"/>
                <a:gd name="T12" fmla="*/ 952 w 4111"/>
                <a:gd name="T13" fmla="*/ 284 h 4933"/>
                <a:gd name="T14" fmla="*/ 908 w 4111"/>
                <a:gd name="T15" fmla="*/ 283 h 4933"/>
                <a:gd name="T16" fmla="*/ 0 w 4111"/>
                <a:gd name="T17" fmla="*/ 1314 h 4933"/>
                <a:gd name="T18" fmla="*/ 301 w 4111"/>
                <a:gd name="T19" fmla="*/ 2199 h 4933"/>
                <a:gd name="T20" fmla="*/ 954 w 4111"/>
                <a:gd name="T21" fmla="*/ 2612 h 4933"/>
                <a:gd name="T22" fmla="*/ 1669 w 4111"/>
                <a:gd name="T23" fmla="*/ 3278 h 4933"/>
                <a:gd name="T24" fmla="*/ 1725 w 4111"/>
                <a:gd name="T25" fmla="*/ 3278 h 4933"/>
                <a:gd name="T26" fmla="*/ 1725 w 4111"/>
                <a:gd name="T27" fmla="*/ 4369 h 4933"/>
                <a:gd name="T28" fmla="*/ 1403 w 4111"/>
                <a:gd name="T29" fmla="*/ 4369 h 4933"/>
                <a:gd name="T30" fmla="*/ 1121 w 4111"/>
                <a:gd name="T31" fmla="*/ 4651 h 4933"/>
                <a:gd name="T32" fmla="*/ 1403 w 4111"/>
                <a:gd name="T33" fmla="*/ 4933 h 4933"/>
                <a:gd name="T34" fmla="*/ 2708 w 4111"/>
                <a:gd name="T35" fmla="*/ 4933 h 4933"/>
                <a:gd name="T36" fmla="*/ 2991 w 4111"/>
                <a:gd name="T37" fmla="*/ 4651 h 4933"/>
                <a:gd name="T38" fmla="*/ 2708 w 4111"/>
                <a:gd name="T39" fmla="*/ 4369 h 4933"/>
                <a:gd name="T40" fmla="*/ 2386 w 4111"/>
                <a:gd name="T41" fmla="*/ 4369 h 4933"/>
                <a:gd name="T42" fmla="*/ 2386 w 4111"/>
                <a:gd name="T43" fmla="*/ 3278 h 4933"/>
                <a:gd name="T44" fmla="*/ 2442 w 4111"/>
                <a:gd name="T45" fmla="*/ 3278 h 4933"/>
                <a:gd name="T46" fmla="*/ 3157 w 4111"/>
                <a:gd name="T47" fmla="*/ 2612 h 4933"/>
                <a:gd name="T48" fmla="*/ 3810 w 4111"/>
                <a:gd name="T49" fmla="*/ 2199 h 4933"/>
                <a:gd name="T50" fmla="*/ 4111 w 4111"/>
                <a:gd name="T51" fmla="*/ 1314 h 4933"/>
                <a:gd name="T52" fmla="*/ 3204 w 4111"/>
                <a:gd name="T53" fmla="*/ 283 h 4933"/>
                <a:gd name="T54" fmla="*/ 952 w 4111"/>
                <a:gd name="T55" fmla="*/ 2153 h 4933"/>
                <a:gd name="T56" fmla="*/ 441 w 4111"/>
                <a:gd name="T57" fmla="*/ 1314 h 4933"/>
                <a:gd name="T58" fmla="*/ 908 w 4111"/>
                <a:gd name="T59" fmla="*/ 724 h 4933"/>
                <a:gd name="T60" fmla="*/ 952 w 4111"/>
                <a:gd name="T61" fmla="*/ 727 h 4933"/>
                <a:gd name="T62" fmla="*/ 952 w 4111"/>
                <a:gd name="T63" fmla="*/ 2153 h 4933"/>
                <a:gd name="T64" fmla="*/ 2582 w 4111"/>
                <a:gd name="T65" fmla="*/ 1385 h 4933"/>
                <a:gd name="T66" fmla="*/ 2403 w 4111"/>
                <a:gd name="T67" fmla="*/ 1560 h 4933"/>
                <a:gd name="T68" fmla="*/ 2446 w 4111"/>
                <a:gd name="T69" fmla="*/ 1807 h 4933"/>
                <a:gd name="T70" fmla="*/ 2399 w 4111"/>
                <a:gd name="T71" fmla="*/ 1920 h 4933"/>
                <a:gd name="T72" fmla="*/ 2331 w 4111"/>
                <a:gd name="T73" fmla="*/ 1942 h 4933"/>
                <a:gd name="T74" fmla="*/ 2277 w 4111"/>
                <a:gd name="T75" fmla="*/ 1929 h 4933"/>
                <a:gd name="T76" fmla="*/ 2056 w 4111"/>
                <a:gd name="T77" fmla="*/ 1812 h 4933"/>
                <a:gd name="T78" fmla="*/ 1834 w 4111"/>
                <a:gd name="T79" fmla="*/ 1929 h 4933"/>
                <a:gd name="T80" fmla="*/ 1712 w 4111"/>
                <a:gd name="T81" fmla="*/ 1920 h 4933"/>
                <a:gd name="T82" fmla="*/ 1666 w 4111"/>
                <a:gd name="T83" fmla="*/ 1807 h 4933"/>
                <a:gd name="T84" fmla="*/ 1708 w 4111"/>
                <a:gd name="T85" fmla="*/ 1560 h 4933"/>
                <a:gd name="T86" fmla="*/ 1529 w 4111"/>
                <a:gd name="T87" fmla="*/ 1385 h 4933"/>
                <a:gd name="T88" fmla="*/ 1500 w 4111"/>
                <a:gd name="T89" fmla="*/ 1266 h 4933"/>
                <a:gd name="T90" fmla="*/ 1593 w 4111"/>
                <a:gd name="T91" fmla="*/ 1187 h 4933"/>
                <a:gd name="T92" fmla="*/ 1841 w 4111"/>
                <a:gd name="T93" fmla="*/ 1151 h 4933"/>
                <a:gd name="T94" fmla="*/ 1952 w 4111"/>
                <a:gd name="T95" fmla="*/ 927 h 4933"/>
                <a:gd name="T96" fmla="*/ 2056 w 4111"/>
                <a:gd name="T97" fmla="*/ 862 h 4933"/>
                <a:gd name="T98" fmla="*/ 2056 w 4111"/>
                <a:gd name="T99" fmla="*/ 862 h 4933"/>
                <a:gd name="T100" fmla="*/ 2160 w 4111"/>
                <a:gd name="T101" fmla="*/ 927 h 4933"/>
                <a:gd name="T102" fmla="*/ 2270 w 4111"/>
                <a:gd name="T103" fmla="*/ 1151 h 4933"/>
                <a:gd name="T104" fmla="*/ 2518 w 4111"/>
                <a:gd name="T105" fmla="*/ 1187 h 4933"/>
                <a:gd name="T106" fmla="*/ 2612 w 4111"/>
                <a:gd name="T107" fmla="*/ 1266 h 4933"/>
                <a:gd name="T108" fmla="*/ 2582 w 4111"/>
                <a:gd name="T109" fmla="*/ 1385 h 4933"/>
                <a:gd name="T110" fmla="*/ 3159 w 4111"/>
                <a:gd name="T111" fmla="*/ 2153 h 4933"/>
                <a:gd name="T112" fmla="*/ 3159 w 4111"/>
                <a:gd name="T113" fmla="*/ 727 h 4933"/>
                <a:gd name="T114" fmla="*/ 3204 w 4111"/>
                <a:gd name="T115" fmla="*/ 724 h 4933"/>
                <a:gd name="T116" fmla="*/ 3670 w 4111"/>
                <a:gd name="T117" fmla="*/ 1314 h 4933"/>
                <a:gd name="T118" fmla="*/ 3159 w 4111"/>
                <a:gd name="T119" fmla="*/ 2153 h 49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111" h="4933">
                  <a:moveTo>
                    <a:pt x="3204" y="283"/>
                  </a:moveTo>
                  <a:cubicBezTo>
                    <a:pt x="3189" y="283"/>
                    <a:pt x="3174" y="283"/>
                    <a:pt x="3159" y="284"/>
                  </a:cubicBezTo>
                  <a:lnTo>
                    <a:pt x="3159" y="166"/>
                  </a:lnTo>
                  <a:cubicBezTo>
                    <a:pt x="3159" y="74"/>
                    <a:pt x="3085" y="0"/>
                    <a:pt x="2994" y="0"/>
                  </a:cubicBezTo>
                  <a:lnTo>
                    <a:pt x="1118" y="0"/>
                  </a:lnTo>
                  <a:cubicBezTo>
                    <a:pt x="1026" y="0"/>
                    <a:pt x="952" y="74"/>
                    <a:pt x="952" y="166"/>
                  </a:cubicBezTo>
                  <a:lnTo>
                    <a:pt x="952" y="284"/>
                  </a:lnTo>
                  <a:cubicBezTo>
                    <a:pt x="937" y="283"/>
                    <a:pt x="923" y="283"/>
                    <a:pt x="908" y="283"/>
                  </a:cubicBezTo>
                  <a:cubicBezTo>
                    <a:pt x="407" y="283"/>
                    <a:pt x="0" y="745"/>
                    <a:pt x="0" y="1314"/>
                  </a:cubicBezTo>
                  <a:cubicBezTo>
                    <a:pt x="0" y="1633"/>
                    <a:pt x="110" y="1956"/>
                    <a:pt x="301" y="2199"/>
                  </a:cubicBezTo>
                  <a:cubicBezTo>
                    <a:pt x="474" y="2418"/>
                    <a:pt x="700" y="2560"/>
                    <a:pt x="954" y="2612"/>
                  </a:cubicBezTo>
                  <a:cubicBezTo>
                    <a:pt x="981" y="2984"/>
                    <a:pt x="1291" y="3278"/>
                    <a:pt x="1669" y="3278"/>
                  </a:cubicBezTo>
                  <a:lnTo>
                    <a:pt x="1725" y="3278"/>
                  </a:lnTo>
                  <a:lnTo>
                    <a:pt x="1725" y="4369"/>
                  </a:lnTo>
                  <a:lnTo>
                    <a:pt x="1403" y="4369"/>
                  </a:lnTo>
                  <a:cubicBezTo>
                    <a:pt x="1247" y="4369"/>
                    <a:pt x="1121" y="4495"/>
                    <a:pt x="1121" y="4651"/>
                  </a:cubicBezTo>
                  <a:cubicBezTo>
                    <a:pt x="1121" y="4807"/>
                    <a:pt x="1247" y="4933"/>
                    <a:pt x="1403" y="4933"/>
                  </a:cubicBezTo>
                  <a:lnTo>
                    <a:pt x="2708" y="4933"/>
                  </a:lnTo>
                  <a:cubicBezTo>
                    <a:pt x="2864" y="4933"/>
                    <a:pt x="2991" y="4807"/>
                    <a:pt x="2991" y="4651"/>
                  </a:cubicBezTo>
                  <a:cubicBezTo>
                    <a:pt x="2991" y="4495"/>
                    <a:pt x="2864" y="4369"/>
                    <a:pt x="2708" y="4369"/>
                  </a:cubicBezTo>
                  <a:lnTo>
                    <a:pt x="2386" y="4369"/>
                  </a:lnTo>
                  <a:lnTo>
                    <a:pt x="2386" y="3278"/>
                  </a:lnTo>
                  <a:lnTo>
                    <a:pt x="2442" y="3278"/>
                  </a:lnTo>
                  <a:cubicBezTo>
                    <a:pt x="2820" y="3278"/>
                    <a:pt x="3131" y="2984"/>
                    <a:pt x="3157" y="2612"/>
                  </a:cubicBezTo>
                  <a:cubicBezTo>
                    <a:pt x="3411" y="2560"/>
                    <a:pt x="3638" y="2418"/>
                    <a:pt x="3810" y="2199"/>
                  </a:cubicBezTo>
                  <a:cubicBezTo>
                    <a:pt x="4002" y="1956"/>
                    <a:pt x="4111" y="1633"/>
                    <a:pt x="4111" y="1314"/>
                  </a:cubicBezTo>
                  <a:cubicBezTo>
                    <a:pt x="4111" y="745"/>
                    <a:pt x="3704" y="283"/>
                    <a:pt x="3204" y="283"/>
                  </a:cubicBezTo>
                  <a:close/>
                  <a:moveTo>
                    <a:pt x="952" y="2153"/>
                  </a:moveTo>
                  <a:cubicBezTo>
                    <a:pt x="632" y="2034"/>
                    <a:pt x="441" y="1663"/>
                    <a:pt x="441" y="1314"/>
                  </a:cubicBezTo>
                  <a:cubicBezTo>
                    <a:pt x="441" y="989"/>
                    <a:pt x="650" y="724"/>
                    <a:pt x="908" y="724"/>
                  </a:cubicBezTo>
                  <a:cubicBezTo>
                    <a:pt x="923" y="724"/>
                    <a:pt x="937" y="725"/>
                    <a:pt x="952" y="727"/>
                  </a:cubicBezTo>
                  <a:lnTo>
                    <a:pt x="952" y="2153"/>
                  </a:lnTo>
                  <a:close/>
                  <a:moveTo>
                    <a:pt x="2582" y="1385"/>
                  </a:moveTo>
                  <a:lnTo>
                    <a:pt x="2403" y="1560"/>
                  </a:lnTo>
                  <a:lnTo>
                    <a:pt x="2446" y="1807"/>
                  </a:lnTo>
                  <a:cubicBezTo>
                    <a:pt x="2453" y="1850"/>
                    <a:pt x="2435" y="1894"/>
                    <a:pt x="2399" y="1920"/>
                  </a:cubicBezTo>
                  <a:cubicBezTo>
                    <a:pt x="2379" y="1935"/>
                    <a:pt x="2355" y="1942"/>
                    <a:pt x="2331" y="1942"/>
                  </a:cubicBezTo>
                  <a:cubicBezTo>
                    <a:pt x="2313" y="1942"/>
                    <a:pt x="2294" y="1938"/>
                    <a:pt x="2277" y="1929"/>
                  </a:cubicBezTo>
                  <a:lnTo>
                    <a:pt x="2056" y="1812"/>
                  </a:lnTo>
                  <a:lnTo>
                    <a:pt x="1834" y="1929"/>
                  </a:lnTo>
                  <a:cubicBezTo>
                    <a:pt x="1795" y="1949"/>
                    <a:pt x="1748" y="1946"/>
                    <a:pt x="1712" y="1920"/>
                  </a:cubicBezTo>
                  <a:cubicBezTo>
                    <a:pt x="1676" y="1894"/>
                    <a:pt x="1658" y="1850"/>
                    <a:pt x="1666" y="1807"/>
                  </a:cubicBezTo>
                  <a:lnTo>
                    <a:pt x="1708" y="1560"/>
                  </a:lnTo>
                  <a:lnTo>
                    <a:pt x="1529" y="1385"/>
                  </a:lnTo>
                  <a:cubicBezTo>
                    <a:pt x="1497" y="1354"/>
                    <a:pt x="1486" y="1308"/>
                    <a:pt x="1500" y="1266"/>
                  </a:cubicBezTo>
                  <a:cubicBezTo>
                    <a:pt x="1513" y="1224"/>
                    <a:pt x="1550" y="1194"/>
                    <a:pt x="1593" y="1187"/>
                  </a:cubicBezTo>
                  <a:lnTo>
                    <a:pt x="1841" y="1151"/>
                  </a:lnTo>
                  <a:lnTo>
                    <a:pt x="1952" y="927"/>
                  </a:lnTo>
                  <a:cubicBezTo>
                    <a:pt x="1971" y="887"/>
                    <a:pt x="2011" y="862"/>
                    <a:pt x="2056" y="862"/>
                  </a:cubicBezTo>
                  <a:lnTo>
                    <a:pt x="2056" y="862"/>
                  </a:lnTo>
                  <a:cubicBezTo>
                    <a:pt x="2100" y="862"/>
                    <a:pt x="2140" y="887"/>
                    <a:pt x="2160" y="927"/>
                  </a:cubicBezTo>
                  <a:lnTo>
                    <a:pt x="2270" y="1151"/>
                  </a:lnTo>
                  <a:lnTo>
                    <a:pt x="2518" y="1187"/>
                  </a:lnTo>
                  <a:cubicBezTo>
                    <a:pt x="2562" y="1194"/>
                    <a:pt x="2598" y="1224"/>
                    <a:pt x="2612" y="1266"/>
                  </a:cubicBezTo>
                  <a:cubicBezTo>
                    <a:pt x="2625" y="1308"/>
                    <a:pt x="2614" y="1354"/>
                    <a:pt x="2582" y="1385"/>
                  </a:cubicBezTo>
                  <a:close/>
                  <a:moveTo>
                    <a:pt x="3159" y="2153"/>
                  </a:moveTo>
                  <a:lnTo>
                    <a:pt x="3159" y="727"/>
                  </a:lnTo>
                  <a:cubicBezTo>
                    <a:pt x="3174" y="725"/>
                    <a:pt x="3189" y="724"/>
                    <a:pt x="3204" y="724"/>
                  </a:cubicBezTo>
                  <a:cubicBezTo>
                    <a:pt x="3461" y="724"/>
                    <a:pt x="3670" y="989"/>
                    <a:pt x="3670" y="1314"/>
                  </a:cubicBezTo>
                  <a:cubicBezTo>
                    <a:pt x="3670" y="1663"/>
                    <a:pt x="3479" y="2034"/>
                    <a:pt x="3159" y="215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任意多边形: 形状 98">
              <a:extLst>
                <a:ext uri="{FF2B5EF4-FFF2-40B4-BE49-F238E27FC236}">
                  <a16:creationId xmlns:a16="http://schemas.microsoft.com/office/drawing/2014/main" id="{3E6F9C75-831E-6F6B-3385-50502E0D25D9}"/>
                </a:ext>
              </a:extLst>
            </p:cNvPr>
            <p:cNvSpPr/>
            <p:nvPr/>
          </p:nvSpPr>
          <p:spPr>
            <a:xfrm>
              <a:off x="6999884" y="4026268"/>
              <a:ext cx="1014513" cy="927127"/>
            </a:xfrm>
            <a:custGeom>
              <a:avLst/>
              <a:gdLst>
                <a:gd name="connsiteX0" fmla="*/ 29501 w 609614"/>
                <a:gd name="connsiteY0" fmla="*/ 471273 h 608697"/>
                <a:gd name="connsiteX1" fmla="*/ 19637 w 609614"/>
                <a:gd name="connsiteY1" fmla="*/ 481122 h 608697"/>
                <a:gd name="connsiteX2" fmla="*/ 19637 w 609614"/>
                <a:gd name="connsiteY2" fmla="*/ 579243 h 608697"/>
                <a:gd name="connsiteX3" fmla="*/ 29501 w 609614"/>
                <a:gd name="connsiteY3" fmla="*/ 589091 h 608697"/>
                <a:gd name="connsiteX4" fmla="*/ 68867 w 609614"/>
                <a:gd name="connsiteY4" fmla="*/ 589091 h 608697"/>
                <a:gd name="connsiteX5" fmla="*/ 78639 w 609614"/>
                <a:gd name="connsiteY5" fmla="*/ 579243 h 608697"/>
                <a:gd name="connsiteX6" fmla="*/ 78639 w 609614"/>
                <a:gd name="connsiteY6" fmla="*/ 481122 h 608697"/>
                <a:gd name="connsiteX7" fmla="*/ 68867 w 609614"/>
                <a:gd name="connsiteY7" fmla="*/ 471273 h 608697"/>
                <a:gd name="connsiteX8" fmla="*/ 29501 w 609614"/>
                <a:gd name="connsiteY8" fmla="*/ 431970 h 608697"/>
                <a:gd name="connsiteX9" fmla="*/ 29501 w 609614"/>
                <a:gd name="connsiteY9" fmla="*/ 451667 h 608697"/>
                <a:gd name="connsiteX10" fmla="*/ 68867 w 609614"/>
                <a:gd name="connsiteY10" fmla="*/ 451667 h 608697"/>
                <a:gd name="connsiteX11" fmla="*/ 68867 w 609614"/>
                <a:gd name="connsiteY11" fmla="*/ 431970 h 608697"/>
                <a:gd name="connsiteX12" fmla="*/ 137621 w 609614"/>
                <a:gd name="connsiteY12" fmla="*/ 402515 h 608697"/>
                <a:gd name="connsiteX13" fmla="*/ 137621 w 609614"/>
                <a:gd name="connsiteY13" fmla="*/ 589091 h 608697"/>
                <a:gd name="connsiteX14" fmla="*/ 196712 w 609614"/>
                <a:gd name="connsiteY14" fmla="*/ 589091 h 608697"/>
                <a:gd name="connsiteX15" fmla="*/ 196620 w 609614"/>
                <a:gd name="connsiteY15" fmla="*/ 402515 h 608697"/>
                <a:gd name="connsiteX16" fmla="*/ 147485 w 609614"/>
                <a:gd name="connsiteY16" fmla="*/ 363304 h 608697"/>
                <a:gd name="connsiteX17" fmla="*/ 147485 w 609614"/>
                <a:gd name="connsiteY17" fmla="*/ 382909 h 608697"/>
                <a:gd name="connsiteX18" fmla="*/ 186848 w 609614"/>
                <a:gd name="connsiteY18" fmla="*/ 382909 h 608697"/>
                <a:gd name="connsiteX19" fmla="*/ 186848 w 609614"/>
                <a:gd name="connsiteY19" fmla="*/ 363304 h 608697"/>
                <a:gd name="connsiteX20" fmla="*/ 157349 w 609614"/>
                <a:gd name="connsiteY20" fmla="*/ 216031 h 608697"/>
                <a:gd name="connsiteX21" fmla="*/ 157349 w 609614"/>
                <a:gd name="connsiteY21" fmla="*/ 343606 h 608697"/>
                <a:gd name="connsiteX22" fmla="*/ 176984 w 609614"/>
                <a:gd name="connsiteY22" fmla="*/ 343606 h 608697"/>
                <a:gd name="connsiteX23" fmla="*/ 176984 w 609614"/>
                <a:gd name="connsiteY23" fmla="*/ 245486 h 608697"/>
                <a:gd name="connsiteX24" fmla="*/ 455762 w 609614"/>
                <a:gd name="connsiteY24" fmla="*/ 159407 h 608697"/>
                <a:gd name="connsiteX25" fmla="*/ 468484 w 609614"/>
                <a:gd name="connsiteY25" fmla="*/ 174413 h 608697"/>
                <a:gd name="connsiteX26" fmla="*/ 340710 w 609614"/>
                <a:gd name="connsiteY26" fmla="*/ 282402 h 608697"/>
                <a:gd name="connsiteX27" fmla="*/ 327988 w 609614"/>
                <a:gd name="connsiteY27" fmla="*/ 267488 h 608697"/>
                <a:gd name="connsiteX28" fmla="*/ 397135 w 609614"/>
                <a:gd name="connsiteY28" fmla="*/ 119961 h 608697"/>
                <a:gd name="connsiteX29" fmla="*/ 409209 w 609614"/>
                <a:gd name="connsiteY29" fmla="*/ 135418 h 608697"/>
                <a:gd name="connsiteX30" fmla="*/ 320727 w 609614"/>
                <a:gd name="connsiteY30" fmla="*/ 204146 h 608697"/>
                <a:gd name="connsiteX31" fmla="*/ 308653 w 609614"/>
                <a:gd name="connsiteY31" fmla="*/ 188597 h 608697"/>
                <a:gd name="connsiteX32" fmla="*/ 393342 w 609614"/>
                <a:gd name="connsiteY32" fmla="*/ 68741 h 608697"/>
                <a:gd name="connsiteX33" fmla="*/ 245822 w 609614"/>
                <a:gd name="connsiteY33" fmla="*/ 216012 h 608697"/>
                <a:gd name="connsiteX34" fmla="*/ 393342 w 609614"/>
                <a:gd name="connsiteY34" fmla="*/ 363283 h 608697"/>
                <a:gd name="connsiteX35" fmla="*/ 540861 w 609614"/>
                <a:gd name="connsiteY35" fmla="*/ 216012 h 608697"/>
                <a:gd name="connsiteX36" fmla="*/ 393342 w 609614"/>
                <a:gd name="connsiteY36" fmla="*/ 68741 h 608697"/>
                <a:gd name="connsiteX37" fmla="*/ 393342 w 609614"/>
                <a:gd name="connsiteY37" fmla="*/ 49043 h 608697"/>
                <a:gd name="connsiteX38" fmla="*/ 560500 w 609614"/>
                <a:gd name="connsiteY38" fmla="*/ 216012 h 608697"/>
                <a:gd name="connsiteX39" fmla="*/ 393342 w 609614"/>
                <a:gd name="connsiteY39" fmla="*/ 382888 h 608697"/>
                <a:gd name="connsiteX40" fmla="*/ 226091 w 609614"/>
                <a:gd name="connsiteY40" fmla="*/ 216012 h 608697"/>
                <a:gd name="connsiteX41" fmla="*/ 393342 w 609614"/>
                <a:gd name="connsiteY41" fmla="*/ 49043 h 608697"/>
                <a:gd name="connsiteX42" fmla="*/ 393345 w 609614"/>
                <a:gd name="connsiteY42" fmla="*/ 19606 h 608697"/>
                <a:gd name="connsiteX43" fmla="*/ 196620 w 609614"/>
                <a:gd name="connsiteY43" fmla="*/ 216031 h 608697"/>
                <a:gd name="connsiteX44" fmla="*/ 393345 w 609614"/>
                <a:gd name="connsiteY44" fmla="*/ 412364 h 608697"/>
                <a:gd name="connsiteX45" fmla="*/ 589978 w 609614"/>
                <a:gd name="connsiteY45" fmla="*/ 216031 h 608697"/>
                <a:gd name="connsiteX46" fmla="*/ 393345 w 609614"/>
                <a:gd name="connsiteY46" fmla="*/ 19606 h 608697"/>
                <a:gd name="connsiteX47" fmla="*/ 393345 w 609614"/>
                <a:gd name="connsiteY47" fmla="*/ 0 h 608697"/>
                <a:gd name="connsiteX48" fmla="*/ 609614 w 609614"/>
                <a:gd name="connsiteY48" fmla="*/ 216031 h 608697"/>
                <a:gd name="connsiteX49" fmla="*/ 403117 w 609614"/>
                <a:gd name="connsiteY49" fmla="*/ 431786 h 608697"/>
                <a:gd name="connsiteX50" fmla="*/ 403117 w 609614"/>
                <a:gd name="connsiteY50" fmla="*/ 589091 h 608697"/>
                <a:gd name="connsiteX51" fmla="*/ 540843 w 609614"/>
                <a:gd name="connsiteY51" fmla="*/ 589091 h 608697"/>
                <a:gd name="connsiteX52" fmla="*/ 540843 w 609614"/>
                <a:gd name="connsiteY52" fmla="*/ 608697 h 608697"/>
                <a:gd name="connsiteX53" fmla="*/ 393345 w 609614"/>
                <a:gd name="connsiteY53" fmla="*/ 608697 h 608697"/>
                <a:gd name="connsiteX54" fmla="*/ 245847 w 609614"/>
                <a:gd name="connsiteY54" fmla="*/ 608697 h 608697"/>
                <a:gd name="connsiteX55" fmla="*/ 245847 w 609614"/>
                <a:gd name="connsiteY55" fmla="*/ 589091 h 608697"/>
                <a:gd name="connsiteX56" fmla="*/ 383481 w 609614"/>
                <a:gd name="connsiteY56" fmla="*/ 589091 h 608697"/>
                <a:gd name="connsiteX57" fmla="*/ 383481 w 609614"/>
                <a:gd name="connsiteY57" fmla="*/ 431786 h 608697"/>
                <a:gd name="connsiteX58" fmla="*/ 196620 w 609614"/>
                <a:gd name="connsiteY58" fmla="*/ 305775 h 608697"/>
                <a:gd name="connsiteX59" fmla="*/ 196620 w 609614"/>
                <a:gd name="connsiteY59" fmla="*/ 346367 h 608697"/>
                <a:gd name="connsiteX60" fmla="*/ 206484 w 609614"/>
                <a:gd name="connsiteY60" fmla="*/ 363304 h 608697"/>
                <a:gd name="connsiteX61" fmla="*/ 206484 w 609614"/>
                <a:gd name="connsiteY61" fmla="*/ 385671 h 608697"/>
                <a:gd name="connsiteX62" fmla="*/ 216348 w 609614"/>
                <a:gd name="connsiteY62" fmla="*/ 402515 h 608697"/>
                <a:gd name="connsiteX63" fmla="*/ 216348 w 609614"/>
                <a:gd name="connsiteY63" fmla="*/ 589091 h 608697"/>
                <a:gd name="connsiteX64" fmla="*/ 196620 w 609614"/>
                <a:gd name="connsiteY64" fmla="*/ 608697 h 608697"/>
                <a:gd name="connsiteX65" fmla="*/ 137621 w 609614"/>
                <a:gd name="connsiteY65" fmla="*/ 608697 h 608697"/>
                <a:gd name="connsiteX66" fmla="*/ 117985 w 609614"/>
                <a:gd name="connsiteY66" fmla="*/ 589091 h 608697"/>
                <a:gd name="connsiteX67" fmla="*/ 117985 w 609614"/>
                <a:gd name="connsiteY67" fmla="*/ 402515 h 608697"/>
                <a:gd name="connsiteX68" fmla="*/ 127849 w 609614"/>
                <a:gd name="connsiteY68" fmla="*/ 385671 h 608697"/>
                <a:gd name="connsiteX69" fmla="*/ 127849 w 609614"/>
                <a:gd name="connsiteY69" fmla="*/ 363304 h 608697"/>
                <a:gd name="connsiteX70" fmla="*/ 137621 w 609614"/>
                <a:gd name="connsiteY70" fmla="*/ 346367 h 608697"/>
                <a:gd name="connsiteX71" fmla="*/ 137621 w 609614"/>
                <a:gd name="connsiteY71" fmla="*/ 216031 h 608697"/>
                <a:gd name="connsiteX72" fmla="*/ 151633 w 609614"/>
                <a:gd name="connsiteY72" fmla="*/ 197254 h 608697"/>
                <a:gd name="connsiteX73" fmla="*/ 173665 w 609614"/>
                <a:gd name="connsiteY73" fmla="*/ 205170 h 608697"/>
                <a:gd name="connsiteX74" fmla="*/ 177169 w 609614"/>
                <a:gd name="connsiteY74" fmla="*/ 210324 h 608697"/>
                <a:gd name="connsiteX75" fmla="*/ 393345 w 609614"/>
                <a:gd name="connsiteY75" fmla="*/ 0 h 608697"/>
                <a:gd name="connsiteX76" fmla="*/ 39366 w 609614"/>
                <a:gd name="connsiteY76" fmla="*/ 0 h 608697"/>
                <a:gd name="connsiteX77" fmla="*/ 59002 w 609614"/>
                <a:gd name="connsiteY77" fmla="*/ 0 h 608697"/>
                <a:gd name="connsiteX78" fmla="*/ 59002 w 609614"/>
                <a:gd name="connsiteY78" fmla="*/ 29455 h 608697"/>
                <a:gd name="connsiteX79" fmla="*/ 98368 w 609614"/>
                <a:gd name="connsiteY79" fmla="*/ 29455 h 608697"/>
                <a:gd name="connsiteX80" fmla="*/ 98368 w 609614"/>
                <a:gd name="connsiteY80" fmla="*/ 49060 h 608697"/>
                <a:gd name="connsiteX81" fmla="*/ 59002 w 609614"/>
                <a:gd name="connsiteY81" fmla="*/ 49060 h 608697"/>
                <a:gd name="connsiteX82" fmla="*/ 59002 w 609614"/>
                <a:gd name="connsiteY82" fmla="*/ 68758 h 608697"/>
                <a:gd name="connsiteX83" fmla="*/ 98368 w 609614"/>
                <a:gd name="connsiteY83" fmla="*/ 68758 h 608697"/>
                <a:gd name="connsiteX84" fmla="*/ 98368 w 609614"/>
                <a:gd name="connsiteY84" fmla="*/ 88364 h 608697"/>
                <a:gd name="connsiteX85" fmla="*/ 59002 w 609614"/>
                <a:gd name="connsiteY85" fmla="*/ 88364 h 608697"/>
                <a:gd name="connsiteX86" fmla="*/ 59002 w 609614"/>
                <a:gd name="connsiteY86" fmla="*/ 107970 h 608697"/>
                <a:gd name="connsiteX87" fmla="*/ 98368 w 609614"/>
                <a:gd name="connsiteY87" fmla="*/ 107970 h 608697"/>
                <a:gd name="connsiteX88" fmla="*/ 98368 w 609614"/>
                <a:gd name="connsiteY88" fmla="*/ 127667 h 608697"/>
                <a:gd name="connsiteX89" fmla="*/ 59002 w 609614"/>
                <a:gd name="connsiteY89" fmla="*/ 127667 h 608697"/>
                <a:gd name="connsiteX90" fmla="*/ 59002 w 609614"/>
                <a:gd name="connsiteY90" fmla="*/ 147273 h 608697"/>
                <a:gd name="connsiteX91" fmla="*/ 98368 w 609614"/>
                <a:gd name="connsiteY91" fmla="*/ 147273 h 608697"/>
                <a:gd name="connsiteX92" fmla="*/ 98368 w 609614"/>
                <a:gd name="connsiteY92" fmla="*/ 166879 h 608697"/>
                <a:gd name="connsiteX93" fmla="*/ 59002 w 609614"/>
                <a:gd name="connsiteY93" fmla="*/ 166879 h 608697"/>
                <a:gd name="connsiteX94" fmla="*/ 59002 w 609614"/>
                <a:gd name="connsiteY94" fmla="*/ 186576 h 608697"/>
                <a:gd name="connsiteX95" fmla="*/ 98368 w 609614"/>
                <a:gd name="connsiteY95" fmla="*/ 186576 h 608697"/>
                <a:gd name="connsiteX96" fmla="*/ 98368 w 609614"/>
                <a:gd name="connsiteY96" fmla="*/ 206182 h 608697"/>
                <a:gd name="connsiteX97" fmla="*/ 59002 w 609614"/>
                <a:gd name="connsiteY97" fmla="*/ 206182 h 608697"/>
                <a:gd name="connsiteX98" fmla="*/ 59002 w 609614"/>
                <a:gd name="connsiteY98" fmla="*/ 412364 h 608697"/>
                <a:gd name="connsiteX99" fmla="*/ 68867 w 609614"/>
                <a:gd name="connsiteY99" fmla="*/ 412364 h 608697"/>
                <a:gd name="connsiteX100" fmla="*/ 88504 w 609614"/>
                <a:gd name="connsiteY100" fmla="*/ 431970 h 608697"/>
                <a:gd name="connsiteX101" fmla="*/ 88504 w 609614"/>
                <a:gd name="connsiteY101" fmla="*/ 459307 h 608697"/>
                <a:gd name="connsiteX102" fmla="*/ 98368 w 609614"/>
                <a:gd name="connsiteY102" fmla="*/ 481122 h 608697"/>
                <a:gd name="connsiteX103" fmla="*/ 98368 w 609614"/>
                <a:gd name="connsiteY103" fmla="*/ 579243 h 608697"/>
                <a:gd name="connsiteX104" fmla="*/ 68867 w 609614"/>
                <a:gd name="connsiteY104" fmla="*/ 608697 h 608697"/>
                <a:gd name="connsiteX105" fmla="*/ 29501 w 609614"/>
                <a:gd name="connsiteY105" fmla="*/ 608697 h 608697"/>
                <a:gd name="connsiteX106" fmla="*/ 0 w 609614"/>
                <a:gd name="connsiteY106" fmla="*/ 579243 h 608697"/>
                <a:gd name="connsiteX107" fmla="*/ 0 w 609614"/>
                <a:gd name="connsiteY107" fmla="*/ 481122 h 608697"/>
                <a:gd name="connsiteX108" fmla="*/ 9864 w 609614"/>
                <a:gd name="connsiteY108" fmla="*/ 459307 h 608697"/>
                <a:gd name="connsiteX109" fmla="*/ 9864 w 609614"/>
                <a:gd name="connsiteY109" fmla="*/ 431970 h 608697"/>
                <a:gd name="connsiteX110" fmla="*/ 29501 w 609614"/>
                <a:gd name="connsiteY110" fmla="*/ 412364 h 608697"/>
                <a:gd name="connsiteX111" fmla="*/ 39366 w 609614"/>
                <a:gd name="connsiteY111" fmla="*/ 412364 h 608697"/>
                <a:gd name="connsiteX112" fmla="*/ 39366 w 609614"/>
                <a:gd name="connsiteY112" fmla="*/ 206182 h 608697"/>
                <a:gd name="connsiteX113" fmla="*/ 0 w 609614"/>
                <a:gd name="connsiteY113" fmla="*/ 206182 h 608697"/>
                <a:gd name="connsiteX114" fmla="*/ 0 w 609614"/>
                <a:gd name="connsiteY114" fmla="*/ 186576 h 608697"/>
                <a:gd name="connsiteX115" fmla="*/ 39366 w 609614"/>
                <a:gd name="connsiteY115" fmla="*/ 186576 h 608697"/>
                <a:gd name="connsiteX116" fmla="*/ 39366 w 609614"/>
                <a:gd name="connsiteY116" fmla="*/ 166879 h 608697"/>
                <a:gd name="connsiteX117" fmla="*/ 0 w 609614"/>
                <a:gd name="connsiteY117" fmla="*/ 166879 h 608697"/>
                <a:gd name="connsiteX118" fmla="*/ 0 w 609614"/>
                <a:gd name="connsiteY118" fmla="*/ 147273 h 608697"/>
                <a:gd name="connsiteX119" fmla="*/ 39366 w 609614"/>
                <a:gd name="connsiteY119" fmla="*/ 147273 h 608697"/>
                <a:gd name="connsiteX120" fmla="*/ 39366 w 609614"/>
                <a:gd name="connsiteY120" fmla="*/ 127667 h 608697"/>
                <a:gd name="connsiteX121" fmla="*/ 0 w 609614"/>
                <a:gd name="connsiteY121" fmla="*/ 127667 h 608697"/>
                <a:gd name="connsiteX122" fmla="*/ 0 w 609614"/>
                <a:gd name="connsiteY122" fmla="*/ 107970 h 608697"/>
                <a:gd name="connsiteX123" fmla="*/ 39366 w 609614"/>
                <a:gd name="connsiteY123" fmla="*/ 107970 h 608697"/>
                <a:gd name="connsiteX124" fmla="*/ 39366 w 609614"/>
                <a:gd name="connsiteY124" fmla="*/ 88364 h 608697"/>
                <a:gd name="connsiteX125" fmla="*/ 0 w 609614"/>
                <a:gd name="connsiteY125" fmla="*/ 88364 h 608697"/>
                <a:gd name="connsiteX126" fmla="*/ 0 w 609614"/>
                <a:gd name="connsiteY126" fmla="*/ 68758 h 608697"/>
                <a:gd name="connsiteX127" fmla="*/ 39366 w 609614"/>
                <a:gd name="connsiteY127" fmla="*/ 68758 h 608697"/>
                <a:gd name="connsiteX128" fmla="*/ 39366 w 609614"/>
                <a:gd name="connsiteY128" fmla="*/ 49060 h 608697"/>
                <a:gd name="connsiteX129" fmla="*/ 0 w 609614"/>
                <a:gd name="connsiteY129" fmla="*/ 49060 h 608697"/>
                <a:gd name="connsiteX130" fmla="*/ 0 w 609614"/>
                <a:gd name="connsiteY130" fmla="*/ 29455 h 608697"/>
                <a:gd name="connsiteX131" fmla="*/ 39366 w 609614"/>
                <a:gd name="connsiteY131" fmla="*/ 29455 h 6086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</a:cxnLst>
              <a:rect l="l" t="t" r="r" b="b"/>
              <a:pathLst>
                <a:path w="609614" h="608697">
                  <a:moveTo>
                    <a:pt x="29501" y="471273"/>
                  </a:moveTo>
                  <a:cubicBezTo>
                    <a:pt x="24062" y="471273"/>
                    <a:pt x="19637" y="475691"/>
                    <a:pt x="19637" y="481122"/>
                  </a:cubicBezTo>
                  <a:lnTo>
                    <a:pt x="19637" y="579243"/>
                  </a:lnTo>
                  <a:cubicBezTo>
                    <a:pt x="19637" y="584673"/>
                    <a:pt x="24062" y="589091"/>
                    <a:pt x="29501" y="589091"/>
                  </a:cubicBezTo>
                  <a:lnTo>
                    <a:pt x="68867" y="589091"/>
                  </a:lnTo>
                  <a:cubicBezTo>
                    <a:pt x="74306" y="589091"/>
                    <a:pt x="78639" y="584673"/>
                    <a:pt x="78639" y="579243"/>
                  </a:cubicBezTo>
                  <a:lnTo>
                    <a:pt x="78639" y="481122"/>
                  </a:lnTo>
                  <a:cubicBezTo>
                    <a:pt x="78639" y="475691"/>
                    <a:pt x="74306" y="471273"/>
                    <a:pt x="68867" y="471273"/>
                  </a:cubicBezTo>
                  <a:close/>
                  <a:moveTo>
                    <a:pt x="29501" y="431970"/>
                  </a:moveTo>
                  <a:lnTo>
                    <a:pt x="29501" y="451667"/>
                  </a:lnTo>
                  <a:lnTo>
                    <a:pt x="68867" y="451667"/>
                  </a:lnTo>
                  <a:lnTo>
                    <a:pt x="68867" y="431970"/>
                  </a:lnTo>
                  <a:close/>
                  <a:moveTo>
                    <a:pt x="137621" y="402515"/>
                  </a:moveTo>
                  <a:lnTo>
                    <a:pt x="137621" y="589091"/>
                  </a:lnTo>
                  <a:lnTo>
                    <a:pt x="196712" y="589091"/>
                  </a:lnTo>
                  <a:lnTo>
                    <a:pt x="196620" y="402515"/>
                  </a:lnTo>
                  <a:close/>
                  <a:moveTo>
                    <a:pt x="147485" y="363304"/>
                  </a:moveTo>
                  <a:lnTo>
                    <a:pt x="147485" y="382909"/>
                  </a:lnTo>
                  <a:lnTo>
                    <a:pt x="186848" y="382909"/>
                  </a:lnTo>
                  <a:lnTo>
                    <a:pt x="186848" y="363304"/>
                  </a:lnTo>
                  <a:close/>
                  <a:moveTo>
                    <a:pt x="157349" y="216031"/>
                  </a:moveTo>
                  <a:lnTo>
                    <a:pt x="157349" y="343606"/>
                  </a:lnTo>
                  <a:lnTo>
                    <a:pt x="176984" y="343606"/>
                  </a:lnTo>
                  <a:lnTo>
                    <a:pt x="176984" y="245486"/>
                  </a:lnTo>
                  <a:close/>
                  <a:moveTo>
                    <a:pt x="455762" y="159407"/>
                  </a:moveTo>
                  <a:lnTo>
                    <a:pt x="468484" y="174413"/>
                  </a:lnTo>
                  <a:lnTo>
                    <a:pt x="340710" y="282402"/>
                  </a:lnTo>
                  <a:lnTo>
                    <a:pt x="327988" y="267488"/>
                  </a:lnTo>
                  <a:close/>
                  <a:moveTo>
                    <a:pt x="397135" y="119961"/>
                  </a:moveTo>
                  <a:lnTo>
                    <a:pt x="409209" y="135418"/>
                  </a:lnTo>
                  <a:lnTo>
                    <a:pt x="320727" y="204146"/>
                  </a:lnTo>
                  <a:lnTo>
                    <a:pt x="308653" y="188597"/>
                  </a:lnTo>
                  <a:close/>
                  <a:moveTo>
                    <a:pt x="393342" y="68741"/>
                  </a:moveTo>
                  <a:cubicBezTo>
                    <a:pt x="311929" y="68741"/>
                    <a:pt x="245822" y="134736"/>
                    <a:pt x="245822" y="216012"/>
                  </a:cubicBezTo>
                  <a:cubicBezTo>
                    <a:pt x="245822" y="297195"/>
                    <a:pt x="311929" y="363283"/>
                    <a:pt x="393342" y="363283"/>
                  </a:cubicBezTo>
                  <a:cubicBezTo>
                    <a:pt x="474662" y="363283"/>
                    <a:pt x="540861" y="297195"/>
                    <a:pt x="540861" y="216012"/>
                  </a:cubicBezTo>
                  <a:cubicBezTo>
                    <a:pt x="540861" y="134736"/>
                    <a:pt x="474662" y="68741"/>
                    <a:pt x="393342" y="68741"/>
                  </a:cubicBezTo>
                  <a:close/>
                  <a:moveTo>
                    <a:pt x="393342" y="49043"/>
                  </a:moveTo>
                  <a:cubicBezTo>
                    <a:pt x="485541" y="49043"/>
                    <a:pt x="560500" y="123967"/>
                    <a:pt x="560500" y="216012"/>
                  </a:cubicBezTo>
                  <a:cubicBezTo>
                    <a:pt x="560500" y="308056"/>
                    <a:pt x="485541" y="382888"/>
                    <a:pt x="393342" y="382888"/>
                  </a:cubicBezTo>
                  <a:cubicBezTo>
                    <a:pt x="301142" y="382888"/>
                    <a:pt x="226091" y="308056"/>
                    <a:pt x="226091" y="216012"/>
                  </a:cubicBezTo>
                  <a:cubicBezTo>
                    <a:pt x="226091" y="123967"/>
                    <a:pt x="301142" y="49043"/>
                    <a:pt x="393342" y="49043"/>
                  </a:cubicBezTo>
                  <a:close/>
                  <a:moveTo>
                    <a:pt x="393345" y="19606"/>
                  </a:moveTo>
                  <a:cubicBezTo>
                    <a:pt x="284842" y="19606"/>
                    <a:pt x="196620" y="107693"/>
                    <a:pt x="196620" y="216031"/>
                  </a:cubicBezTo>
                  <a:cubicBezTo>
                    <a:pt x="196620" y="324276"/>
                    <a:pt x="284842" y="412364"/>
                    <a:pt x="393345" y="412364"/>
                  </a:cubicBezTo>
                  <a:cubicBezTo>
                    <a:pt x="501756" y="412364"/>
                    <a:pt x="589978" y="324276"/>
                    <a:pt x="589978" y="216031"/>
                  </a:cubicBezTo>
                  <a:cubicBezTo>
                    <a:pt x="589978" y="107693"/>
                    <a:pt x="501756" y="19606"/>
                    <a:pt x="393345" y="19606"/>
                  </a:cubicBezTo>
                  <a:close/>
                  <a:moveTo>
                    <a:pt x="393345" y="0"/>
                  </a:moveTo>
                  <a:cubicBezTo>
                    <a:pt x="512634" y="0"/>
                    <a:pt x="609614" y="96924"/>
                    <a:pt x="609614" y="216031"/>
                  </a:cubicBezTo>
                  <a:cubicBezTo>
                    <a:pt x="609614" y="331824"/>
                    <a:pt x="517889" y="426631"/>
                    <a:pt x="403117" y="431786"/>
                  </a:cubicBezTo>
                  <a:lnTo>
                    <a:pt x="403117" y="589091"/>
                  </a:lnTo>
                  <a:lnTo>
                    <a:pt x="540843" y="589091"/>
                  </a:lnTo>
                  <a:lnTo>
                    <a:pt x="540843" y="608697"/>
                  </a:lnTo>
                  <a:lnTo>
                    <a:pt x="393345" y="608697"/>
                  </a:lnTo>
                  <a:lnTo>
                    <a:pt x="245847" y="608697"/>
                  </a:lnTo>
                  <a:lnTo>
                    <a:pt x="245847" y="589091"/>
                  </a:lnTo>
                  <a:lnTo>
                    <a:pt x="383481" y="589091"/>
                  </a:lnTo>
                  <a:lnTo>
                    <a:pt x="383481" y="431786"/>
                  </a:lnTo>
                  <a:cubicBezTo>
                    <a:pt x="300514" y="428012"/>
                    <a:pt x="229530" y="377387"/>
                    <a:pt x="196620" y="305775"/>
                  </a:cubicBezTo>
                  <a:lnTo>
                    <a:pt x="196620" y="346367"/>
                  </a:lnTo>
                  <a:cubicBezTo>
                    <a:pt x="202520" y="349773"/>
                    <a:pt x="206484" y="356032"/>
                    <a:pt x="206484" y="363304"/>
                  </a:cubicBezTo>
                  <a:lnTo>
                    <a:pt x="206484" y="385671"/>
                  </a:lnTo>
                  <a:cubicBezTo>
                    <a:pt x="212291" y="389077"/>
                    <a:pt x="216348" y="395336"/>
                    <a:pt x="216348" y="402515"/>
                  </a:cubicBezTo>
                  <a:lnTo>
                    <a:pt x="216348" y="589091"/>
                  </a:lnTo>
                  <a:cubicBezTo>
                    <a:pt x="216348" y="599953"/>
                    <a:pt x="207498" y="608697"/>
                    <a:pt x="196620" y="608697"/>
                  </a:cubicBezTo>
                  <a:lnTo>
                    <a:pt x="137621" y="608697"/>
                  </a:lnTo>
                  <a:cubicBezTo>
                    <a:pt x="126835" y="608697"/>
                    <a:pt x="117985" y="599953"/>
                    <a:pt x="117985" y="589091"/>
                  </a:cubicBezTo>
                  <a:lnTo>
                    <a:pt x="117985" y="402515"/>
                  </a:lnTo>
                  <a:cubicBezTo>
                    <a:pt x="117985" y="395336"/>
                    <a:pt x="121949" y="389077"/>
                    <a:pt x="127849" y="385671"/>
                  </a:cubicBezTo>
                  <a:lnTo>
                    <a:pt x="127849" y="363304"/>
                  </a:lnTo>
                  <a:cubicBezTo>
                    <a:pt x="127849" y="356032"/>
                    <a:pt x="131813" y="349773"/>
                    <a:pt x="137621" y="346367"/>
                  </a:cubicBezTo>
                  <a:lnTo>
                    <a:pt x="137621" y="216031"/>
                  </a:lnTo>
                  <a:cubicBezTo>
                    <a:pt x="137621" y="207287"/>
                    <a:pt x="143244" y="199739"/>
                    <a:pt x="151633" y="197254"/>
                  </a:cubicBezTo>
                  <a:cubicBezTo>
                    <a:pt x="159930" y="194676"/>
                    <a:pt x="168872" y="197898"/>
                    <a:pt x="173665" y="205170"/>
                  </a:cubicBezTo>
                  <a:lnTo>
                    <a:pt x="177169" y="210324"/>
                  </a:lnTo>
                  <a:cubicBezTo>
                    <a:pt x="180211" y="93795"/>
                    <a:pt x="275900" y="0"/>
                    <a:pt x="393345" y="0"/>
                  </a:cubicBezTo>
                  <a:close/>
                  <a:moveTo>
                    <a:pt x="39366" y="0"/>
                  </a:moveTo>
                  <a:lnTo>
                    <a:pt x="59002" y="0"/>
                  </a:lnTo>
                  <a:lnTo>
                    <a:pt x="59002" y="29455"/>
                  </a:lnTo>
                  <a:lnTo>
                    <a:pt x="98368" y="29455"/>
                  </a:lnTo>
                  <a:lnTo>
                    <a:pt x="98368" y="49060"/>
                  </a:lnTo>
                  <a:lnTo>
                    <a:pt x="59002" y="49060"/>
                  </a:lnTo>
                  <a:lnTo>
                    <a:pt x="59002" y="68758"/>
                  </a:lnTo>
                  <a:lnTo>
                    <a:pt x="98368" y="68758"/>
                  </a:lnTo>
                  <a:lnTo>
                    <a:pt x="98368" y="88364"/>
                  </a:lnTo>
                  <a:lnTo>
                    <a:pt x="59002" y="88364"/>
                  </a:lnTo>
                  <a:lnTo>
                    <a:pt x="59002" y="107970"/>
                  </a:lnTo>
                  <a:lnTo>
                    <a:pt x="98368" y="107970"/>
                  </a:lnTo>
                  <a:lnTo>
                    <a:pt x="98368" y="127667"/>
                  </a:lnTo>
                  <a:lnTo>
                    <a:pt x="59002" y="127667"/>
                  </a:lnTo>
                  <a:lnTo>
                    <a:pt x="59002" y="147273"/>
                  </a:lnTo>
                  <a:lnTo>
                    <a:pt x="98368" y="147273"/>
                  </a:lnTo>
                  <a:lnTo>
                    <a:pt x="98368" y="166879"/>
                  </a:lnTo>
                  <a:lnTo>
                    <a:pt x="59002" y="166879"/>
                  </a:lnTo>
                  <a:lnTo>
                    <a:pt x="59002" y="186576"/>
                  </a:lnTo>
                  <a:lnTo>
                    <a:pt x="98368" y="186576"/>
                  </a:lnTo>
                  <a:lnTo>
                    <a:pt x="98368" y="206182"/>
                  </a:lnTo>
                  <a:lnTo>
                    <a:pt x="59002" y="206182"/>
                  </a:lnTo>
                  <a:lnTo>
                    <a:pt x="59002" y="412364"/>
                  </a:lnTo>
                  <a:lnTo>
                    <a:pt x="68867" y="412364"/>
                  </a:lnTo>
                  <a:cubicBezTo>
                    <a:pt x="79653" y="412364"/>
                    <a:pt x="88504" y="421200"/>
                    <a:pt x="88504" y="431970"/>
                  </a:cubicBezTo>
                  <a:lnTo>
                    <a:pt x="88504" y="459307"/>
                  </a:lnTo>
                  <a:cubicBezTo>
                    <a:pt x="94496" y="464738"/>
                    <a:pt x="98368" y="472378"/>
                    <a:pt x="98368" y="481122"/>
                  </a:cubicBezTo>
                  <a:lnTo>
                    <a:pt x="98368" y="579243"/>
                  </a:lnTo>
                  <a:cubicBezTo>
                    <a:pt x="98368" y="595535"/>
                    <a:pt x="85092" y="608697"/>
                    <a:pt x="68867" y="608697"/>
                  </a:cubicBezTo>
                  <a:lnTo>
                    <a:pt x="29501" y="608697"/>
                  </a:lnTo>
                  <a:cubicBezTo>
                    <a:pt x="13276" y="608697"/>
                    <a:pt x="0" y="595535"/>
                    <a:pt x="0" y="579243"/>
                  </a:cubicBezTo>
                  <a:lnTo>
                    <a:pt x="0" y="481122"/>
                  </a:lnTo>
                  <a:cubicBezTo>
                    <a:pt x="0" y="472378"/>
                    <a:pt x="3872" y="464738"/>
                    <a:pt x="9864" y="459307"/>
                  </a:cubicBezTo>
                  <a:lnTo>
                    <a:pt x="9864" y="431970"/>
                  </a:lnTo>
                  <a:cubicBezTo>
                    <a:pt x="9864" y="421200"/>
                    <a:pt x="18623" y="412364"/>
                    <a:pt x="29501" y="412364"/>
                  </a:cubicBezTo>
                  <a:lnTo>
                    <a:pt x="39366" y="412364"/>
                  </a:lnTo>
                  <a:lnTo>
                    <a:pt x="39366" y="206182"/>
                  </a:lnTo>
                  <a:lnTo>
                    <a:pt x="0" y="206182"/>
                  </a:lnTo>
                  <a:lnTo>
                    <a:pt x="0" y="186576"/>
                  </a:lnTo>
                  <a:lnTo>
                    <a:pt x="39366" y="186576"/>
                  </a:lnTo>
                  <a:lnTo>
                    <a:pt x="39366" y="166879"/>
                  </a:lnTo>
                  <a:lnTo>
                    <a:pt x="0" y="166879"/>
                  </a:lnTo>
                  <a:lnTo>
                    <a:pt x="0" y="147273"/>
                  </a:lnTo>
                  <a:lnTo>
                    <a:pt x="39366" y="147273"/>
                  </a:lnTo>
                  <a:lnTo>
                    <a:pt x="39366" y="127667"/>
                  </a:lnTo>
                  <a:lnTo>
                    <a:pt x="0" y="127667"/>
                  </a:lnTo>
                  <a:lnTo>
                    <a:pt x="0" y="107970"/>
                  </a:lnTo>
                  <a:lnTo>
                    <a:pt x="39366" y="107970"/>
                  </a:lnTo>
                  <a:lnTo>
                    <a:pt x="39366" y="88364"/>
                  </a:lnTo>
                  <a:lnTo>
                    <a:pt x="0" y="88364"/>
                  </a:lnTo>
                  <a:lnTo>
                    <a:pt x="0" y="68758"/>
                  </a:lnTo>
                  <a:lnTo>
                    <a:pt x="39366" y="68758"/>
                  </a:lnTo>
                  <a:lnTo>
                    <a:pt x="39366" y="49060"/>
                  </a:lnTo>
                  <a:lnTo>
                    <a:pt x="0" y="49060"/>
                  </a:lnTo>
                  <a:lnTo>
                    <a:pt x="0" y="29455"/>
                  </a:lnTo>
                  <a:lnTo>
                    <a:pt x="39366" y="2945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任意多边形: 形状 99">
              <a:extLst>
                <a:ext uri="{FF2B5EF4-FFF2-40B4-BE49-F238E27FC236}">
                  <a16:creationId xmlns:a16="http://schemas.microsoft.com/office/drawing/2014/main" id="{3BC9388A-CE87-EF0B-045D-63AC330AC2A0}"/>
                </a:ext>
              </a:extLst>
            </p:cNvPr>
            <p:cNvSpPr/>
            <p:nvPr/>
          </p:nvSpPr>
          <p:spPr>
            <a:xfrm>
              <a:off x="9722139" y="3996728"/>
              <a:ext cx="1014513" cy="913830"/>
            </a:xfrm>
            <a:custGeom>
              <a:avLst/>
              <a:gdLst>
                <a:gd name="T0" fmla="*/ 5742 w 11187"/>
                <a:gd name="T1" fmla="*/ 1376 h 11012"/>
                <a:gd name="T2" fmla="*/ 11187 w 11187"/>
                <a:gd name="T3" fmla="*/ 5545 h 11012"/>
                <a:gd name="T4" fmla="*/ 9514 w 11187"/>
                <a:gd name="T5" fmla="*/ 6070 h 11012"/>
                <a:gd name="T6" fmla="*/ 9673 w 11187"/>
                <a:gd name="T7" fmla="*/ 6475 h 11012"/>
                <a:gd name="T8" fmla="*/ 9292 w 11187"/>
                <a:gd name="T9" fmla="*/ 10601 h 11012"/>
                <a:gd name="T10" fmla="*/ 8843 w 11187"/>
                <a:gd name="T11" fmla="*/ 11012 h 11012"/>
                <a:gd name="T12" fmla="*/ 2265 w 11187"/>
                <a:gd name="T13" fmla="*/ 11012 h 11012"/>
                <a:gd name="T14" fmla="*/ 1816 w 11187"/>
                <a:gd name="T15" fmla="*/ 10601 h 11012"/>
                <a:gd name="T16" fmla="*/ 1436 w 11187"/>
                <a:gd name="T17" fmla="*/ 6475 h 11012"/>
                <a:gd name="T18" fmla="*/ 1590 w 11187"/>
                <a:gd name="T19" fmla="*/ 6073 h 11012"/>
                <a:gd name="T20" fmla="*/ 0 w 11187"/>
                <a:gd name="T21" fmla="*/ 5545 h 11012"/>
                <a:gd name="T22" fmla="*/ 5445 w 11187"/>
                <a:gd name="T23" fmla="*/ 1376 h 11012"/>
                <a:gd name="T24" fmla="*/ 5092 w 11187"/>
                <a:gd name="T25" fmla="*/ 1376 h 11012"/>
                <a:gd name="T26" fmla="*/ 5092 w 11187"/>
                <a:gd name="T27" fmla="*/ 0 h 11012"/>
                <a:gd name="T28" fmla="*/ 8331 w 11187"/>
                <a:gd name="T29" fmla="*/ 0 h 11012"/>
                <a:gd name="T30" fmla="*/ 7030 w 11187"/>
                <a:gd name="T31" fmla="*/ 616 h 11012"/>
                <a:gd name="T32" fmla="*/ 8331 w 11187"/>
                <a:gd name="T33" fmla="*/ 1376 h 11012"/>
                <a:gd name="T34" fmla="*/ 5742 w 11187"/>
                <a:gd name="T35" fmla="*/ 1376 h 11012"/>
                <a:gd name="T36" fmla="*/ 6480 w 11187"/>
                <a:gd name="T37" fmla="*/ 10554 h 11012"/>
                <a:gd name="T38" fmla="*/ 7868 w 11187"/>
                <a:gd name="T39" fmla="*/ 10554 h 11012"/>
                <a:gd name="T40" fmla="*/ 7868 w 11187"/>
                <a:gd name="T41" fmla="*/ 6433 h 11012"/>
                <a:gd name="T42" fmla="*/ 6480 w 11187"/>
                <a:gd name="T43" fmla="*/ 6617 h 11012"/>
                <a:gd name="T44" fmla="*/ 6480 w 11187"/>
                <a:gd name="T45" fmla="*/ 10554 h 11012"/>
                <a:gd name="T46" fmla="*/ 6694 w 11187"/>
                <a:gd name="T47" fmla="*/ 5678 h 11012"/>
                <a:gd name="T48" fmla="*/ 8279 w 11187"/>
                <a:gd name="T49" fmla="*/ 5439 h 11012"/>
                <a:gd name="T50" fmla="*/ 6809 w 11187"/>
                <a:gd name="T51" fmla="*/ 2625 h 11012"/>
                <a:gd name="T52" fmla="*/ 5912 w 11187"/>
                <a:gd name="T53" fmla="*/ 1939 h 11012"/>
                <a:gd name="T54" fmla="*/ 6694 w 11187"/>
                <a:gd name="T55" fmla="*/ 5678 h 11012"/>
                <a:gd name="T56" fmla="*/ 3240 w 11187"/>
                <a:gd name="T57" fmla="*/ 10554 h 11012"/>
                <a:gd name="T58" fmla="*/ 4629 w 11187"/>
                <a:gd name="T59" fmla="*/ 10554 h 11012"/>
                <a:gd name="T60" fmla="*/ 4629 w 11187"/>
                <a:gd name="T61" fmla="*/ 6628 h 11012"/>
                <a:gd name="T62" fmla="*/ 3240 w 11187"/>
                <a:gd name="T63" fmla="*/ 6451 h 11012"/>
                <a:gd name="T64" fmla="*/ 3240 w 11187"/>
                <a:gd name="T65" fmla="*/ 10554 h 11012"/>
                <a:gd name="T66" fmla="*/ 4248 w 11187"/>
                <a:gd name="T67" fmla="*/ 2724 h 11012"/>
                <a:gd name="T68" fmla="*/ 2822 w 11187"/>
                <a:gd name="T69" fmla="*/ 5454 h 11012"/>
                <a:gd name="T70" fmla="*/ 4411 w 11187"/>
                <a:gd name="T71" fmla="*/ 5694 h 11012"/>
                <a:gd name="T72" fmla="*/ 5181 w 11187"/>
                <a:gd name="T73" fmla="*/ 2010 h 11012"/>
                <a:gd name="T74" fmla="*/ 4248 w 11187"/>
                <a:gd name="T75" fmla="*/ 2724 h 1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187" h="11012">
                  <a:moveTo>
                    <a:pt x="5742" y="1376"/>
                  </a:moveTo>
                  <a:lnTo>
                    <a:pt x="11187" y="5545"/>
                  </a:lnTo>
                  <a:cubicBezTo>
                    <a:pt x="11187" y="5545"/>
                    <a:pt x="10519" y="5802"/>
                    <a:pt x="9514" y="6070"/>
                  </a:cubicBezTo>
                  <a:cubicBezTo>
                    <a:pt x="9621" y="6163"/>
                    <a:pt x="9688" y="6306"/>
                    <a:pt x="9673" y="6475"/>
                  </a:cubicBezTo>
                  <a:lnTo>
                    <a:pt x="9292" y="10601"/>
                  </a:lnTo>
                  <a:cubicBezTo>
                    <a:pt x="9271" y="10829"/>
                    <a:pt x="9070" y="11012"/>
                    <a:pt x="8843" y="11012"/>
                  </a:cubicBezTo>
                  <a:lnTo>
                    <a:pt x="2265" y="11012"/>
                  </a:lnTo>
                  <a:cubicBezTo>
                    <a:pt x="2038" y="11012"/>
                    <a:pt x="1837" y="10829"/>
                    <a:pt x="1816" y="10601"/>
                  </a:cubicBezTo>
                  <a:lnTo>
                    <a:pt x="1436" y="6475"/>
                  </a:lnTo>
                  <a:cubicBezTo>
                    <a:pt x="1421" y="6309"/>
                    <a:pt x="1486" y="6167"/>
                    <a:pt x="1590" y="6073"/>
                  </a:cubicBezTo>
                  <a:cubicBezTo>
                    <a:pt x="632" y="5804"/>
                    <a:pt x="0" y="5545"/>
                    <a:pt x="0" y="5545"/>
                  </a:cubicBezTo>
                  <a:lnTo>
                    <a:pt x="5445" y="1376"/>
                  </a:lnTo>
                  <a:lnTo>
                    <a:pt x="5092" y="1376"/>
                  </a:lnTo>
                  <a:lnTo>
                    <a:pt x="5092" y="0"/>
                  </a:lnTo>
                  <a:lnTo>
                    <a:pt x="8331" y="0"/>
                  </a:lnTo>
                  <a:lnTo>
                    <a:pt x="7030" y="616"/>
                  </a:lnTo>
                  <a:lnTo>
                    <a:pt x="8331" y="1376"/>
                  </a:lnTo>
                  <a:lnTo>
                    <a:pt x="5742" y="1376"/>
                  </a:lnTo>
                  <a:close/>
                  <a:moveTo>
                    <a:pt x="6480" y="10554"/>
                  </a:moveTo>
                  <a:lnTo>
                    <a:pt x="7868" y="10554"/>
                  </a:lnTo>
                  <a:lnTo>
                    <a:pt x="7868" y="6433"/>
                  </a:lnTo>
                  <a:cubicBezTo>
                    <a:pt x="7423" y="6511"/>
                    <a:pt x="6957" y="6577"/>
                    <a:pt x="6480" y="6617"/>
                  </a:cubicBezTo>
                  <a:lnTo>
                    <a:pt x="6480" y="10554"/>
                  </a:lnTo>
                  <a:close/>
                  <a:moveTo>
                    <a:pt x="6694" y="5678"/>
                  </a:moveTo>
                  <a:cubicBezTo>
                    <a:pt x="7246" y="5623"/>
                    <a:pt x="7780" y="5538"/>
                    <a:pt x="8279" y="5439"/>
                  </a:cubicBezTo>
                  <a:lnTo>
                    <a:pt x="6809" y="2625"/>
                  </a:lnTo>
                  <a:lnTo>
                    <a:pt x="5912" y="1939"/>
                  </a:lnTo>
                  <a:lnTo>
                    <a:pt x="6694" y="5678"/>
                  </a:lnTo>
                  <a:close/>
                  <a:moveTo>
                    <a:pt x="3240" y="10554"/>
                  </a:moveTo>
                  <a:lnTo>
                    <a:pt x="4629" y="10554"/>
                  </a:lnTo>
                  <a:lnTo>
                    <a:pt x="4629" y="6628"/>
                  </a:lnTo>
                  <a:cubicBezTo>
                    <a:pt x="4151" y="6592"/>
                    <a:pt x="3684" y="6530"/>
                    <a:pt x="3240" y="6451"/>
                  </a:cubicBezTo>
                  <a:lnTo>
                    <a:pt x="3240" y="10554"/>
                  </a:lnTo>
                  <a:close/>
                  <a:moveTo>
                    <a:pt x="4248" y="2724"/>
                  </a:moveTo>
                  <a:lnTo>
                    <a:pt x="2822" y="5454"/>
                  </a:lnTo>
                  <a:cubicBezTo>
                    <a:pt x="3320" y="5556"/>
                    <a:pt x="3856" y="5643"/>
                    <a:pt x="4411" y="5694"/>
                  </a:cubicBezTo>
                  <a:lnTo>
                    <a:pt x="5181" y="2010"/>
                  </a:lnTo>
                  <a:lnTo>
                    <a:pt x="4248" y="272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1" name="矩形 100">
              <a:extLst>
                <a:ext uri="{FF2B5EF4-FFF2-40B4-BE49-F238E27FC236}">
                  <a16:creationId xmlns:a16="http://schemas.microsoft.com/office/drawing/2014/main" id="{CC50745A-4609-9F9E-08C9-BED4FF68DC16}"/>
                </a:ext>
              </a:extLst>
            </p:cNvPr>
            <p:cNvSpPr/>
            <p:nvPr/>
          </p:nvSpPr>
          <p:spPr>
            <a:xfrm>
              <a:off x="3769287" y="3449940"/>
              <a:ext cx="2128440" cy="900440"/>
            </a:xfrm>
            <a:prstGeom prst="rect">
              <a:avLst/>
            </a:prstGeom>
            <a:noFill/>
            <a:ln>
              <a:solidFill>
                <a:schemeClr val="bg1"/>
              </a:solidFill>
              <a:prstDash val="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" name="文本框 103">
              <a:extLst>
                <a:ext uri="{FF2B5EF4-FFF2-40B4-BE49-F238E27FC236}">
                  <a16:creationId xmlns:a16="http://schemas.microsoft.com/office/drawing/2014/main" id="{BED003BD-E20A-29F2-E963-307E4C90F294}"/>
                </a:ext>
              </a:extLst>
            </p:cNvPr>
            <p:cNvSpPr txBox="1"/>
            <p:nvPr/>
          </p:nvSpPr>
          <p:spPr>
            <a:xfrm>
              <a:off x="4439092" y="3408060"/>
              <a:ext cx="1404755" cy="87395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b="1"/>
                <a:t>实验室过程</a:t>
              </a:r>
              <a:endParaRPr lang="en-US" altLang="zh-CN" b="1"/>
            </a:p>
            <a:p>
              <a:pPr algn="ctr">
                <a:lnSpc>
                  <a:spcPct val="150000"/>
                </a:lnSpc>
              </a:pPr>
              <a:r>
                <a:rPr lang="zh-CN" altLang="en-US" b="1">
                  <a:solidFill>
                    <a:srgbClr val="00B050"/>
                  </a:solidFill>
                </a:rPr>
                <a:t>测试</a:t>
              </a:r>
            </a:p>
          </p:txBody>
        </p:sp>
        <p:sp>
          <p:nvSpPr>
            <p:cNvPr id="109" name="矩形 108">
              <a:extLst>
                <a:ext uri="{FF2B5EF4-FFF2-40B4-BE49-F238E27FC236}">
                  <a16:creationId xmlns:a16="http://schemas.microsoft.com/office/drawing/2014/main" id="{EC10A4A7-DC94-468D-676F-62EAC4F95BFA}"/>
                </a:ext>
              </a:extLst>
            </p:cNvPr>
            <p:cNvSpPr/>
            <p:nvPr/>
          </p:nvSpPr>
          <p:spPr>
            <a:xfrm>
              <a:off x="3767484" y="4569634"/>
              <a:ext cx="2128440" cy="900440"/>
            </a:xfrm>
            <a:prstGeom prst="rect">
              <a:avLst/>
            </a:prstGeom>
            <a:noFill/>
            <a:ln>
              <a:solidFill>
                <a:schemeClr val="bg1"/>
              </a:solidFill>
              <a:prstDash val="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0" name="文本框 109">
              <a:extLst>
                <a:ext uri="{FF2B5EF4-FFF2-40B4-BE49-F238E27FC236}">
                  <a16:creationId xmlns:a16="http://schemas.microsoft.com/office/drawing/2014/main" id="{7C248ED6-706E-A159-896D-F2127D49702B}"/>
                </a:ext>
              </a:extLst>
            </p:cNvPr>
            <p:cNvSpPr txBox="1"/>
            <p:nvPr/>
          </p:nvSpPr>
          <p:spPr>
            <a:xfrm>
              <a:off x="4437289" y="4527754"/>
              <a:ext cx="1404755" cy="87395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b="1"/>
                <a:t>生产过程</a:t>
              </a:r>
              <a:endParaRPr lang="en-US" altLang="zh-CN" b="1"/>
            </a:p>
            <a:p>
              <a:pPr algn="ctr">
                <a:lnSpc>
                  <a:spcPct val="150000"/>
                </a:lnSpc>
              </a:pPr>
              <a:r>
                <a:rPr lang="zh-CN" altLang="en-US" b="1">
                  <a:solidFill>
                    <a:srgbClr val="00B050"/>
                  </a:solidFill>
                </a:rPr>
                <a:t>萃取</a:t>
              </a:r>
            </a:p>
          </p:txBody>
        </p:sp>
        <p:sp>
          <p:nvSpPr>
            <p:cNvPr id="111" name="任意多边形: 形状 110">
              <a:extLst>
                <a:ext uri="{FF2B5EF4-FFF2-40B4-BE49-F238E27FC236}">
                  <a16:creationId xmlns:a16="http://schemas.microsoft.com/office/drawing/2014/main" id="{B066D029-6FE0-FC84-36DB-F75F74AC7FAF}"/>
                </a:ext>
              </a:extLst>
            </p:cNvPr>
            <p:cNvSpPr/>
            <p:nvPr/>
          </p:nvSpPr>
          <p:spPr>
            <a:xfrm>
              <a:off x="3911627" y="3591793"/>
              <a:ext cx="450046" cy="552556"/>
            </a:xfrm>
            <a:custGeom>
              <a:avLst/>
              <a:gdLst>
                <a:gd name="connsiteX0" fmla="*/ 10568 w 580753"/>
                <a:gd name="connsiteY0" fmla="*/ 382249 h 607878"/>
                <a:gd name="connsiteX1" fmla="*/ 10568 w 580753"/>
                <a:gd name="connsiteY1" fmla="*/ 404102 h 607878"/>
                <a:gd name="connsiteX2" fmla="*/ 525764 w 580753"/>
                <a:gd name="connsiteY2" fmla="*/ 404102 h 607878"/>
                <a:gd name="connsiteX3" fmla="*/ 531001 w 580753"/>
                <a:gd name="connsiteY3" fmla="*/ 409332 h 607878"/>
                <a:gd name="connsiteX4" fmla="*/ 525764 w 580753"/>
                <a:gd name="connsiteY4" fmla="*/ 414655 h 607878"/>
                <a:gd name="connsiteX5" fmla="*/ 59198 w 580753"/>
                <a:gd name="connsiteY5" fmla="*/ 414655 h 607878"/>
                <a:gd name="connsiteX6" fmla="*/ 59198 w 580753"/>
                <a:gd name="connsiteY6" fmla="*/ 490301 h 607878"/>
                <a:gd name="connsiteX7" fmla="*/ 53867 w 580753"/>
                <a:gd name="connsiteY7" fmla="*/ 495624 h 607878"/>
                <a:gd name="connsiteX8" fmla="*/ 48630 w 580753"/>
                <a:gd name="connsiteY8" fmla="*/ 490301 h 607878"/>
                <a:gd name="connsiteX9" fmla="*/ 48630 w 580753"/>
                <a:gd name="connsiteY9" fmla="*/ 414655 h 607878"/>
                <a:gd name="connsiteX10" fmla="*/ 10568 w 580753"/>
                <a:gd name="connsiteY10" fmla="*/ 414655 h 607878"/>
                <a:gd name="connsiteX11" fmla="*/ 10568 w 580753"/>
                <a:gd name="connsiteY11" fmla="*/ 528590 h 607878"/>
                <a:gd name="connsiteX12" fmla="*/ 199757 w 580753"/>
                <a:gd name="connsiteY12" fmla="*/ 528590 h 607878"/>
                <a:gd name="connsiteX13" fmla="*/ 205087 w 580753"/>
                <a:gd name="connsiteY13" fmla="*/ 533913 h 607878"/>
                <a:gd name="connsiteX14" fmla="*/ 199757 w 580753"/>
                <a:gd name="connsiteY14" fmla="*/ 539143 h 607878"/>
                <a:gd name="connsiteX15" fmla="*/ 10568 w 580753"/>
                <a:gd name="connsiteY15" fmla="*/ 539143 h 607878"/>
                <a:gd name="connsiteX16" fmla="*/ 10568 w 580753"/>
                <a:gd name="connsiteY16" fmla="*/ 597325 h 607878"/>
                <a:gd name="connsiteX17" fmla="*/ 570185 w 580753"/>
                <a:gd name="connsiteY17" fmla="*/ 597325 h 607878"/>
                <a:gd name="connsiteX18" fmla="*/ 570185 w 580753"/>
                <a:gd name="connsiteY18" fmla="*/ 574071 h 607878"/>
                <a:gd name="connsiteX19" fmla="*/ 489104 w 580753"/>
                <a:gd name="connsiteY19" fmla="*/ 574071 h 607878"/>
                <a:gd name="connsiteX20" fmla="*/ 483774 w 580753"/>
                <a:gd name="connsiteY20" fmla="*/ 568748 h 607878"/>
                <a:gd name="connsiteX21" fmla="*/ 489104 w 580753"/>
                <a:gd name="connsiteY21" fmla="*/ 563425 h 607878"/>
                <a:gd name="connsiteX22" fmla="*/ 570185 w 580753"/>
                <a:gd name="connsiteY22" fmla="*/ 563425 h 607878"/>
                <a:gd name="connsiteX23" fmla="*/ 570185 w 580753"/>
                <a:gd name="connsiteY23" fmla="*/ 539143 h 607878"/>
                <a:gd name="connsiteX24" fmla="*/ 535209 w 580753"/>
                <a:gd name="connsiteY24" fmla="*/ 539143 h 607878"/>
                <a:gd name="connsiteX25" fmla="*/ 529879 w 580753"/>
                <a:gd name="connsiteY25" fmla="*/ 533913 h 607878"/>
                <a:gd name="connsiteX26" fmla="*/ 535209 w 580753"/>
                <a:gd name="connsiteY26" fmla="*/ 528590 h 607878"/>
                <a:gd name="connsiteX27" fmla="*/ 570185 w 580753"/>
                <a:gd name="connsiteY27" fmla="*/ 528590 h 607878"/>
                <a:gd name="connsiteX28" fmla="*/ 570185 w 580753"/>
                <a:gd name="connsiteY28" fmla="*/ 382249 h 607878"/>
                <a:gd name="connsiteX29" fmla="*/ 440287 w 580753"/>
                <a:gd name="connsiteY29" fmla="*/ 359555 h 607878"/>
                <a:gd name="connsiteX30" fmla="*/ 435050 w 580753"/>
                <a:gd name="connsiteY30" fmla="*/ 364692 h 607878"/>
                <a:gd name="connsiteX31" fmla="*/ 440287 w 580753"/>
                <a:gd name="connsiteY31" fmla="*/ 369921 h 607878"/>
                <a:gd name="connsiteX32" fmla="*/ 525764 w 580753"/>
                <a:gd name="connsiteY32" fmla="*/ 369921 h 607878"/>
                <a:gd name="connsiteX33" fmla="*/ 531001 w 580753"/>
                <a:gd name="connsiteY33" fmla="*/ 364692 h 607878"/>
                <a:gd name="connsiteX34" fmla="*/ 525764 w 580753"/>
                <a:gd name="connsiteY34" fmla="*/ 359555 h 607878"/>
                <a:gd name="connsiteX35" fmla="*/ 194426 w 580753"/>
                <a:gd name="connsiteY35" fmla="*/ 347041 h 607878"/>
                <a:gd name="connsiteX36" fmla="*/ 194426 w 580753"/>
                <a:gd name="connsiteY36" fmla="*/ 371602 h 607878"/>
                <a:gd name="connsiteX37" fmla="*/ 324137 w 580753"/>
                <a:gd name="connsiteY37" fmla="*/ 371602 h 607878"/>
                <a:gd name="connsiteX38" fmla="*/ 324137 w 580753"/>
                <a:gd name="connsiteY38" fmla="*/ 347041 h 607878"/>
                <a:gd name="connsiteX39" fmla="*/ 516131 w 580753"/>
                <a:gd name="connsiteY39" fmla="*/ 338076 h 607878"/>
                <a:gd name="connsiteX40" fmla="*/ 484148 w 580753"/>
                <a:gd name="connsiteY40" fmla="*/ 345733 h 607878"/>
                <a:gd name="connsiteX41" fmla="*/ 478911 w 580753"/>
                <a:gd name="connsiteY41" fmla="*/ 345547 h 607878"/>
                <a:gd name="connsiteX42" fmla="*/ 478911 w 580753"/>
                <a:gd name="connsiteY42" fmla="*/ 348909 h 607878"/>
                <a:gd name="connsiteX43" fmla="*/ 516131 w 580753"/>
                <a:gd name="connsiteY43" fmla="*/ 348909 h 607878"/>
                <a:gd name="connsiteX44" fmla="*/ 406901 w 580753"/>
                <a:gd name="connsiteY44" fmla="*/ 275131 h 607878"/>
                <a:gd name="connsiteX45" fmla="*/ 403535 w 580753"/>
                <a:gd name="connsiteY45" fmla="*/ 278586 h 607878"/>
                <a:gd name="connsiteX46" fmla="*/ 406901 w 580753"/>
                <a:gd name="connsiteY46" fmla="*/ 281948 h 607878"/>
                <a:gd name="connsiteX47" fmla="*/ 420087 w 580753"/>
                <a:gd name="connsiteY47" fmla="*/ 281948 h 607878"/>
                <a:gd name="connsiteX48" fmla="*/ 453287 w 580753"/>
                <a:gd name="connsiteY48" fmla="*/ 281948 h 607878"/>
                <a:gd name="connsiteX49" fmla="*/ 456653 w 580753"/>
                <a:gd name="connsiteY49" fmla="*/ 278586 h 607878"/>
                <a:gd name="connsiteX50" fmla="*/ 453287 w 580753"/>
                <a:gd name="connsiteY50" fmla="*/ 275131 h 607878"/>
                <a:gd name="connsiteX51" fmla="*/ 342747 w 580753"/>
                <a:gd name="connsiteY51" fmla="*/ 255332 h 607878"/>
                <a:gd name="connsiteX52" fmla="*/ 342747 w 580753"/>
                <a:gd name="connsiteY52" fmla="*/ 341718 h 607878"/>
                <a:gd name="connsiteX53" fmla="*/ 337510 w 580753"/>
                <a:gd name="connsiteY53" fmla="*/ 347041 h 607878"/>
                <a:gd name="connsiteX54" fmla="*/ 334798 w 580753"/>
                <a:gd name="connsiteY54" fmla="*/ 347041 h 607878"/>
                <a:gd name="connsiteX55" fmla="*/ 334798 w 580753"/>
                <a:gd name="connsiteY55" fmla="*/ 371602 h 607878"/>
                <a:gd name="connsiteX56" fmla="*/ 426073 w 580753"/>
                <a:gd name="connsiteY56" fmla="*/ 371602 h 607878"/>
                <a:gd name="connsiteX57" fmla="*/ 424389 w 580753"/>
                <a:gd name="connsiteY57" fmla="*/ 364692 h 607878"/>
                <a:gd name="connsiteX58" fmla="*/ 440287 w 580753"/>
                <a:gd name="connsiteY58" fmla="*/ 348909 h 607878"/>
                <a:gd name="connsiteX59" fmla="*/ 468250 w 580753"/>
                <a:gd name="connsiteY59" fmla="*/ 348909 h 607878"/>
                <a:gd name="connsiteX60" fmla="*/ 468250 w 580753"/>
                <a:gd name="connsiteY60" fmla="*/ 343959 h 607878"/>
                <a:gd name="connsiteX61" fmla="*/ 422893 w 580753"/>
                <a:gd name="connsiteY61" fmla="*/ 310339 h 607878"/>
                <a:gd name="connsiteX62" fmla="*/ 412232 w 580753"/>
                <a:gd name="connsiteY62" fmla="*/ 313047 h 607878"/>
                <a:gd name="connsiteX63" fmla="*/ 390816 w 580753"/>
                <a:gd name="connsiteY63" fmla="*/ 303054 h 607878"/>
                <a:gd name="connsiteX64" fmla="*/ 269896 w 580753"/>
                <a:gd name="connsiteY64" fmla="*/ 254959 h 607878"/>
                <a:gd name="connsiteX65" fmla="*/ 269896 w 580753"/>
                <a:gd name="connsiteY65" fmla="*/ 310712 h 607878"/>
                <a:gd name="connsiteX66" fmla="*/ 276162 w 580753"/>
                <a:gd name="connsiteY66" fmla="*/ 316876 h 607878"/>
                <a:gd name="connsiteX67" fmla="*/ 282427 w 580753"/>
                <a:gd name="connsiteY67" fmla="*/ 310712 h 607878"/>
                <a:gd name="connsiteX68" fmla="*/ 282427 w 580753"/>
                <a:gd name="connsiteY68" fmla="*/ 254959 h 607878"/>
                <a:gd name="connsiteX69" fmla="*/ 157580 w 580753"/>
                <a:gd name="connsiteY69" fmla="*/ 232732 h 607878"/>
                <a:gd name="connsiteX70" fmla="*/ 150379 w 580753"/>
                <a:gd name="connsiteY70" fmla="*/ 258508 h 607878"/>
                <a:gd name="connsiteX71" fmla="*/ 163752 w 580753"/>
                <a:gd name="connsiteY71" fmla="*/ 281481 h 607878"/>
                <a:gd name="connsiteX72" fmla="*/ 234733 w 580753"/>
                <a:gd name="connsiteY72" fmla="*/ 301373 h 607878"/>
                <a:gd name="connsiteX73" fmla="*/ 247919 w 580753"/>
                <a:gd name="connsiteY73" fmla="*/ 299786 h 607878"/>
                <a:gd name="connsiteX74" fmla="*/ 256149 w 580753"/>
                <a:gd name="connsiteY74" fmla="*/ 289420 h 607878"/>
                <a:gd name="connsiteX75" fmla="*/ 254559 w 580753"/>
                <a:gd name="connsiteY75" fmla="*/ 276252 h 607878"/>
                <a:gd name="connsiteX76" fmla="*/ 244085 w 580753"/>
                <a:gd name="connsiteY76" fmla="*/ 268033 h 607878"/>
                <a:gd name="connsiteX77" fmla="*/ 192930 w 580753"/>
                <a:gd name="connsiteY77" fmla="*/ 253651 h 607878"/>
                <a:gd name="connsiteX78" fmla="*/ 189750 w 580753"/>
                <a:gd name="connsiteY78" fmla="*/ 251036 h 607878"/>
                <a:gd name="connsiteX79" fmla="*/ 189376 w 580753"/>
                <a:gd name="connsiteY79" fmla="*/ 247021 h 607878"/>
                <a:gd name="connsiteX80" fmla="*/ 190966 w 580753"/>
                <a:gd name="connsiteY80" fmla="*/ 241791 h 607878"/>
                <a:gd name="connsiteX81" fmla="*/ 85850 w 580753"/>
                <a:gd name="connsiteY81" fmla="*/ 232452 h 607878"/>
                <a:gd name="connsiteX82" fmla="*/ 85850 w 580753"/>
                <a:gd name="connsiteY82" fmla="*/ 249916 h 607878"/>
                <a:gd name="connsiteX83" fmla="*/ 78462 w 580753"/>
                <a:gd name="connsiteY83" fmla="*/ 275691 h 607878"/>
                <a:gd name="connsiteX84" fmla="*/ 69859 w 580753"/>
                <a:gd name="connsiteY84" fmla="*/ 289700 h 607878"/>
                <a:gd name="connsiteX85" fmla="*/ 69017 w 580753"/>
                <a:gd name="connsiteY85" fmla="*/ 291754 h 607878"/>
                <a:gd name="connsiteX86" fmla="*/ 71261 w 580753"/>
                <a:gd name="connsiteY86" fmla="*/ 292221 h 607878"/>
                <a:gd name="connsiteX87" fmla="*/ 116712 w 580753"/>
                <a:gd name="connsiteY87" fmla="*/ 292221 h 607878"/>
                <a:gd name="connsiteX88" fmla="*/ 118863 w 580753"/>
                <a:gd name="connsiteY88" fmla="*/ 291754 h 607878"/>
                <a:gd name="connsiteX89" fmla="*/ 118115 w 580753"/>
                <a:gd name="connsiteY89" fmla="*/ 289700 h 607878"/>
                <a:gd name="connsiteX90" fmla="*/ 109417 w 580753"/>
                <a:gd name="connsiteY90" fmla="*/ 275691 h 607878"/>
                <a:gd name="connsiteX91" fmla="*/ 102123 w 580753"/>
                <a:gd name="connsiteY91" fmla="*/ 249916 h 607878"/>
                <a:gd name="connsiteX92" fmla="*/ 102123 w 580753"/>
                <a:gd name="connsiteY92" fmla="*/ 232452 h 607878"/>
                <a:gd name="connsiteX93" fmla="*/ 524081 w 580753"/>
                <a:gd name="connsiteY93" fmla="*/ 230771 h 607878"/>
                <a:gd name="connsiteX94" fmla="*/ 524174 w 580753"/>
                <a:gd name="connsiteY94" fmla="*/ 232919 h 607878"/>
                <a:gd name="connsiteX95" fmla="*/ 520153 w 580753"/>
                <a:gd name="connsiteY95" fmla="*/ 247488 h 607878"/>
                <a:gd name="connsiteX96" fmla="*/ 529598 w 580753"/>
                <a:gd name="connsiteY96" fmla="*/ 275318 h 607878"/>
                <a:gd name="connsiteX97" fmla="*/ 484148 w 580753"/>
                <a:gd name="connsiteY97" fmla="*/ 320798 h 607878"/>
                <a:gd name="connsiteX98" fmla="*/ 441971 w 580753"/>
                <a:gd name="connsiteY98" fmla="*/ 292595 h 607878"/>
                <a:gd name="connsiteX99" fmla="*/ 426727 w 580753"/>
                <a:gd name="connsiteY99" fmla="*/ 292595 h 607878"/>
                <a:gd name="connsiteX100" fmla="*/ 484148 w 580753"/>
                <a:gd name="connsiteY100" fmla="*/ 335180 h 607878"/>
                <a:gd name="connsiteX101" fmla="*/ 544000 w 580753"/>
                <a:gd name="connsiteY101" fmla="*/ 275318 h 607878"/>
                <a:gd name="connsiteX102" fmla="*/ 524081 w 580753"/>
                <a:gd name="connsiteY102" fmla="*/ 230771 h 607878"/>
                <a:gd name="connsiteX103" fmla="*/ 372767 w 580753"/>
                <a:gd name="connsiteY103" fmla="*/ 219377 h 607878"/>
                <a:gd name="connsiteX104" fmla="*/ 347330 w 580753"/>
                <a:gd name="connsiteY104" fmla="*/ 244873 h 607878"/>
                <a:gd name="connsiteX105" fmla="*/ 398297 w 580753"/>
                <a:gd name="connsiteY105" fmla="*/ 295583 h 607878"/>
                <a:gd name="connsiteX106" fmla="*/ 418311 w 580753"/>
                <a:gd name="connsiteY106" fmla="*/ 300720 h 607878"/>
                <a:gd name="connsiteX107" fmla="*/ 415692 w 580753"/>
                <a:gd name="connsiteY107" fmla="*/ 292595 h 607878"/>
                <a:gd name="connsiteX108" fmla="*/ 406901 w 580753"/>
                <a:gd name="connsiteY108" fmla="*/ 292595 h 607878"/>
                <a:gd name="connsiteX109" fmla="*/ 392873 w 580753"/>
                <a:gd name="connsiteY109" fmla="*/ 278586 h 607878"/>
                <a:gd name="connsiteX110" fmla="*/ 406901 w 580753"/>
                <a:gd name="connsiteY110" fmla="*/ 264578 h 607878"/>
                <a:gd name="connsiteX111" fmla="*/ 418030 w 580753"/>
                <a:gd name="connsiteY111" fmla="*/ 264578 h 607878"/>
                <a:gd name="connsiteX112" fmla="*/ 496025 w 580753"/>
                <a:gd name="connsiteY112" fmla="*/ 215455 h 607878"/>
                <a:gd name="connsiteX113" fmla="*/ 478537 w 580753"/>
                <a:gd name="connsiteY113" fmla="*/ 232919 h 607878"/>
                <a:gd name="connsiteX114" fmla="*/ 496025 w 580753"/>
                <a:gd name="connsiteY114" fmla="*/ 250476 h 607878"/>
                <a:gd name="connsiteX115" fmla="*/ 513606 w 580753"/>
                <a:gd name="connsiteY115" fmla="*/ 232919 h 607878"/>
                <a:gd name="connsiteX116" fmla="*/ 496025 w 580753"/>
                <a:gd name="connsiteY116" fmla="*/ 215455 h 607878"/>
                <a:gd name="connsiteX117" fmla="*/ 285800 w 580753"/>
                <a:gd name="connsiteY117" fmla="*/ 201068 h 607878"/>
                <a:gd name="connsiteX118" fmla="*/ 315135 w 580753"/>
                <a:gd name="connsiteY118" fmla="*/ 201068 h 607878"/>
                <a:gd name="connsiteX119" fmla="*/ 320367 w 580753"/>
                <a:gd name="connsiteY119" fmla="*/ 206395 h 607878"/>
                <a:gd name="connsiteX120" fmla="*/ 315135 w 580753"/>
                <a:gd name="connsiteY120" fmla="*/ 211723 h 607878"/>
                <a:gd name="connsiteX121" fmla="*/ 285800 w 580753"/>
                <a:gd name="connsiteY121" fmla="*/ 211723 h 607878"/>
                <a:gd name="connsiteX122" fmla="*/ 280568 w 580753"/>
                <a:gd name="connsiteY122" fmla="*/ 206395 h 607878"/>
                <a:gd name="connsiteX123" fmla="*/ 285800 w 580753"/>
                <a:gd name="connsiteY123" fmla="*/ 201068 h 607878"/>
                <a:gd name="connsiteX124" fmla="*/ 94628 w 580753"/>
                <a:gd name="connsiteY124" fmla="*/ 195985 h 607878"/>
                <a:gd name="connsiteX125" fmla="*/ 93316 w 580753"/>
                <a:gd name="connsiteY125" fmla="*/ 197293 h 607878"/>
                <a:gd name="connsiteX126" fmla="*/ 94628 w 580753"/>
                <a:gd name="connsiteY126" fmla="*/ 198695 h 607878"/>
                <a:gd name="connsiteX127" fmla="*/ 95940 w 580753"/>
                <a:gd name="connsiteY127" fmla="*/ 197293 h 607878"/>
                <a:gd name="connsiteX128" fmla="*/ 94628 w 580753"/>
                <a:gd name="connsiteY128" fmla="*/ 195985 h 607878"/>
                <a:gd name="connsiteX129" fmla="*/ 342747 w 580753"/>
                <a:gd name="connsiteY129" fmla="*/ 189399 h 607878"/>
                <a:gd name="connsiteX130" fmla="*/ 342747 w 580753"/>
                <a:gd name="connsiteY130" fmla="*/ 234413 h 607878"/>
                <a:gd name="connsiteX131" fmla="*/ 365285 w 580753"/>
                <a:gd name="connsiteY131" fmla="*/ 211906 h 607878"/>
                <a:gd name="connsiteX132" fmla="*/ 94628 w 580753"/>
                <a:gd name="connsiteY132" fmla="*/ 185332 h 607878"/>
                <a:gd name="connsiteX133" fmla="*/ 106624 w 580753"/>
                <a:gd name="connsiteY133" fmla="*/ 197293 h 607878"/>
                <a:gd name="connsiteX134" fmla="*/ 94628 w 580753"/>
                <a:gd name="connsiteY134" fmla="*/ 209254 h 607878"/>
                <a:gd name="connsiteX135" fmla="*/ 82632 w 580753"/>
                <a:gd name="connsiteY135" fmla="*/ 197293 h 607878"/>
                <a:gd name="connsiteX136" fmla="*/ 94628 w 580753"/>
                <a:gd name="connsiteY136" fmla="*/ 185332 h 607878"/>
                <a:gd name="connsiteX137" fmla="*/ 53077 w 580753"/>
                <a:gd name="connsiteY137" fmla="*/ 177677 h 607878"/>
                <a:gd name="connsiteX138" fmla="*/ 46718 w 580753"/>
                <a:gd name="connsiteY138" fmla="*/ 184027 h 607878"/>
                <a:gd name="connsiteX139" fmla="*/ 53077 w 580753"/>
                <a:gd name="connsiteY139" fmla="*/ 190376 h 607878"/>
                <a:gd name="connsiteX140" fmla="*/ 59342 w 580753"/>
                <a:gd name="connsiteY140" fmla="*/ 184027 h 607878"/>
                <a:gd name="connsiteX141" fmla="*/ 53077 w 580753"/>
                <a:gd name="connsiteY141" fmla="*/ 177677 h 607878"/>
                <a:gd name="connsiteX142" fmla="*/ 520901 w 580753"/>
                <a:gd name="connsiteY142" fmla="*/ 168200 h 607878"/>
                <a:gd name="connsiteX143" fmla="*/ 516131 w 580753"/>
                <a:gd name="connsiteY143" fmla="*/ 170161 h 607878"/>
                <a:gd name="connsiteX144" fmla="*/ 457588 w 580753"/>
                <a:gd name="connsiteY144" fmla="*/ 228623 h 607878"/>
                <a:gd name="connsiteX145" fmla="*/ 457588 w 580753"/>
                <a:gd name="connsiteY145" fmla="*/ 238149 h 607878"/>
                <a:gd name="connsiteX146" fmla="*/ 461610 w 580753"/>
                <a:gd name="connsiteY146" fmla="*/ 242164 h 607878"/>
                <a:gd name="connsiteX147" fmla="*/ 469839 w 580753"/>
                <a:gd name="connsiteY147" fmla="*/ 243098 h 607878"/>
                <a:gd name="connsiteX148" fmla="*/ 467969 w 580753"/>
                <a:gd name="connsiteY148" fmla="*/ 233012 h 607878"/>
                <a:gd name="connsiteX149" fmla="*/ 496025 w 580753"/>
                <a:gd name="connsiteY149" fmla="*/ 204902 h 607878"/>
                <a:gd name="connsiteX150" fmla="*/ 506499 w 580753"/>
                <a:gd name="connsiteY150" fmla="*/ 206863 h 607878"/>
                <a:gd name="connsiteX151" fmla="*/ 529692 w 580753"/>
                <a:gd name="connsiteY151" fmla="*/ 183703 h 607878"/>
                <a:gd name="connsiteX152" fmla="*/ 529692 w 580753"/>
                <a:gd name="connsiteY152" fmla="*/ 174177 h 607878"/>
                <a:gd name="connsiteX153" fmla="*/ 525764 w 580753"/>
                <a:gd name="connsiteY153" fmla="*/ 170161 h 607878"/>
                <a:gd name="connsiteX154" fmla="*/ 520901 w 580753"/>
                <a:gd name="connsiteY154" fmla="*/ 168200 h 607878"/>
                <a:gd name="connsiteX155" fmla="*/ 53077 w 580753"/>
                <a:gd name="connsiteY155" fmla="*/ 167126 h 607878"/>
                <a:gd name="connsiteX156" fmla="*/ 70001 w 580753"/>
                <a:gd name="connsiteY156" fmla="*/ 184027 h 607878"/>
                <a:gd name="connsiteX157" fmla="*/ 53077 w 580753"/>
                <a:gd name="connsiteY157" fmla="*/ 200927 h 607878"/>
                <a:gd name="connsiteX158" fmla="*/ 36059 w 580753"/>
                <a:gd name="connsiteY158" fmla="*/ 184027 h 607878"/>
                <a:gd name="connsiteX159" fmla="*/ 53077 w 580753"/>
                <a:gd name="connsiteY159" fmla="*/ 167126 h 607878"/>
                <a:gd name="connsiteX160" fmla="*/ 189376 w 580753"/>
                <a:gd name="connsiteY160" fmla="*/ 165118 h 607878"/>
                <a:gd name="connsiteX161" fmla="*/ 172730 w 580753"/>
                <a:gd name="connsiteY161" fmla="*/ 177726 h 607878"/>
                <a:gd name="connsiteX162" fmla="*/ 160385 w 580753"/>
                <a:gd name="connsiteY162" fmla="*/ 222459 h 607878"/>
                <a:gd name="connsiteX163" fmla="*/ 194052 w 580753"/>
                <a:gd name="connsiteY163" fmla="*/ 231705 h 607878"/>
                <a:gd name="connsiteX164" fmla="*/ 200972 w 580753"/>
                <a:gd name="connsiteY164" fmla="*/ 209385 h 607878"/>
                <a:gd name="connsiteX165" fmla="*/ 207612 w 580753"/>
                <a:gd name="connsiteY165" fmla="*/ 205929 h 607878"/>
                <a:gd name="connsiteX166" fmla="*/ 211072 w 580753"/>
                <a:gd name="connsiteY166" fmla="*/ 212560 h 607878"/>
                <a:gd name="connsiteX167" fmla="*/ 201066 w 580753"/>
                <a:gd name="connsiteY167" fmla="*/ 244873 h 607878"/>
                <a:gd name="connsiteX168" fmla="*/ 246984 w 580753"/>
                <a:gd name="connsiteY168" fmla="*/ 257854 h 607878"/>
                <a:gd name="connsiteX169" fmla="*/ 259328 w 580753"/>
                <a:gd name="connsiteY169" fmla="*/ 265138 h 607878"/>
                <a:gd name="connsiteX170" fmla="*/ 259328 w 580753"/>
                <a:gd name="connsiteY170" fmla="*/ 249636 h 607878"/>
                <a:gd name="connsiteX171" fmla="*/ 264659 w 580753"/>
                <a:gd name="connsiteY171" fmla="*/ 244406 h 607878"/>
                <a:gd name="connsiteX172" fmla="*/ 287664 w 580753"/>
                <a:gd name="connsiteY172" fmla="*/ 244406 h 607878"/>
                <a:gd name="connsiteX173" fmla="*/ 292995 w 580753"/>
                <a:gd name="connsiteY173" fmla="*/ 249636 h 607878"/>
                <a:gd name="connsiteX174" fmla="*/ 292995 w 580753"/>
                <a:gd name="connsiteY174" fmla="*/ 310712 h 607878"/>
                <a:gd name="connsiteX175" fmla="*/ 276162 w 580753"/>
                <a:gd name="connsiteY175" fmla="*/ 327523 h 607878"/>
                <a:gd name="connsiteX176" fmla="*/ 259328 w 580753"/>
                <a:gd name="connsiteY176" fmla="*/ 310712 h 607878"/>
                <a:gd name="connsiteX177" fmla="*/ 259328 w 580753"/>
                <a:gd name="connsiteY177" fmla="*/ 304268 h 607878"/>
                <a:gd name="connsiteX178" fmla="*/ 253062 w 580753"/>
                <a:gd name="connsiteY178" fmla="*/ 309031 h 607878"/>
                <a:gd name="connsiteX179" fmla="*/ 231834 w 580753"/>
                <a:gd name="connsiteY179" fmla="*/ 311553 h 607878"/>
                <a:gd name="connsiteX180" fmla="*/ 186477 w 580753"/>
                <a:gd name="connsiteY180" fmla="*/ 298852 h 607878"/>
                <a:gd name="connsiteX181" fmla="*/ 186477 w 580753"/>
                <a:gd name="connsiteY181" fmla="*/ 336488 h 607878"/>
                <a:gd name="connsiteX182" fmla="*/ 332179 w 580753"/>
                <a:gd name="connsiteY182" fmla="*/ 336488 h 607878"/>
                <a:gd name="connsiteX183" fmla="*/ 332179 w 580753"/>
                <a:gd name="connsiteY183" fmla="*/ 188092 h 607878"/>
                <a:gd name="connsiteX184" fmla="*/ 309174 w 580753"/>
                <a:gd name="connsiteY184" fmla="*/ 165118 h 607878"/>
                <a:gd name="connsiteX185" fmla="*/ 285046 w 580753"/>
                <a:gd name="connsiteY185" fmla="*/ 165118 h 607878"/>
                <a:gd name="connsiteX186" fmla="*/ 263069 w 580753"/>
                <a:gd name="connsiteY186" fmla="*/ 194536 h 607878"/>
                <a:gd name="connsiteX187" fmla="*/ 259328 w 580753"/>
                <a:gd name="connsiteY187" fmla="*/ 196123 h 607878"/>
                <a:gd name="connsiteX188" fmla="*/ 255494 w 580753"/>
                <a:gd name="connsiteY188" fmla="*/ 194536 h 607878"/>
                <a:gd name="connsiteX189" fmla="*/ 233517 w 580753"/>
                <a:gd name="connsiteY189" fmla="*/ 165118 h 607878"/>
                <a:gd name="connsiteX190" fmla="*/ 189563 w 580753"/>
                <a:gd name="connsiteY190" fmla="*/ 165118 h 607878"/>
                <a:gd name="connsiteX191" fmla="*/ 189376 w 580753"/>
                <a:gd name="connsiteY191" fmla="*/ 165118 h 607878"/>
                <a:gd name="connsiteX192" fmla="*/ 189282 w 580753"/>
                <a:gd name="connsiteY192" fmla="*/ 154565 h 607878"/>
                <a:gd name="connsiteX193" fmla="*/ 189563 w 580753"/>
                <a:gd name="connsiteY193" fmla="*/ 154565 h 607878"/>
                <a:gd name="connsiteX194" fmla="*/ 237538 w 580753"/>
                <a:gd name="connsiteY194" fmla="*/ 154565 h 607878"/>
                <a:gd name="connsiteX195" fmla="*/ 242775 w 580753"/>
                <a:gd name="connsiteY195" fmla="*/ 159234 h 607878"/>
                <a:gd name="connsiteX196" fmla="*/ 259328 w 580753"/>
                <a:gd name="connsiteY196" fmla="*/ 183142 h 607878"/>
                <a:gd name="connsiteX197" fmla="*/ 275881 w 580753"/>
                <a:gd name="connsiteY197" fmla="*/ 159234 h 607878"/>
                <a:gd name="connsiteX198" fmla="*/ 281118 w 580753"/>
                <a:gd name="connsiteY198" fmla="*/ 154565 h 607878"/>
                <a:gd name="connsiteX199" fmla="*/ 309174 w 580753"/>
                <a:gd name="connsiteY199" fmla="*/ 154565 h 607878"/>
                <a:gd name="connsiteX200" fmla="*/ 335079 w 580753"/>
                <a:gd name="connsiteY200" fmla="*/ 166706 h 607878"/>
                <a:gd name="connsiteX201" fmla="*/ 432993 w 580753"/>
                <a:gd name="connsiteY201" fmla="*/ 264578 h 607878"/>
                <a:gd name="connsiteX202" fmla="*/ 453287 w 580753"/>
                <a:gd name="connsiteY202" fmla="*/ 264578 h 607878"/>
                <a:gd name="connsiteX203" fmla="*/ 467314 w 580753"/>
                <a:gd name="connsiteY203" fmla="*/ 278586 h 607878"/>
                <a:gd name="connsiteX204" fmla="*/ 453754 w 580753"/>
                <a:gd name="connsiteY204" fmla="*/ 292501 h 607878"/>
                <a:gd name="connsiteX205" fmla="*/ 484148 w 580753"/>
                <a:gd name="connsiteY205" fmla="*/ 310245 h 607878"/>
                <a:gd name="connsiteX206" fmla="*/ 519030 w 580753"/>
                <a:gd name="connsiteY206" fmla="*/ 275318 h 607878"/>
                <a:gd name="connsiteX207" fmla="*/ 512858 w 580753"/>
                <a:gd name="connsiteY207" fmla="*/ 255519 h 607878"/>
                <a:gd name="connsiteX208" fmla="*/ 496025 w 580753"/>
                <a:gd name="connsiteY208" fmla="*/ 261029 h 607878"/>
                <a:gd name="connsiteX209" fmla="*/ 475451 w 580753"/>
                <a:gd name="connsiteY209" fmla="*/ 252064 h 607878"/>
                <a:gd name="connsiteX210" fmla="*/ 466379 w 580753"/>
                <a:gd name="connsiteY210" fmla="*/ 254679 h 607878"/>
                <a:gd name="connsiteX211" fmla="*/ 454128 w 580753"/>
                <a:gd name="connsiteY211" fmla="*/ 249636 h 607878"/>
                <a:gd name="connsiteX212" fmla="*/ 450107 w 580753"/>
                <a:gd name="connsiteY212" fmla="*/ 245620 h 607878"/>
                <a:gd name="connsiteX213" fmla="*/ 450107 w 580753"/>
                <a:gd name="connsiteY213" fmla="*/ 221152 h 607878"/>
                <a:gd name="connsiteX214" fmla="*/ 508650 w 580753"/>
                <a:gd name="connsiteY214" fmla="*/ 162690 h 607878"/>
                <a:gd name="connsiteX215" fmla="*/ 520901 w 580753"/>
                <a:gd name="connsiteY215" fmla="*/ 157647 h 607878"/>
                <a:gd name="connsiteX216" fmla="*/ 533245 w 580753"/>
                <a:gd name="connsiteY216" fmla="*/ 162690 h 607878"/>
                <a:gd name="connsiteX217" fmla="*/ 537173 w 580753"/>
                <a:gd name="connsiteY217" fmla="*/ 166706 h 607878"/>
                <a:gd name="connsiteX218" fmla="*/ 537173 w 580753"/>
                <a:gd name="connsiteY218" fmla="*/ 191174 h 607878"/>
                <a:gd name="connsiteX219" fmla="*/ 515944 w 580753"/>
                <a:gd name="connsiteY219" fmla="*/ 212467 h 607878"/>
                <a:gd name="connsiteX220" fmla="*/ 554661 w 580753"/>
                <a:gd name="connsiteY220" fmla="*/ 275318 h 607878"/>
                <a:gd name="connsiteX221" fmla="*/ 526699 w 580753"/>
                <a:gd name="connsiteY221" fmla="*/ 331351 h 607878"/>
                <a:gd name="connsiteX222" fmla="*/ 526699 w 580753"/>
                <a:gd name="connsiteY222" fmla="*/ 349002 h 607878"/>
                <a:gd name="connsiteX223" fmla="*/ 541569 w 580753"/>
                <a:gd name="connsiteY223" fmla="*/ 364692 h 607878"/>
                <a:gd name="connsiteX224" fmla="*/ 539979 w 580753"/>
                <a:gd name="connsiteY224" fmla="*/ 371602 h 607878"/>
                <a:gd name="connsiteX225" fmla="*/ 575516 w 580753"/>
                <a:gd name="connsiteY225" fmla="*/ 371602 h 607878"/>
                <a:gd name="connsiteX226" fmla="*/ 580753 w 580753"/>
                <a:gd name="connsiteY226" fmla="*/ 376926 h 607878"/>
                <a:gd name="connsiteX227" fmla="*/ 580753 w 580753"/>
                <a:gd name="connsiteY227" fmla="*/ 602555 h 607878"/>
                <a:gd name="connsiteX228" fmla="*/ 575516 w 580753"/>
                <a:gd name="connsiteY228" fmla="*/ 607878 h 607878"/>
                <a:gd name="connsiteX229" fmla="*/ 5237 w 580753"/>
                <a:gd name="connsiteY229" fmla="*/ 607878 h 607878"/>
                <a:gd name="connsiteX230" fmla="*/ 0 w 580753"/>
                <a:gd name="connsiteY230" fmla="*/ 602555 h 607878"/>
                <a:gd name="connsiteX231" fmla="*/ 0 w 580753"/>
                <a:gd name="connsiteY231" fmla="*/ 376926 h 607878"/>
                <a:gd name="connsiteX232" fmla="*/ 5237 w 580753"/>
                <a:gd name="connsiteY232" fmla="*/ 371602 h 607878"/>
                <a:gd name="connsiteX233" fmla="*/ 17862 w 580753"/>
                <a:gd name="connsiteY233" fmla="*/ 371602 h 607878"/>
                <a:gd name="connsiteX234" fmla="*/ 17862 w 580753"/>
                <a:gd name="connsiteY234" fmla="*/ 252064 h 607878"/>
                <a:gd name="connsiteX235" fmla="*/ 23193 w 580753"/>
                <a:gd name="connsiteY235" fmla="*/ 246741 h 607878"/>
                <a:gd name="connsiteX236" fmla="*/ 75189 w 580753"/>
                <a:gd name="connsiteY236" fmla="*/ 246741 h 607878"/>
                <a:gd name="connsiteX237" fmla="*/ 75189 w 580753"/>
                <a:gd name="connsiteY237" fmla="*/ 227129 h 607878"/>
                <a:gd name="connsiteX238" fmla="*/ 80520 w 580753"/>
                <a:gd name="connsiteY238" fmla="*/ 221899 h 607878"/>
                <a:gd name="connsiteX239" fmla="*/ 107453 w 580753"/>
                <a:gd name="connsiteY239" fmla="*/ 221899 h 607878"/>
                <a:gd name="connsiteX240" fmla="*/ 112690 w 580753"/>
                <a:gd name="connsiteY240" fmla="*/ 227129 h 607878"/>
                <a:gd name="connsiteX241" fmla="*/ 112690 w 580753"/>
                <a:gd name="connsiteY241" fmla="*/ 249916 h 607878"/>
                <a:gd name="connsiteX242" fmla="*/ 118489 w 580753"/>
                <a:gd name="connsiteY242" fmla="*/ 270181 h 607878"/>
                <a:gd name="connsiteX243" fmla="*/ 127092 w 580753"/>
                <a:gd name="connsiteY243" fmla="*/ 284096 h 607878"/>
                <a:gd name="connsiteX244" fmla="*/ 128215 w 580753"/>
                <a:gd name="connsiteY244" fmla="*/ 296984 h 607878"/>
                <a:gd name="connsiteX245" fmla="*/ 116712 w 580753"/>
                <a:gd name="connsiteY245" fmla="*/ 302774 h 607878"/>
                <a:gd name="connsiteX246" fmla="*/ 71261 w 580753"/>
                <a:gd name="connsiteY246" fmla="*/ 302774 h 607878"/>
                <a:gd name="connsiteX247" fmla="*/ 59759 w 580753"/>
                <a:gd name="connsiteY247" fmla="*/ 296984 h 607878"/>
                <a:gd name="connsiteX248" fmla="*/ 60787 w 580753"/>
                <a:gd name="connsiteY248" fmla="*/ 284096 h 607878"/>
                <a:gd name="connsiteX249" fmla="*/ 69485 w 580753"/>
                <a:gd name="connsiteY249" fmla="*/ 270181 h 607878"/>
                <a:gd name="connsiteX250" fmla="*/ 74254 w 580753"/>
                <a:gd name="connsiteY250" fmla="*/ 257387 h 607878"/>
                <a:gd name="connsiteX251" fmla="*/ 28430 w 580753"/>
                <a:gd name="connsiteY251" fmla="*/ 257387 h 607878"/>
                <a:gd name="connsiteX252" fmla="*/ 28430 w 580753"/>
                <a:gd name="connsiteY252" fmla="*/ 337235 h 607878"/>
                <a:gd name="connsiteX253" fmla="*/ 88469 w 580753"/>
                <a:gd name="connsiteY253" fmla="*/ 337235 h 607878"/>
                <a:gd name="connsiteX254" fmla="*/ 88469 w 580753"/>
                <a:gd name="connsiteY254" fmla="*/ 322573 h 607878"/>
                <a:gd name="connsiteX255" fmla="*/ 93800 w 580753"/>
                <a:gd name="connsiteY255" fmla="*/ 317343 h 607878"/>
                <a:gd name="connsiteX256" fmla="*/ 99130 w 580753"/>
                <a:gd name="connsiteY256" fmla="*/ 322573 h 607878"/>
                <a:gd name="connsiteX257" fmla="*/ 99130 w 580753"/>
                <a:gd name="connsiteY257" fmla="*/ 342558 h 607878"/>
                <a:gd name="connsiteX258" fmla="*/ 93800 w 580753"/>
                <a:gd name="connsiteY258" fmla="*/ 347788 h 607878"/>
                <a:gd name="connsiteX259" fmla="*/ 28430 w 580753"/>
                <a:gd name="connsiteY259" fmla="*/ 347788 h 607878"/>
                <a:gd name="connsiteX260" fmla="*/ 28430 w 580753"/>
                <a:gd name="connsiteY260" fmla="*/ 371602 h 607878"/>
                <a:gd name="connsiteX261" fmla="*/ 183858 w 580753"/>
                <a:gd name="connsiteY261" fmla="*/ 371602 h 607878"/>
                <a:gd name="connsiteX262" fmla="*/ 183858 w 580753"/>
                <a:gd name="connsiteY262" fmla="*/ 347041 h 607878"/>
                <a:gd name="connsiteX263" fmla="*/ 181146 w 580753"/>
                <a:gd name="connsiteY263" fmla="*/ 347041 h 607878"/>
                <a:gd name="connsiteX264" fmla="*/ 175816 w 580753"/>
                <a:gd name="connsiteY264" fmla="*/ 341718 h 607878"/>
                <a:gd name="connsiteX265" fmla="*/ 175816 w 580753"/>
                <a:gd name="connsiteY265" fmla="*/ 295863 h 607878"/>
                <a:gd name="connsiteX266" fmla="*/ 160853 w 580753"/>
                <a:gd name="connsiteY266" fmla="*/ 291661 h 607878"/>
                <a:gd name="connsiteX267" fmla="*/ 140185 w 580753"/>
                <a:gd name="connsiteY267" fmla="*/ 255706 h 607878"/>
                <a:gd name="connsiteX268" fmla="*/ 162536 w 580753"/>
                <a:gd name="connsiteY268" fmla="*/ 174924 h 607878"/>
                <a:gd name="connsiteX269" fmla="*/ 189282 w 580753"/>
                <a:gd name="connsiteY269" fmla="*/ 154565 h 607878"/>
                <a:gd name="connsiteX270" fmla="*/ 251955 w 580753"/>
                <a:gd name="connsiteY270" fmla="*/ 122387 h 607878"/>
                <a:gd name="connsiteX271" fmla="*/ 263737 w 580753"/>
                <a:gd name="connsiteY271" fmla="*/ 122387 h 607878"/>
                <a:gd name="connsiteX272" fmla="*/ 269066 w 580753"/>
                <a:gd name="connsiteY272" fmla="*/ 127691 h 607878"/>
                <a:gd name="connsiteX273" fmla="*/ 263737 w 580753"/>
                <a:gd name="connsiteY273" fmla="*/ 132901 h 607878"/>
                <a:gd name="connsiteX274" fmla="*/ 251955 w 580753"/>
                <a:gd name="connsiteY274" fmla="*/ 132901 h 607878"/>
                <a:gd name="connsiteX275" fmla="*/ 246626 w 580753"/>
                <a:gd name="connsiteY275" fmla="*/ 127691 h 607878"/>
                <a:gd name="connsiteX276" fmla="*/ 251955 w 580753"/>
                <a:gd name="connsiteY276" fmla="*/ 122387 h 607878"/>
                <a:gd name="connsiteX277" fmla="*/ 254633 w 580753"/>
                <a:gd name="connsiteY277" fmla="*/ 102982 h 607878"/>
                <a:gd name="connsiteX278" fmla="*/ 260988 w 580753"/>
                <a:gd name="connsiteY278" fmla="*/ 102982 h 607878"/>
                <a:gd name="connsiteX279" fmla="*/ 283320 w 580753"/>
                <a:gd name="connsiteY279" fmla="*/ 125191 h 607878"/>
                <a:gd name="connsiteX280" fmla="*/ 283320 w 580753"/>
                <a:gd name="connsiteY280" fmla="*/ 131817 h 607878"/>
                <a:gd name="connsiteX281" fmla="*/ 277994 w 580753"/>
                <a:gd name="connsiteY281" fmla="*/ 137136 h 607878"/>
                <a:gd name="connsiteX282" fmla="*/ 272761 w 580753"/>
                <a:gd name="connsiteY282" fmla="*/ 131817 h 607878"/>
                <a:gd name="connsiteX283" fmla="*/ 272761 w 580753"/>
                <a:gd name="connsiteY283" fmla="*/ 125191 h 607878"/>
                <a:gd name="connsiteX284" fmla="*/ 260988 w 580753"/>
                <a:gd name="connsiteY284" fmla="*/ 113527 h 607878"/>
                <a:gd name="connsiteX285" fmla="*/ 254633 w 580753"/>
                <a:gd name="connsiteY285" fmla="*/ 113527 h 607878"/>
                <a:gd name="connsiteX286" fmla="*/ 242953 w 580753"/>
                <a:gd name="connsiteY286" fmla="*/ 125191 h 607878"/>
                <a:gd name="connsiteX287" fmla="*/ 242953 w 580753"/>
                <a:gd name="connsiteY287" fmla="*/ 131817 h 607878"/>
                <a:gd name="connsiteX288" fmla="*/ 237627 w 580753"/>
                <a:gd name="connsiteY288" fmla="*/ 137136 h 607878"/>
                <a:gd name="connsiteX289" fmla="*/ 232301 w 580753"/>
                <a:gd name="connsiteY289" fmla="*/ 131817 h 607878"/>
                <a:gd name="connsiteX290" fmla="*/ 232301 w 580753"/>
                <a:gd name="connsiteY290" fmla="*/ 125191 h 607878"/>
                <a:gd name="connsiteX291" fmla="*/ 254633 w 580753"/>
                <a:gd name="connsiteY291" fmla="*/ 102982 h 607878"/>
                <a:gd name="connsiteX292" fmla="*/ 232475 w 580753"/>
                <a:gd name="connsiteY292" fmla="*/ 46481 h 607878"/>
                <a:gd name="connsiteX293" fmla="*/ 206197 w 580753"/>
                <a:gd name="connsiteY293" fmla="*/ 75152 h 607878"/>
                <a:gd name="connsiteX294" fmla="*/ 206197 w 580753"/>
                <a:gd name="connsiteY294" fmla="*/ 89815 h 607878"/>
                <a:gd name="connsiteX295" fmla="*/ 259221 w 580753"/>
                <a:gd name="connsiteY295" fmla="*/ 142860 h 607878"/>
                <a:gd name="connsiteX296" fmla="*/ 312338 w 580753"/>
                <a:gd name="connsiteY296" fmla="*/ 89815 h 607878"/>
                <a:gd name="connsiteX297" fmla="*/ 312338 w 580753"/>
                <a:gd name="connsiteY297" fmla="*/ 83651 h 607878"/>
                <a:gd name="connsiteX298" fmla="*/ 232475 w 580753"/>
                <a:gd name="connsiteY298" fmla="*/ 46481 h 607878"/>
                <a:gd name="connsiteX299" fmla="*/ 261185 w 580753"/>
                <a:gd name="connsiteY299" fmla="*/ 10619 h 607878"/>
                <a:gd name="connsiteX300" fmla="*/ 228080 w 580753"/>
                <a:gd name="connsiteY300" fmla="*/ 22480 h 607878"/>
                <a:gd name="connsiteX301" fmla="*/ 224713 w 580753"/>
                <a:gd name="connsiteY301" fmla="*/ 24348 h 607878"/>
                <a:gd name="connsiteX302" fmla="*/ 191234 w 580753"/>
                <a:gd name="connsiteY302" fmla="*/ 77020 h 607878"/>
                <a:gd name="connsiteX303" fmla="*/ 197032 w 580753"/>
                <a:gd name="connsiteY303" fmla="*/ 103450 h 607878"/>
                <a:gd name="connsiteX304" fmla="*/ 195536 w 580753"/>
                <a:gd name="connsiteY304" fmla="*/ 89815 h 607878"/>
                <a:gd name="connsiteX305" fmla="*/ 195536 w 580753"/>
                <a:gd name="connsiteY305" fmla="*/ 76647 h 607878"/>
                <a:gd name="connsiteX306" fmla="*/ 192450 w 580753"/>
                <a:gd name="connsiteY306" fmla="*/ 72351 h 607878"/>
                <a:gd name="connsiteX307" fmla="*/ 197219 w 580753"/>
                <a:gd name="connsiteY307" fmla="*/ 66560 h 607878"/>
                <a:gd name="connsiteX308" fmla="*/ 225648 w 580753"/>
                <a:gd name="connsiteY308" fmla="*/ 34901 h 607878"/>
                <a:gd name="connsiteX309" fmla="*/ 232288 w 580753"/>
                <a:gd name="connsiteY309" fmla="*/ 31352 h 607878"/>
                <a:gd name="connsiteX310" fmla="*/ 234906 w 580753"/>
                <a:gd name="connsiteY310" fmla="*/ 33220 h 607878"/>
                <a:gd name="connsiteX311" fmla="*/ 320661 w 580753"/>
                <a:gd name="connsiteY311" fmla="*/ 73004 h 607878"/>
                <a:gd name="connsiteX312" fmla="*/ 326179 w 580753"/>
                <a:gd name="connsiteY312" fmla="*/ 78047 h 607878"/>
                <a:gd name="connsiteX313" fmla="*/ 322999 w 580753"/>
                <a:gd name="connsiteY313" fmla="*/ 83184 h 607878"/>
                <a:gd name="connsiteX314" fmla="*/ 322999 w 580753"/>
                <a:gd name="connsiteY314" fmla="*/ 89815 h 607878"/>
                <a:gd name="connsiteX315" fmla="*/ 321597 w 580753"/>
                <a:gd name="connsiteY315" fmla="*/ 102983 h 607878"/>
                <a:gd name="connsiteX316" fmla="*/ 327114 w 580753"/>
                <a:gd name="connsiteY316" fmla="*/ 77207 h 607878"/>
                <a:gd name="connsiteX317" fmla="*/ 261185 w 580753"/>
                <a:gd name="connsiteY317" fmla="*/ 10619 h 607878"/>
                <a:gd name="connsiteX318" fmla="*/ 261652 w 580753"/>
                <a:gd name="connsiteY318" fmla="*/ 66 h 607878"/>
                <a:gd name="connsiteX319" fmla="*/ 337681 w 580753"/>
                <a:gd name="connsiteY319" fmla="*/ 77020 h 607878"/>
                <a:gd name="connsiteX320" fmla="*/ 311871 w 580753"/>
                <a:gd name="connsiteY320" fmla="*/ 125677 h 607878"/>
                <a:gd name="connsiteX321" fmla="*/ 259221 w 580753"/>
                <a:gd name="connsiteY321" fmla="*/ 153507 h 607878"/>
                <a:gd name="connsiteX322" fmla="*/ 206664 w 580753"/>
                <a:gd name="connsiteY322" fmla="*/ 125770 h 607878"/>
                <a:gd name="connsiteX323" fmla="*/ 180667 w 580753"/>
                <a:gd name="connsiteY323" fmla="*/ 76740 h 607878"/>
                <a:gd name="connsiteX324" fmla="*/ 201988 w 580753"/>
                <a:gd name="connsiteY324" fmla="*/ 24068 h 607878"/>
                <a:gd name="connsiteX325" fmla="*/ 221346 w 580753"/>
                <a:gd name="connsiteY325" fmla="*/ 14262 h 607878"/>
                <a:gd name="connsiteX326" fmla="*/ 261652 w 580753"/>
                <a:gd name="connsiteY326" fmla="*/ 66 h 607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</a:cxnLst>
              <a:rect l="l" t="t" r="r" b="b"/>
              <a:pathLst>
                <a:path w="580753" h="607878">
                  <a:moveTo>
                    <a:pt x="10568" y="382249"/>
                  </a:moveTo>
                  <a:lnTo>
                    <a:pt x="10568" y="404102"/>
                  </a:lnTo>
                  <a:lnTo>
                    <a:pt x="525764" y="404102"/>
                  </a:lnTo>
                  <a:cubicBezTo>
                    <a:pt x="528663" y="404102"/>
                    <a:pt x="531001" y="406437"/>
                    <a:pt x="531001" y="409332"/>
                  </a:cubicBezTo>
                  <a:cubicBezTo>
                    <a:pt x="531001" y="412320"/>
                    <a:pt x="528663" y="414655"/>
                    <a:pt x="525764" y="414655"/>
                  </a:cubicBezTo>
                  <a:lnTo>
                    <a:pt x="59198" y="414655"/>
                  </a:lnTo>
                  <a:lnTo>
                    <a:pt x="59198" y="490301"/>
                  </a:lnTo>
                  <a:cubicBezTo>
                    <a:pt x="59198" y="493196"/>
                    <a:pt x="56860" y="495624"/>
                    <a:pt x="53867" y="495624"/>
                  </a:cubicBezTo>
                  <a:cubicBezTo>
                    <a:pt x="50968" y="495624"/>
                    <a:pt x="48630" y="493196"/>
                    <a:pt x="48630" y="490301"/>
                  </a:cubicBezTo>
                  <a:lnTo>
                    <a:pt x="48630" y="414655"/>
                  </a:lnTo>
                  <a:lnTo>
                    <a:pt x="10568" y="414655"/>
                  </a:lnTo>
                  <a:lnTo>
                    <a:pt x="10568" y="528590"/>
                  </a:lnTo>
                  <a:lnTo>
                    <a:pt x="199757" y="528590"/>
                  </a:lnTo>
                  <a:cubicBezTo>
                    <a:pt x="202749" y="528590"/>
                    <a:pt x="205087" y="530925"/>
                    <a:pt x="205087" y="533913"/>
                  </a:cubicBezTo>
                  <a:cubicBezTo>
                    <a:pt x="205087" y="536809"/>
                    <a:pt x="202749" y="539143"/>
                    <a:pt x="199757" y="539143"/>
                  </a:cubicBezTo>
                  <a:lnTo>
                    <a:pt x="10568" y="539143"/>
                  </a:lnTo>
                  <a:lnTo>
                    <a:pt x="10568" y="597325"/>
                  </a:lnTo>
                  <a:lnTo>
                    <a:pt x="570185" y="597325"/>
                  </a:lnTo>
                  <a:lnTo>
                    <a:pt x="570185" y="574071"/>
                  </a:lnTo>
                  <a:lnTo>
                    <a:pt x="489104" y="574071"/>
                  </a:lnTo>
                  <a:cubicBezTo>
                    <a:pt x="486112" y="574071"/>
                    <a:pt x="483774" y="571643"/>
                    <a:pt x="483774" y="568748"/>
                  </a:cubicBezTo>
                  <a:cubicBezTo>
                    <a:pt x="483774" y="565853"/>
                    <a:pt x="486112" y="563425"/>
                    <a:pt x="489104" y="563425"/>
                  </a:cubicBezTo>
                  <a:lnTo>
                    <a:pt x="570185" y="563425"/>
                  </a:lnTo>
                  <a:lnTo>
                    <a:pt x="570185" y="539143"/>
                  </a:lnTo>
                  <a:lnTo>
                    <a:pt x="535209" y="539143"/>
                  </a:lnTo>
                  <a:cubicBezTo>
                    <a:pt x="532310" y="539143"/>
                    <a:pt x="529879" y="536809"/>
                    <a:pt x="529879" y="533913"/>
                  </a:cubicBezTo>
                  <a:cubicBezTo>
                    <a:pt x="529879" y="530925"/>
                    <a:pt x="532310" y="528590"/>
                    <a:pt x="535209" y="528590"/>
                  </a:cubicBezTo>
                  <a:lnTo>
                    <a:pt x="570185" y="528590"/>
                  </a:lnTo>
                  <a:lnTo>
                    <a:pt x="570185" y="382249"/>
                  </a:lnTo>
                  <a:close/>
                  <a:moveTo>
                    <a:pt x="440287" y="359555"/>
                  </a:moveTo>
                  <a:cubicBezTo>
                    <a:pt x="437388" y="359555"/>
                    <a:pt x="435050" y="361890"/>
                    <a:pt x="435050" y="364692"/>
                  </a:cubicBezTo>
                  <a:cubicBezTo>
                    <a:pt x="435050" y="367587"/>
                    <a:pt x="437388" y="369921"/>
                    <a:pt x="440287" y="369921"/>
                  </a:cubicBezTo>
                  <a:lnTo>
                    <a:pt x="525764" y="369921"/>
                  </a:lnTo>
                  <a:cubicBezTo>
                    <a:pt x="528663" y="369921"/>
                    <a:pt x="531001" y="367587"/>
                    <a:pt x="531001" y="364692"/>
                  </a:cubicBezTo>
                  <a:cubicBezTo>
                    <a:pt x="531001" y="361890"/>
                    <a:pt x="528663" y="359555"/>
                    <a:pt x="525764" y="359555"/>
                  </a:cubicBezTo>
                  <a:close/>
                  <a:moveTo>
                    <a:pt x="194426" y="347041"/>
                  </a:moveTo>
                  <a:lnTo>
                    <a:pt x="194426" y="371602"/>
                  </a:lnTo>
                  <a:lnTo>
                    <a:pt x="324137" y="371602"/>
                  </a:lnTo>
                  <a:lnTo>
                    <a:pt x="324137" y="347041"/>
                  </a:lnTo>
                  <a:close/>
                  <a:moveTo>
                    <a:pt x="516131" y="338076"/>
                  </a:moveTo>
                  <a:cubicBezTo>
                    <a:pt x="506499" y="342932"/>
                    <a:pt x="495651" y="345733"/>
                    <a:pt x="484148" y="345733"/>
                  </a:cubicBezTo>
                  <a:cubicBezTo>
                    <a:pt x="482371" y="345733"/>
                    <a:pt x="480594" y="345640"/>
                    <a:pt x="478911" y="345547"/>
                  </a:cubicBezTo>
                  <a:lnTo>
                    <a:pt x="478911" y="348909"/>
                  </a:lnTo>
                  <a:lnTo>
                    <a:pt x="516131" y="348909"/>
                  </a:lnTo>
                  <a:close/>
                  <a:moveTo>
                    <a:pt x="406901" y="275131"/>
                  </a:moveTo>
                  <a:cubicBezTo>
                    <a:pt x="405031" y="275131"/>
                    <a:pt x="403535" y="276719"/>
                    <a:pt x="403535" y="278586"/>
                  </a:cubicBezTo>
                  <a:cubicBezTo>
                    <a:pt x="403535" y="280454"/>
                    <a:pt x="405031" y="281948"/>
                    <a:pt x="406901" y="281948"/>
                  </a:cubicBezTo>
                  <a:lnTo>
                    <a:pt x="420087" y="281948"/>
                  </a:lnTo>
                  <a:lnTo>
                    <a:pt x="453287" y="281948"/>
                  </a:lnTo>
                  <a:cubicBezTo>
                    <a:pt x="455157" y="281948"/>
                    <a:pt x="456653" y="280454"/>
                    <a:pt x="456653" y="278586"/>
                  </a:cubicBezTo>
                  <a:cubicBezTo>
                    <a:pt x="456653" y="276719"/>
                    <a:pt x="455157" y="275131"/>
                    <a:pt x="453287" y="275131"/>
                  </a:cubicBezTo>
                  <a:close/>
                  <a:moveTo>
                    <a:pt x="342747" y="255332"/>
                  </a:moveTo>
                  <a:lnTo>
                    <a:pt x="342747" y="341718"/>
                  </a:lnTo>
                  <a:cubicBezTo>
                    <a:pt x="342747" y="344706"/>
                    <a:pt x="340409" y="347041"/>
                    <a:pt x="337510" y="347041"/>
                  </a:cubicBezTo>
                  <a:lnTo>
                    <a:pt x="334798" y="347041"/>
                  </a:lnTo>
                  <a:lnTo>
                    <a:pt x="334798" y="371602"/>
                  </a:lnTo>
                  <a:lnTo>
                    <a:pt x="426073" y="371602"/>
                  </a:lnTo>
                  <a:cubicBezTo>
                    <a:pt x="425044" y="369548"/>
                    <a:pt x="424389" y="367213"/>
                    <a:pt x="424389" y="364692"/>
                  </a:cubicBezTo>
                  <a:cubicBezTo>
                    <a:pt x="424389" y="356006"/>
                    <a:pt x="431497" y="348909"/>
                    <a:pt x="440287" y="348909"/>
                  </a:cubicBezTo>
                  <a:lnTo>
                    <a:pt x="468250" y="348909"/>
                  </a:lnTo>
                  <a:lnTo>
                    <a:pt x="468250" y="343959"/>
                  </a:lnTo>
                  <a:cubicBezTo>
                    <a:pt x="449078" y="339570"/>
                    <a:pt x="432619" y="327242"/>
                    <a:pt x="422893" y="310339"/>
                  </a:cubicBezTo>
                  <a:cubicBezTo>
                    <a:pt x="419526" y="312207"/>
                    <a:pt x="415973" y="313047"/>
                    <a:pt x="412232" y="313047"/>
                  </a:cubicBezTo>
                  <a:cubicBezTo>
                    <a:pt x="405031" y="313047"/>
                    <a:pt x="397456" y="309685"/>
                    <a:pt x="390816" y="303054"/>
                  </a:cubicBezTo>
                  <a:close/>
                  <a:moveTo>
                    <a:pt x="269896" y="254959"/>
                  </a:moveTo>
                  <a:lnTo>
                    <a:pt x="269896" y="310712"/>
                  </a:lnTo>
                  <a:cubicBezTo>
                    <a:pt x="269896" y="314074"/>
                    <a:pt x="272701" y="316876"/>
                    <a:pt x="276162" y="316876"/>
                  </a:cubicBezTo>
                  <a:cubicBezTo>
                    <a:pt x="279622" y="316876"/>
                    <a:pt x="282427" y="314074"/>
                    <a:pt x="282427" y="310712"/>
                  </a:cubicBezTo>
                  <a:lnTo>
                    <a:pt x="282427" y="254959"/>
                  </a:lnTo>
                  <a:close/>
                  <a:moveTo>
                    <a:pt x="157580" y="232732"/>
                  </a:moveTo>
                  <a:cubicBezTo>
                    <a:pt x="154680" y="243098"/>
                    <a:pt x="151968" y="252624"/>
                    <a:pt x="150379" y="258508"/>
                  </a:cubicBezTo>
                  <a:cubicBezTo>
                    <a:pt x="147760" y="267660"/>
                    <a:pt x="154306" y="278867"/>
                    <a:pt x="163752" y="281481"/>
                  </a:cubicBezTo>
                  <a:cubicBezTo>
                    <a:pt x="181520" y="286524"/>
                    <a:pt x="234733" y="301373"/>
                    <a:pt x="234733" y="301373"/>
                  </a:cubicBezTo>
                  <a:cubicBezTo>
                    <a:pt x="239128" y="302681"/>
                    <a:pt x="243898" y="302121"/>
                    <a:pt x="247919" y="299786"/>
                  </a:cubicBezTo>
                  <a:cubicBezTo>
                    <a:pt x="251940" y="297544"/>
                    <a:pt x="254839" y="293809"/>
                    <a:pt x="256149" y="289420"/>
                  </a:cubicBezTo>
                  <a:cubicBezTo>
                    <a:pt x="257364" y="284937"/>
                    <a:pt x="256803" y="280267"/>
                    <a:pt x="254559" y="276252"/>
                  </a:cubicBezTo>
                  <a:cubicBezTo>
                    <a:pt x="252314" y="272142"/>
                    <a:pt x="248573" y="269247"/>
                    <a:pt x="244085" y="268033"/>
                  </a:cubicBezTo>
                  <a:lnTo>
                    <a:pt x="192930" y="253651"/>
                  </a:lnTo>
                  <a:cubicBezTo>
                    <a:pt x="191620" y="253278"/>
                    <a:pt x="190405" y="252344"/>
                    <a:pt x="189750" y="251036"/>
                  </a:cubicBezTo>
                  <a:cubicBezTo>
                    <a:pt x="189095" y="249822"/>
                    <a:pt x="188908" y="248328"/>
                    <a:pt x="189376" y="247021"/>
                  </a:cubicBezTo>
                  <a:lnTo>
                    <a:pt x="190966" y="241791"/>
                  </a:lnTo>
                  <a:close/>
                  <a:moveTo>
                    <a:pt x="85850" y="232452"/>
                  </a:moveTo>
                  <a:lnTo>
                    <a:pt x="85850" y="249916"/>
                  </a:lnTo>
                  <a:cubicBezTo>
                    <a:pt x="85850" y="257760"/>
                    <a:pt x="82577" y="269061"/>
                    <a:pt x="78462" y="275691"/>
                  </a:cubicBezTo>
                  <a:lnTo>
                    <a:pt x="69859" y="289700"/>
                  </a:lnTo>
                  <a:cubicBezTo>
                    <a:pt x="69204" y="290820"/>
                    <a:pt x="69017" y="291474"/>
                    <a:pt x="69017" y="291754"/>
                  </a:cubicBezTo>
                  <a:cubicBezTo>
                    <a:pt x="69298" y="291941"/>
                    <a:pt x="69952" y="292221"/>
                    <a:pt x="71261" y="292221"/>
                  </a:cubicBezTo>
                  <a:lnTo>
                    <a:pt x="116712" y="292221"/>
                  </a:lnTo>
                  <a:cubicBezTo>
                    <a:pt x="117927" y="292221"/>
                    <a:pt x="118676" y="291941"/>
                    <a:pt x="118863" y="291754"/>
                  </a:cubicBezTo>
                  <a:cubicBezTo>
                    <a:pt x="118863" y="291474"/>
                    <a:pt x="118769" y="290820"/>
                    <a:pt x="118115" y="289700"/>
                  </a:cubicBezTo>
                  <a:lnTo>
                    <a:pt x="109417" y="275691"/>
                  </a:lnTo>
                  <a:cubicBezTo>
                    <a:pt x="105302" y="269061"/>
                    <a:pt x="102123" y="257760"/>
                    <a:pt x="102123" y="249916"/>
                  </a:cubicBezTo>
                  <a:lnTo>
                    <a:pt x="102123" y="232452"/>
                  </a:lnTo>
                  <a:close/>
                  <a:moveTo>
                    <a:pt x="524081" y="230771"/>
                  </a:moveTo>
                  <a:cubicBezTo>
                    <a:pt x="524174" y="231518"/>
                    <a:pt x="524174" y="232265"/>
                    <a:pt x="524174" y="232919"/>
                  </a:cubicBezTo>
                  <a:cubicBezTo>
                    <a:pt x="524174" y="238242"/>
                    <a:pt x="522678" y="243285"/>
                    <a:pt x="520153" y="247488"/>
                  </a:cubicBezTo>
                  <a:cubicBezTo>
                    <a:pt x="526325" y="255426"/>
                    <a:pt x="529598" y="265138"/>
                    <a:pt x="529598" y="275318"/>
                  </a:cubicBezTo>
                  <a:cubicBezTo>
                    <a:pt x="529598" y="300346"/>
                    <a:pt x="509211" y="320798"/>
                    <a:pt x="484148" y="320798"/>
                  </a:cubicBezTo>
                  <a:cubicBezTo>
                    <a:pt x="465351" y="320798"/>
                    <a:pt x="448891" y="309592"/>
                    <a:pt x="441971" y="292595"/>
                  </a:cubicBezTo>
                  <a:lnTo>
                    <a:pt x="426727" y="292595"/>
                  </a:lnTo>
                  <a:cubicBezTo>
                    <a:pt x="434209" y="317623"/>
                    <a:pt x="457401" y="335180"/>
                    <a:pt x="484148" y="335180"/>
                  </a:cubicBezTo>
                  <a:cubicBezTo>
                    <a:pt x="517160" y="335180"/>
                    <a:pt x="544000" y="308284"/>
                    <a:pt x="544000" y="275318"/>
                  </a:cubicBezTo>
                  <a:cubicBezTo>
                    <a:pt x="544000" y="258134"/>
                    <a:pt x="536519" y="241978"/>
                    <a:pt x="524081" y="230771"/>
                  </a:cubicBezTo>
                  <a:close/>
                  <a:moveTo>
                    <a:pt x="372767" y="219377"/>
                  </a:moveTo>
                  <a:lnTo>
                    <a:pt x="347330" y="244873"/>
                  </a:lnTo>
                  <a:lnTo>
                    <a:pt x="398297" y="295583"/>
                  </a:lnTo>
                  <a:cubicBezTo>
                    <a:pt x="403815" y="301000"/>
                    <a:pt x="411577" y="304829"/>
                    <a:pt x="418311" y="300720"/>
                  </a:cubicBezTo>
                  <a:cubicBezTo>
                    <a:pt x="417282" y="298105"/>
                    <a:pt x="416440" y="295396"/>
                    <a:pt x="415692" y="292595"/>
                  </a:cubicBezTo>
                  <a:lnTo>
                    <a:pt x="406901" y="292595"/>
                  </a:lnTo>
                  <a:cubicBezTo>
                    <a:pt x="399139" y="292595"/>
                    <a:pt x="392873" y="286244"/>
                    <a:pt x="392873" y="278586"/>
                  </a:cubicBezTo>
                  <a:cubicBezTo>
                    <a:pt x="392873" y="270835"/>
                    <a:pt x="399139" y="264578"/>
                    <a:pt x="406901" y="264578"/>
                  </a:cubicBezTo>
                  <a:lnTo>
                    <a:pt x="418030" y="264578"/>
                  </a:lnTo>
                  <a:close/>
                  <a:moveTo>
                    <a:pt x="496025" y="215455"/>
                  </a:moveTo>
                  <a:cubicBezTo>
                    <a:pt x="486392" y="215455"/>
                    <a:pt x="478537" y="223300"/>
                    <a:pt x="478537" y="232919"/>
                  </a:cubicBezTo>
                  <a:cubicBezTo>
                    <a:pt x="478537" y="242631"/>
                    <a:pt x="486392" y="250476"/>
                    <a:pt x="496025" y="250476"/>
                  </a:cubicBezTo>
                  <a:cubicBezTo>
                    <a:pt x="505751" y="250476"/>
                    <a:pt x="513606" y="242631"/>
                    <a:pt x="513606" y="232919"/>
                  </a:cubicBezTo>
                  <a:cubicBezTo>
                    <a:pt x="513606" y="223300"/>
                    <a:pt x="505751" y="215455"/>
                    <a:pt x="496025" y="215455"/>
                  </a:cubicBezTo>
                  <a:close/>
                  <a:moveTo>
                    <a:pt x="285800" y="201068"/>
                  </a:moveTo>
                  <a:lnTo>
                    <a:pt x="315135" y="201068"/>
                  </a:lnTo>
                  <a:cubicBezTo>
                    <a:pt x="318031" y="201068"/>
                    <a:pt x="320367" y="203498"/>
                    <a:pt x="320367" y="206395"/>
                  </a:cubicBezTo>
                  <a:cubicBezTo>
                    <a:pt x="320367" y="209293"/>
                    <a:pt x="318031" y="211723"/>
                    <a:pt x="315135" y="211723"/>
                  </a:cubicBezTo>
                  <a:lnTo>
                    <a:pt x="285800" y="211723"/>
                  </a:lnTo>
                  <a:cubicBezTo>
                    <a:pt x="282904" y="211723"/>
                    <a:pt x="280568" y="209293"/>
                    <a:pt x="280568" y="206395"/>
                  </a:cubicBezTo>
                  <a:cubicBezTo>
                    <a:pt x="280568" y="203498"/>
                    <a:pt x="282904" y="201068"/>
                    <a:pt x="285800" y="201068"/>
                  </a:cubicBezTo>
                  <a:close/>
                  <a:moveTo>
                    <a:pt x="94628" y="195985"/>
                  </a:moveTo>
                  <a:cubicBezTo>
                    <a:pt x="93878" y="195985"/>
                    <a:pt x="93316" y="196545"/>
                    <a:pt x="93316" y="197293"/>
                  </a:cubicBezTo>
                  <a:cubicBezTo>
                    <a:pt x="93316" y="198041"/>
                    <a:pt x="93878" y="198695"/>
                    <a:pt x="94628" y="198695"/>
                  </a:cubicBezTo>
                  <a:cubicBezTo>
                    <a:pt x="95378" y="198695"/>
                    <a:pt x="95940" y="198041"/>
                    <a:pt x="95940" y="197293"/>
                  </a:cubicBezTo>
                  <a:cubicBezTo>
                    <a:pt x="95940" y="196545"/>
                    <a:pt x="95378" y="195985"/>
                    <a:pt x="94628" y="195985"/>
                  </a:cubicBezTo>
                  <a:close/>
                  <a:moveTo>
                    <a:pt x="342747" y="189399"/>
                  </a:moveTo>
                  <a:lnTo>
                    <a:pt x="342747" y="234413"/>
                  </a:lnTo>
                  <a:lnTo>
                    <a:pt x="365285" y="211906"/>
                  </a:lnTo>
                  <a:close/>
                  <a:moveTo>
                    <a:pt x="94628" y="185332"/>
                  </a:moveTo>
                  <a:cubicBezTo>
                    <a:pt x="101188" y="185332"/>
                    <a:pt x="106624" y="190752"/>
                    <a:pt x="106624" y="197293"/>
                  </a:cubicBezTo>
                  <a:cubicBezTo>
                    <a:pt x="106624" y="203928"/>
                    <a:pt x="101188" y="209254"/>
                    <a:pt x="94628" y="209254"/>
                  </a:cubicBezTo>
                  <a:cubicBezTo>
                    <a:pt x="88068" y="209254"/>
                    <a:pt x="82632" y="203928"/>
                    <a:pt x="82632" y="197293"/>
                  </a:cubicBezTo>
                  <a:cubicBezTo>
                    <a:pt x="82632" y="190752"/>
                    <a:pt x="88068" y="185332"/>
                    <a:pt x="94628" y="185332"/>
                  </a:cubicBezTo>
                  <a:close/>
                  <a:moveTo>
                    <a:pt x="53077" y="177677"/>
                  </a:moveTo>
                  <a:cubicBezTo>
                    <a:pt x="49524" y="177677"/>
                    <a:pt x="46718" y="180572"/>
                    <a:pt x="46718" y="184027"/>
                  </a:cubicBezTo>
                  <a:cubicBezTo>
                    <a:pt x="46718" y="187481"/>
                    <a:pt x="49524" y="190376"/>
                    <a:pt x="53077" y="190376"/>
                  </a:cubicBezTo>
                  <a:cubicBezTo>
                    <a:pt x="56536" y="190376"/>
                    <a:pt x="59342" y="187481"/>
                    <a:pt x="59342" y="184027"/>
                  </a:cubicBezTo>
                  <a:cubicBezTo>
                    <a:pt x="59342" y="180572"/>
                    <a:pt x="56536" y="177677"/>
                    <a:pt x="53077" y="177677"/>
                  </a:cubicBezTo>
                  <a:close/>
                  <a:moveTo>
                    <a:pt x="520901" y="168200"/>
                  </a:moveTo>
                  <a:cubicBezTo>
                    <a:pt x="519124" y="168200"/>
                    <a:pt x="517441" y="168854"/>
                    <a:pt x="516131" y="170161"/>
                  </a:cubicBezTo>
                  <a:lnTo>
                    <a:pt x="457588" y="228623"/>
                  </a:lnTo>
                  <a:cubicBezTo>
                    <a:pt x="454970" y="231238"/>
                    <a:pt x="454970" y="235534"/>
                    <a:pt x="457588" y="238149"/>
                  </a:cubicBezTo>
                  <a:lnTo>
                    <a:pt x="461610" y="242164"/>
                  </a:lnTo>
                  <a:cubicBezTo>
                    <a:pt x="463854" y="244406"/>
                    <a:pt x="467221" y="244686"/>
                    <a:pt x="469839" y="243098"/>
                  </a:cubicBezTo>
                  <a:cubicBezTo>
                    <a:pt x="468624" y="240016"/>
                    <a:pt x="467969" y="236561"/>
                    <a:pt x="467969" y="233012"/>
                  </a:cubicBezTo>
                  <a:cubicBezTo>
                    <a:pt x="467969" y="217510"/>
                    <a:pt x="480594" y="204902"/>
                    <a:pt x="496025" y="204902"/>
                  </a:cubicBezTo>
                  <a:cubicBezTo>
                    <a:pt x="499766" y="204902"/>
                    <a:pt x="503226" y="205556"/>
                    <a:pt x="506499" y="206863"/>
                  </a:cubicBezTo>
                  <a:lnTo>
                    <a:pt x="529692" y="183703"/>
                  </a:lnTo>
                  <a:cubicBezTo>
                    <a:pt x="532310" y="181088"/>
                    <a:pt x="532310" y="176792"/>
                    <a:pt x="529692" y="174177"/>
                  </a:cubicBezTo>
                  <a:lnTo>
                    <a:pt x="525764" y="170161"/>
                  </a:lnTo>
                  <a:cubicBezTo>
                    <a:pt x="524455" y="168854"/>
                    <a:pt x="522771" y="168200"/>
                    <a:pt x="520901" y="168200"/>
                  </a:cubicBezTo>
                  <a:close/>
                  <a:moveTo>
                    <a:pt x="53077" y="167126"/>
                  </a:moveTo>
                  <a:cubicBezTo>
                    <a:pt x="62334" y="167126"/>
                    <a:pt x="70001" y="174689"/>
                    <a:pt x="70001" y="184027"/>
                  </a:cubicBezTo>
                  <a:cubicBezTo>
                    <a:pt x="70001" y="193364"/>
                    <a:pt x="62334" y="200927"/>
                    <a:pt x="53077" y="200927"/>
                  </a:cubicBezTo>
                  <a:cubicBezTo>
                    <a:pt x="43726" y="200927"/>
                    <a:pt x="36059" y="193364"/>
                    <a:pt x="36059" y="184027"/>
                  </a:cubicBezTo>
                  <a:cubicBezTo>
                    <a:pt x="36059" y="174689"/>
                    <a:pt x="43726" y="167126"/>
                    <a:pt x="53077" y="167126"/>
                  </a:cubicBezTo>
                  <a:close/>
                  <a:moveTo>
                    <a:pt x="189376" y="165118"/>
                  </a:moveTo>
                  <a:cubicBezTo>
                    <a:pt x="181614" y="165118"/>
                    <a:pt x="174881" y="170254"/>
                    <a:pt x="172730" y="177726"/>
                  </a:cubicBezTo>
                  <a:cubicBezTo>
                    <a:pt x="172636" y="178099"/>
                    <a:pt x="166464" y="200513"/>
                    <a:pt x="160385" y="222459"/>
                  </a:cubicBezTo>
                  <a:lnTo>
                    <a:pt x="194052" y="231705"/>
                  </a:lnTo>
                  <a:lnTo>
                    <a:pt x="200972" y="209385"/>
                  </a:lnTo>
                  <a:cubicBezTo>
                    <a:pt x="201814" y="206583"/>
                    <a:pt x="204807" y="205089"/>
                    <a:pt x="207612" y="205929"/>
                  </a:cubicBezTo>
                  <a:cubicBezTo>
                    <a:pt x="210418" y="206770"/>
                    <a:pt x="212008" y="209758"/>
                    <a:pt x="211072" y="212560"/>
                  </a:cubicBezTo>
                  <a:lnTo>
                    <a:pt x="201066" y="244873"/>
                  </a:lnTo>
                  <a:lnTo>
                    <a:pt x="246984" y="257854"/>
                  </a:lnTo>
                  <a:cubicBezTo>
                    <a:pt x="251753" y="259161"/>
                    <a:pt x="255961" y="261683"/>
                    <a:pt x="259328" y="265138"/>
                  </a:cubicBezTo>
                  <a:lnTo>
                    <a:pt x="259328" y="249636"/>
                  </a:lnTo>
                  <a:cubicBezTo>
                    <a:pt x="259328" y="246741"/>
                    <a:pt x="261760" y="244406"/>
                    <a:pt x="264659" y="244406"/>
                  </a:cubicBezTo>
                  <a:lnTo>
                    <a:pt x="287664" y="244406"/>
                  </a:lnTo>
                  <a:cubicBezTo>
                    <a:pt x="290657" y="244406"/>
                    <a:pt x="292995" y="246741"/>
                    <a:pt x="292995" y="249636"/>
                  </a:cubicBezTo>
                  <a:lnTo>
                    <a:pt x="292995" y="310712"/>
                  </a:lnTo>
                  <a:cubicBezTo>
                    <a:pt x="292995" y="319958"/>
                    <a:pt x="285420" y="327523"/>
                    <a:pt x="276162" y="327523"/>
                  </a:cubicBezTo>
                  <a:cubicBezTo>
                    <a:pt x="266903" y="327523"/>
                    <a:pt x="259328" y="319958"/>
                    <a:pt x="259328" y="310712"/>
                  </a:cubicBezTo>
                  <a:lnTo>
                    <a:pt x="259328" y="304268"/>
                  </a:lnTo>
                  <a:cubicBezTo>
                    <a:pt x="257551" y="306136"/>
                    <a:pt x="255400" y="307724"/>
                    <a:pt x="253062" y="309031"/>
                  </a:cubicBezTo>
                  <a:cubicBezTo>
                    <a:pt x="246610" y="312674"/>
                    <a:pt x="239035" y="313607"/>
                    <a:pt x="231834" y="311553"/>
                  </a:cubicBezTo>
                  <a:cubicBezTo>
                    <a:pt x="231834" y="311553"/>
                    <a:pt x="207612" y="304829"/>
                    <a:pt x="186477" y="298852"/>
                  </a:cubicBezTo>
                  <a:lnTo>
                    <a:pt x="186477" y="336488"/>
                  </a:lnTo>
                  <a:lnTo>
                    <a:pt x="332179" y="336488"/>
                  </a:lnTo>
                  <a:lnTo>
                    <a:pt x="332179" y="188092"/>
                  </a:lnTo>
                  <a:cubicBezTo>
                    <a:pt x="332179" y="175484"/>
                    <a:pt x="321799" y="165118"/>
                    <a:pt x="309174" y="165118"/>
                  </a:cubicBezTo>
                  <a:lnTo>
                    <a:pt x="285046" y="165118"/>
                  </a:lnTo>
                  <a:cubicBezTo>
                    <a:pt x="280651" y="176231"/>
                    <a:pt x="266342" y="191267"/>
                    <a:pt x="263069" y="194536"/>
                  </a:cubicBezTo>
                  <a:cubicBezTo>
                    <a:pt x="262134" y="195563"/>
                    <a:pt x="260731" y="196123"/>
                    <a:pt x="259328" y="196123"/>
                  </a:cubicBezTo>
                  <a:cubicBezTo>
                    <a:pt x="257925" y="196123"/>
                    <a:pt x="256523" y="195563"/>
                    <a:pt x="255494" y="194536"/>
                  </a:cubicBezTo>
                  <a:cubicBezTo>
                    <a:pt x="252314" y="191267"/>
                    <a:pt x="238006" y="176231"/>
                    <a:pt x="233517" y="165118"/>
                  </a:cubicBezTo>
                  <a:lnTo>
                    <a:pt x="189563" y="165118"/>
                  </a:lnTo>
                  <a:cubicBezTo>
                    <a:pt x="189469" y="165118"/>
                    <a:pt x="189376" y="165118"/>
                    <a:pt x="189376" y="165118"/>
                  </a:cubicBezTo>
                  <a:close/>
                  <a:moveTo>
                    <a:pt x="189282" y="154565"/>
                  </a:moveTo>
                  <a:cubicBezTo>
                    <a:pt x="189376" y="154565"/>
                    <a:pt x="189469" y="154565"/>
                    <a:pt x="189563" y="154565"/>
                  </a:cubicBezTo>
                  <a:lnTo>
                    <a:pt x="237538" y="154565"/>
                  </a:lnTo>
                  <a:cubicBezTo>
                    <a:pt x="240250" y="154565"/>
                    <a:pt x="242495" y="156526"/>
                    <a:pt x="242775" y="159234"/>
                  </a:cubicBezTo>
                  <a:cubicBezTo>
                    <a:pt x="243243" y="163530"/>
                    <a:pt x="251099" y="174083"/>
                    <a:pt x="259328" y="183142"/>
                  </a:cubicBezTo>
                  <a:cubicBezTo>
                    <a:pt x="267464" y="174083"/>
                    <a:pt x="275413" y="163530"/>
                    <a:pt x="275881" y="159234"/>
                  </a:cubicBezTo>
                  <a:cubicBezTo>
                    <a:pt x="276162" y="156526"/>
                    <a:pt x="278406" y="154565"/>
                    <a:pt x="281118" y="154565"/>
                  </a:cubicBezTo>
                  <a:lnTo>
                    <a:pt x="309174" y="154565"/>
                  </a:lnTo>
                  <a:cubicBezTo>
                    <a:pt x="319554" y="154565"/>
                    <a:pt x="328906" y="159328"/>
                    <a:pt x="335079" y="166706"/>
                  </a:cubicBezTo>
                  <a:lnTo>
                    <a:pt x="432993" y="264578"/>
                  </a:lnTo>
                  <a:lnTo>
                    <a:pt x="453287" y="264578"/>
                  </a:lnTo>
                  <a:cubicBezTo>
                    <a:pt x="461049" y="264578"/>
                    <a:pt x="467314" y="270835"/>
                    <a:pt x="467314" y="278586"/>
                  </a:cubicBezTo>
                  <a:cubicBezTo>
                    <a:pt x="467314" y="286151"/>
                    <a:pt x="461236" y="292315"/>
                    <a:pt x="453754" y="292501"/>
                  </a:cubicBezTo>
                  <a:cubicBezTo>
                    <a:pt x="459833" y="303335"/>
                    <a:pt x="471242" y="310245"/>
                    <a:pt x="484148" y="310245"/>
                  </a:cubicBezTo>
                  <a:cubicBezTo>
                    <a:pt x="503319" y="310245"/>
                    <a:pt x="519030" y="294556"/>
                    <a:pt x="519030" y="275318"/>
                  </a:cubicBezTo>
                  <a:cubicBezTo>
                    <a:pt x="519030" y="268127"/>
                    <a:pt x="516880" y="261309"/>
                    <a:pt x="512858" y="255519"/>
                  </a:cubicBezTo>
                  <a:cubicBezTo>
                    <a:pt x="508182" y="258975"/>
                    <a:pt x="502384" y="261029"/>
                    <a:pt x="496025" y="261029"/>
                  </a:cubicBezTo>
                  <a:cubicBezTo>
                    <a:pt x="487982" y="261029"/>
                    <a:pt x="480594" y="257574"/>
                    <a:pt x="475451" y="252064"/>
                  </a:cubicBezTo>
                  <a:cubicBezTo>
                    <a:pt x="472739" y="253838"/>
                    <a:pt x="469559" y="254679"/>
                    <a:pt x="466379" y="254679"/>
                  </a:cubicBezTo>
                  <a:cubicBezTo>
                    <a:pt x="461984" y="254679"/>
                    <a:pt x="457495" y="252998"/>
                    <a:pt x="454128" y="249636"/>
                  </a:cubicBezTo>
                  <a:lnTo>
                    <a:pt x="450107" y="245620"/>
                  </a:lnTo>
                  <a:cubicBezTo>
                    <a:pt x="443374" y="238896"/>
                    <a:pt x="443374" y="227876"/>
                    <a:pt x="450107" y="221152"/>
                  </a:cubicBezTo>
                  <a:lnTo>
                    <a:pt x="508650" y="162690"/>
                  </a:lnTo>
                  <a:cubicBezTo>
                    <a:pt x="511923" y="159421"/>
                    <a:pt x="516318" y="157647"/>
                    <a:pt x="520901" y="157647"/>
                  </a:cubicBezTo>
                  <a:cubicBezTo>
                    <a:pt x="525577" y="157647"/>
                    <a:pt x="529972" y="159421"/>
                    <a:pt x="533245" y="162690"/>
                  </a:cubicBezTo>
                  <a:lnTo>
                    <a:pt x="537173" y="166706"/>
                  </a:lnTo>
                  <a:cubicBezTo>
                    <a:pt x="544000" y="173430"/>
                    <a:pt x="544000" y="184450"/>
                    <a:pt x="537173" y="191174"/>
                  </a:cubicBezTo>
                  <a:lnTo>
                    <a:pt x="515944" y="212467"/>
                  </a:lnTo>
                  <a:cubicBezTo>
                    <a:pt x="539511" y="224327"/>
                    <a:pt x="554661" y="248795"/>
                    <a:pt x="554661" y="275318"/>
                  </a:cubicBezTo>
                  <a:cubicBezTo>
                    <a:pt x="554661" y="298198"/>
                    <a:pt x="543719" y="318557"/>
                    <a:pt x="526699" y="331351"/>
                  </a:cubicBezTo>
                  <a:lnTo>
                    <a:pt x="526699" y="349002"/>
                  </a:lnTo>
                  <a:cubicBezTo>
                    <a:pt x="535022" y="349469"/>
                    <a:pt x="541569" y="356286"/>
                    <a:pt x="541569" y="364692"/>
                  </a:cubicBezTo>
                  <a:cubicBezTo>
                    <a:pt x="541569" y="367213"/>
                    <a:pt x="541007" y="369548"/>
                    <a:pt x="539979" y="371602"/>
                  </a:cubicBezTo>
                  <a:lnTo>
                    <a:pt x="575516" y="371602"/>
                  </a:lnTo>
                  <a:cubicBezTo>
                    <a:pt x="578415" y="371602"/>
                    <a:pt x="580753" y="374031"/>
                    <a:pt x="580753" y="376926"/>
                  </a:cubicBezTo>
                  <a:lnTo>
                    <a:pt x="580753" y="602555"/>
                  </a:lnTo>
                  <a:cubicBezTo>
                    <a:pt x="580753" y="605543"/>
                    <a:pt x="578415" y="607878"/>
                    <a:pt x="575516" y="607878"/>
                  </a:cubicBezTo>
                  <a:lnTo>
                    <a:pt x="5237" y="607878"/>
                  </a:lnTo>
                  <a:cubicBezTo>
                    <a:pt x="2338" y="607878"/>
                    <a:pt x="0" y="605543"/>
                    <a:pt x="0" y="602555"/>
                  </a:cubicBezTo>
                  <a:lnTo>
                    <a:pt x="0" y="376926"/>
                  </a:lnTo>
                  <a:cubicBezTo>
                    <a:pt x="0" y="374031"/>
                    <a:pt x="2338" y="371602"/>
                    <a:pt x="5237" y="371602"/>
                  </a:cubicBezTo>
                  <a:lnTo>
                    <a:pt x="17862" y="371602"/>
                  </a:lnTo>
                  <a:lnTo>
                    <a:pt x="17862" y="252064"/>
                  </a:lnTo>
                  <a:cubicBezTo>
                    <a:pt x="17862" y="249169"/>
                    <a:pt x="20200" y="246741"/>
                    <a:pt x="23193" y="246741"/>
                  </a:cubicBezTo>
                  <a:lnTo>
                    <a:pt x="75189" y="246741"/>
                  </a:lnTo>
                  <a:lnTo>
                    <a:pt x="75189" y="227129"/>
                  </a:lnTo>
                  <a:cubicBezTo>
                    <a:pt x="75189" y="224234"/>
                    <a:pt x="77621" y="221899"/>
                    <a:pt x="80520" y="221899"/>
                  </a:cubicBezTo>
                  <a:lnTo>
                    <a:pt x="107453" y="221899"/>
                  </a:lnTo>
                  <a:cubicBezTo>
                    <a:pt x="110352" y="221899"/>
                    <a:pt x="112690" y="224234"/>
                    <a:pt x="112690" y="227129"/>
                  </a:cubicBezTo>
                  <a:lnTo>
                    <a:pt x="112690" y="249916"/>
                  </a:lnTo>
                  <a:cubicBezTo>
                    <a:pt x="112690" y="255706"/>
                    <a:pt x="115402" y="265232"/>
                    <a:pt x="118489" y="270181"/>
                  </a:cubicBezTo>
                  <a:lnTo>
                    <a:pt x="127092" y="284096"/>
                  </a:lnTo>
                  <a:cubicBezTo>
                    <a:pt x="129898" y="288579"/>
                    <a:pt x="130272" y="293249"/>
                    <a:pt x="128215" y="296984"/>
                  </a:cubicBezTo>
                  <a:cubicBezTo>
                    <a:pt x="126157" y="300626"/>
                    <a:pt x="121949" y="302774"/>
                    <a:pt x="116712" y="302774"/>
                  </a:cubicBezTo>
                  <a:lnTo>
                    <a:pt x="71261" y="302774"/>
                  </a:lnTo>
                  <a:cubicBezTo>
                    <a:pt x="66024" y="302774"/>
                    <a:pt x="61816" y="300626"/>
                    <a:pt x="59759" y="296984"/>
                  </a:cubicBezTo>
                  <a:cubicBezTo>
                    <a:pt x="57701" y="293249"/>
                    <a:pt x="58075" y="288579"/>
                    <a:pt x="60787" y="284096"/>
                  </a:cubicBezTo>
                  <a:lnTo>
                    <a:pt x="69485" y="270181"/>
                  </a:lnTo>
                  <a:cubicBezTo>
                    <a:pt x="71355" y="267006"/>
                    <a:pt x="73225" y="262056"/>
                    <a:pt x="74254" y="257387"/>
                  </a:cubicBezTo>
                  <a:lnTo>
                    <a:pt x="28430" y="257387"/>
                  </a:lnTo>
                  <a:lnTo>
                    <a:pt x="28430" y="337235"/>
                  </a:lnTo>
                  <a:lnTo>
                    <a:pt x="88469" y="337235"/>
                  </a:lnTo>
                  <a:lnTo>
                    <a:pt x="88469" y="322573"/>
                  </a:lnTo>
                  <a:cubicBezTo>
                    <a:pt x="88469" y="319678"/>
                    <a:pt x="90900" y="317343"/>
                    <a:pt x="93800" y="317343"/>
                  </a:cubicBezTo>
                  <a:cubicBezTo>
                    <a:pt x="96699" y="317343"/>
                    <a:pt x="99130" y="319678"/>
                    <a:pt x="99130" y="322573"/>
                  </a:cubicBezTo>
                  <a:lnTo>
                    <a:pt x="99130" y="342558"/>
                  </a:lnTo>
                  <a:cubicBezTo>
                    <a:pt x="99130" y="345453"/>
                    <a:pt x="96699" y="347788"/>
                    <a:pt x="93800" y="347788"/>
                  </a:cubicBezTo>
                  <a:lnTo>
                    <a:pt x="28430" y="347788"/>
                  </a:lnTo>
                  <a:lnTo>
                    <a:pt x="28430" y="371602"/>
                  </a:lnTo>
                  <a:lnTo>
                    <a:pt x="183858" y="371602"/>
                  </a:lnTo>
                  <a:lnTo>
                    <a:pt x="183858" y="347041"/>
                  </a:lnTo>
                  <a:lnTo>
                    <a:pt x="181146" y="347041"/>
                  </a:lnTo>
                  <a:cubicBezTo>
                    <a:pt x="178247" y="347041"/>
                    <a:pt x="175816" y="344706"/>
                    <a:pt x="175816" y="341718"/>
                  </a:cubicBezTo>
                  <a:lnTo>
                    <a:pt x="175816" y="295863"/>
                  </a:lnTo>
                  <a:cubicBezTo>
                    <a:pt x="169831" y="294182"/>
                    <a:pt x="164593" y="292782"/>
                    <a:pt x="160853" y="291661"/>
                  </a:cubicBezTo>
                  <a:cubicBezTo>
                    <a:pt x="145890" y="287552"/>
                    <a:pt x="136070" y="270368"/>
                    <a:pt x="140185" y="255706"/>
                  </a:cubicBezTo>
                  <a:cubicBezTo>
                    <a:pt x="145703" y="235721"/>
                    <a:pt x="162349" y="175484"/>
                    <a:pt x="162536" y="174924"/>
                  </a:cubicBezTo>
                  <a:cubicBezTo>
                    <a:pt x="165903" y="162877"/>
                    <a:pt x="176938" y="154565"/>
                    <a:pt x="189282" y="154565"/>
                  </a:cubicBezTo>
                  <a:close/>
                  <a:moveTo>
                    <a:pt x="251955" y="122387"/>
                  </a:moveTo>
                  <a:lnTo>
                    <a:pt x="263737" y="122387"/>
                  </a:lnTo>
                  <a:cubicBezTo>
                    <a:pt x="266729" y="122387"/>
                    <a:pt x="269066" y="124806"/>
                    <a:pt x="269066" y="127691"/>
                  </a:cubicBezTo>
                  <a:cubicBezTo>
                    <a:pt x="269066" y="130575"/>
                    <a:pt x="266729" y="132901"/>
                    <a:pt x="263737" y="132901"/>
                  </a:cubicBezTo>
                  <a:lnTo>
                    <a:pt x="251955" y="132901"/>
                  </a:lnTo>
                  <a:cubicBezTo>
                    <a:pt x="248963" y="132901"/>
                    <a:pt x="246626" y="130575"/>
                    <a:pt x="246626" y="127691"/>
                  </a:cubicBezTo>
                  <a:cubicBezTo>
                    <a:pt x="246626" y="124806"/>
                    <a:pt x="248963" y="122387"/>
                    <a:pt x="251955" y="122387"/>
                  </a:cubicBezTo>
                  <a:close/>
                  <a:moveTo>
                    <a:pt x="254633" y="102982"/>
                  </a:moveTo>
                  <a:lnTo>
                    <a:pt x="260988" y="102982"/>
                  </a:lnTo>
                  <a:cubicBezTo>
                    <a:pt x="273322" y="102982"/>
                    <a:pt x="283320" y="112967"/>
                    <a:pt x="283320" y="125191"/>
                  </a:cubicBezTo>
                  <a:lnTo>
                    <a:pt x="283320" y="131817"/>
                  </a:lnTo>
                  <a:cubicBezTo>
                    <a:pt x="283320" y="134710"/>
                    <a:pt x="280984" y="137136"/>
                    <a:pt x="277994" y="137136"/>
                  </a:cubicBezTo>
                  <a:cubicBezTo>
                    <a:pt x="275097" y="137136"/>
                    <a:pt x="272761" y="134710"/>
                    <a:pt x="272761" y="131817"/>
                  </a:cubicBezTo>
                  <a:lnTo>
                    <a:pt x="272761" y="125191"/>
                  </a:lnTo>
                  <a:cubicBezTo>
                    <a:pt x="272761" y="118753"/>
                    <a:pt x="267435" y="113527"/>
                    <a:pt x="260988" y="113527"/>
                  </a:cubicBezTo>
                  <a:lnTo>
                    <a:pt x="254633" y="113527"/>
                  </a:lnTo>
                  <a:cubicBezTo>
                    <a:pt x="248186" y="113527"/>
                    <a:pt x="242953" y="118753"/>
                    <a:pt x="242953" y="125191"/>
                  </a:cubicBezTo>
                  <a:lnTo>
                    <a:pt x="242953" y="131817"/>
                  </a:lnTo>
                  <a:cubicBezTo>
                    <a:pt x="242953" y="134710"/>
                    <a:pt x="240524" y="137136"/>
                    <a:pt x="237627" y="137136"/>
                  </a:cubicBezTo>
                  <a:cubicBezTo>
                    <a:pt x="234730" y="137136"/>
                    <a:pt x="232301" y="134710"/>
                    <a:pt x="232301" y="131817"/>
                  </a:cubicBezTo>
                  <a:lnTo>
                    <a:pt x="232301" y="125191"/>
                  </a:lnTo>
                  <a:cubicBezTo>
                    <a:pt x="232301" y="112967"/>
                    <a:pt x="242299" y="102982"/>
                    <a:pt x="254633" y="102982"/>
                  </a:cubicBezTo>
                  <a:close/>
                  <a:moveTo>
                    <a:pt x="232475" y="46481"/>
                  </a:moveTo>
                  <a:cubicBezTo>
                    <a:pt x="228173" y="55727"/>
                    <a:pt x="219757" y="69922"/>
                    <a:pt x="206197" y="75152"/>
                  </a:cubicBezTo>
                  <a:lnTo>
                    <a:pt x="206197" y="89815"/>
                  </a:lnTo>
                  <a:cubicBezTo>
                    <a:pt x="206197" y="119046"/>
                    <a:pt x="229950" y="142860"/>
                    <a:pt x="259221" y="142860"/>
                  </a:cubicBezTo>
                  <a:cubicBezTo>
                    <a:pt x="288585" y="142860"/>
                    <a:pt x="312338" y="119046"/>
                    <a:pt x="312338" y="89815"/>
                  </a:cubicBezTo>
                  <a:lnTo>
                    <a:pt x="312338" y="83651"/>
                  </a:lnTo>
                  <a:cubicBezTo>
                    <a:pt x="271846" y="82250"/>
                    <a:pt x="243978" y="58529"/>
                    <a:pt x="232475" y="46481"/>
                  </a:cubicBezTo>
                  <a:close/>
                  <a:moveTo>
                    <a:pt x="261185" y="10619"/>
                  </a:moveTo>
                  <a:cubicBezTo>
                    <a:pt x="239208" y="9686"/>
                    <a:pt x="228547" y="22013"/>
                    <a:pt x="228080" y="22480"/>
                  </a:cubicBezTo>
                  <a:cubicBezTo>
                    <a:pt x="227238" y="23507"/>
                    <a:pt x="226022" y="24254"/>
                    <a:pt x="224713" y="24348"/>
                  </a:cubicBezTo>
                  <a:cubicBezTo>
                    <a:pt x="223404" y="24535"/>
                    <a:pt x="192263" y="29484"/>
                    <a:pt x="191234" y="77020"/>
                  </a:cubicBezTo>
                  <a:cubicBezTo>
                    <a:pt x="191047" y="86172"/>
                    <a:pt x="191889" y="95418"/>
                    <a:pt x="197032" y="103450"/>
                  </a:cubicBezTo>
                  <a:cubicBezTo>
                    <a:pt x="196097" y="99060"/>
                    <a:pt x="195536" y="94484"/>
                    <a:pt x="195536" y="89815"/>
                  </a:cubicBezTo>
                  <a:lnTo>
                    <a:pt x="195536" y="76647"/>
                  </a:lnTo>
                  <a:cubicBezTo>
                    <a:pt x="193852" y="75899"/>
                    <a:pt x="192637" y="74312"/>
                    <a:pt x="192450" y="72351"/>
                  </a:cubicBezTo>
                  <a:cubicBezTo>
                    <a:pt x="192169" y="69455"/>
                    <a:pt x="194320" y="66841"/>
                    <a:pt x="197219" y="66560"/>
                  </a:cubicBezTo>
                  <a:cubicBezTo>
                    <a:pt x="216016" y="64693"/>
                    <a:pt x="225555" y="35181"/>
                    <a:pt x="225648" y="34901"/>
                  </a:cubicBezTo>
                  <a:cubicBezTo>
                    <a:pt x="226490" y="32099"/>
                    <a:pt x="229482" y="30512"/>
                    <a:pt x="232288" y="31352"/>
                  </a:cubicBezTo>
                  <a:cubicBezTo>
                    <a:pt x="233317" y="31726"/>
                    <a:pt x="234252" y="32379"/>
                    <a:pt x="234906" y="33220"/>
                  </a:cubicBezTo>
                  <a:cubicBezTo>
                    <a:pt x="235280" y="33687"/>
                    <a:pt x="267824" y="75526"/>
                    <a:pt x="320661" y="73004"/>
                  </a:cubicBezTo>
                  <a:cubicBezTo>
                    <a:pt x="323560" y="72818"/>
                    <a:pt x="326085" y="75152"/>
                    <a:pt x="326179" y="78047"/>
                  </a:cubicBezTo>
                  <a:cubicBezTo>
                    <a:pt x="326272" y="80289"/>
                    <a:pt x="324963" y="82343"/>
                    <a:pt x="322999" y="83184"/>
                  </a:cubicBezTo>
                  <a:lnTo>
                    <a:pt x="322999" y="89815"/>
                  </a:lnTo>
                  <a:cubicBezTo>
                    <a:pt x="322999" y="94391"/>
                    <a:pt x="322532" y="98780"/>
                    <a:pt x="321597" y="102983"/>
                  </a:cubicBezTo>
                  <a:cubicBezTo>
                    <a:pt x="327301" y="93644"/>
                    <a:pt x="327208" y="83651"/>
                    <a:pt x="327114" y="77207"/>
                  </a:cubicBezTo>
                  <a:cubicBezTo>
                    <a:pt x="326646" y="40224"/>
                    <a:pt x="298872" y="12207"/>
                    <a:pt x="261185" y="10619"/>
                  </a:cubicBezTo>
                  <a:close/>
                  <a:moveTo>
                    <a:pt x="261652" y="66"/>
                  </a:moveTo>
                  <a:cubicBezTo>
                    <a:pt x="305138" y="1934"/>
                    <a:pt x="337120" y="34247"/>
                    <a:pt x="337681" y="77020"/>
                  </a:cubicBezTo>
                  <a:cubicBezTo>
                    <a:pt x="337868" y="87386"/>
                    <a:pt x="338149" y="111481"/>
                    <a:pt x="311871" y="125677"/>
                  </a:cubicBezTo>
                  <a:cubicBezTo>
                    <a:pt x="300368" y="142487"/>
                    <a:pt x="281104" y="153507"/>
                    <a:pt x="259221" y="153507"/>
                  </a:cubicBezTo>
                  <a:cubicBezTo>
                    <a:pt x="237431" y="153507"/>
                    <a:pt x="218167" y="142487"/>
                    <a:pt x="206664" y="125770"/>
                  </a:cubicBezTo>
                  <a:cubicBezTo>
                    <a:pt x="180012" y="111388"/>
                    <a:pt x="180480" y="87200"/>
                    <a:pt x="180667" y="76740"/>
                  </a:cubicBezTo>
                  <a:cubicBezTo>
                    <a:pt x="181228" y="47415"/>
                    <a:pt x="192637" y="31912"/>
                    <a:pt x="201988" y="24068"/>
                  </a:cubicBezTo>
                  <a:cubicBezTo>
                    <a:pt x="209844" y="17530"/>
                    <a:pt x="217699" y="15102"/>
                    <a:pt x="221346" y="14262"/>
                  </a:cubicBezTo>
                  <a:cubicBezTo>
                    <a:pt x="225461" y="10152"/>
                    <a:pt x="238741" y="-961"/>
                    <a:pt x="261652" y="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2" name="任意多边形: 形状 111">
              <a:extLst>
                <a:ext uri="{FF2B5EF4-FFF2-40B4-BE49-F238E27FC236}">
                  <a16:creationId xmlns:a16="http://schemas.microsoft.com/office/drawing/2014/main" id="{DA78C894-79E9-7C23-1811-3396FB0C2181}"/>
                </a:ext>
              </a:extLst>
            </p:cNvPr>
            <p:cNvSpPr/>
            <p:nvPr/>
          </p:nvSpPr>
          <p:spPr>
            <a:xfrm>
              <a:off x="3933393" y="4648552"/>
              <a:ext cx="411921" cy="609685"/>
            </a:xfrm>
            <a:custGeom>
              <a:avLst/>
              <a:gdLst>
                <a:gd name="connsiteX0" fmla="*/ 25395 w 346507"/>
                <a:gd name="connsiteY0" fmla="*/ 508006 h 512866"/>
                <a:gd name="connsiteX1" fmla="*/ 30251 w 346507"/>
                <a:gd name="connsiteY1" fmla="*/ 508006 h 512866"/>
                <a:gd name="connsiteX2" fmla="*/ 30251 w 346507"/>
                <a:gd name="connsiteY2" fmla="*/ 510291 h 512866"/>
                <a:gd name="connsiteX3" fmla="*/ 30158 w 346507"/>
                <a:gd name="connsiteY3" fmla="*/ 510386 h 512866"/>
                <a:gd name="connsiteX4" fmla="*/ 25488 w 346507"/>
                <a:gd name="connsiteY4" fmla="*/ 510386 h 512866"/>
                <a:gd name="connsiteX5" fmla="*/ 25395 w 346507"/>
                <a:gd name="connsiteY5" fmla="*/ 510291 h 512866"/>
                <a:gd name="connsiteX6" fmla="*/ 30251 w 346507"/>
                <a:gd name="connsiteY6" fmla="*/ 462023 h 512866"/>
                <a:gd name="connsiteX7" fmla="*/ 341602 w 346507"/>
                <a:gd name="connsiteY7" fmla="*/ 462023 h 512866"/>
                <a:gd name="connsiteX8" fmla="*/ 341602 w 346507"/>
                <a:gd name="connsiteY8" fmla="*/ 508006 h 512866"/>
                <a:gd name="connsiteX9" fmla="*/ 30251 w 346507"/>
                <a:gd name="connsiteY9" fmla="*/ 508006 h 512866"/>
                <a:gd name="connsiteX10" fmla="*/ 4905 w 346507"/>
                <a:gd name="connsiteY10" fmla="*/ 462023 h 512866"/>
                <a:gd name="connsiteX11" fmla="*/ 25395 w 346507"/>
                <a:gd name="connsiteY11" fmla="*/ 462023 h 512866"/>
                <a:gd name="connsiteX12" fmla="*/ 25395 w 346507"/>
                <a:gd name="connsiteY12" fmla="*/ 508006 h 512866"/>
                <a:gd name="connsiteX13" fmla="*/ 4905 w 346507"/>
                <a:gd name="connsiteY13" fmla="*/ 508006 h 512866"/>
                <a:gd name="connsiteX14" fmla="*/ 123056 w 346507"/>
                <a:gd name="connsiteY14" fmla="*/ 459595 h 512866"/>
                <a:gd name="connsiteX15" fmla="*/ 245770 w 346507"/>
                <a:gd name="connsiteY15" fmla="*/ 459595 h 512866"/>
                <a:gd name="connsiteX16" fmla="*/ 243489 w 346507"/>
                <a:gd name="connsiteY16" fmla="*/ 461877 h 512866"/>
                <a:gd name="connsiteX17" fmla="*/ 125337 w 346507"/>
                <a:gd name="connsiteY17" fmla="*/ 461877 h 512866"/>
                <a:gd name="connsiteX18" fmla="*/ 25395 w 346507"/>
                <a:gd name="connsiteY18" fmla="*/ 459595 h 512866"/>
                <a:gd name="connsiteX19" fmla="*/ 30251 w 346507"/>
                <a:gd name="connsiteY19" fmla="*/ 459595 h 512866"/>
                <a:gd name="connsiteX20" fmla="*/ 30251 w 346507"/>
                <a:gd name="connsiteY20" fmla="*/ 462023 h 512866"/>
                <a:gd name="connsiteX21" fmla="*/ 25395 w 346507"/>
                <a:gd name="connsiteY21" fmla="*/ 462023 h 512866"/>
                <a:gd name="connsiteX22" fmla="*/ 30251 w 346507"/>
                <a:gd name="connsiteY22" fmla="*/ 457115 h 512866"/>
                <a:gd name="connsiteX23" fmla="*/ 122909 w 346507"/>
                <a:gd name="connsiteY23" fmla="*/ 457115 h 512866"/>
                <a:gd name="connsiteX24" fmla="*/ 122909 w 346507"/>
                <a:gd name="connsiteY24" fmla="*/ 459448 h 512866"/>
                <a:gd name="connsiteX25" fmla="*/ 123056 w 346507"/>
                <a:gd name="connsiteY25" fmla="*/ 459595 h 512866"/>
                <a:gd name="connsiteX26" fmla="*/ 30251 w 346507"/>
                <a:gd name="connsiteY26" fmla="*/ 459595 h 512866"/>
                <a:gd name="connsiteX27" fmla="*/ 2429 w 346507"/>
                <a:gd name="connsiteY27" fmla="*/ 457115 h 512866"/>
                <a:gd name="connsiteX28" fmla="*/ 25395 w 346507"/>
                <a:gd name="connsiteY28" fmla="*/ 457115 h 512866"/>
                <a:gd name="connsiteX29" fmla="*/ 25395 w 346507"/>
                <a:gd name="connsiteY29" fmla="*/ 459595 h 512866"/>
                <a:gd name="connsiteX30" fmla="*/ 2381 w 346507"/>
                <a:gd name="connsiteY30" fmla="*/ 459595 h 512866"/>
                <a:gd name="connsiteX31" fmla="*/ 2381 w 346507"/>
                <a:gd name="connsiteY31" fmla="*/ 510386 h 512866"/>
                <a:gd name="connsiteX32" fmla="*/ 25488 w 346507"/>
                <a:gd name="connsiteY32" fmla="*/ 510386 h 512866"/>
                <a:gd name="connsiteX33" fmla="*/ 27823 w 346507"/>
                <a:gd name="connsiteY33" fmla="*/ 512767 h 512866"/>
                <a:gd name="connsiteX34" fmla="*/ 30158 w 346507"/>
                <a:gd name="connsiteY34" fmla="*/ 510386 h 512866"/>
                <a:gd name="connsiteX35" fmla="*/ 344027 w 346507"/>
                <a:gd name="connsiteY35" fmla="*/ 510386 h 512866"/>
                <a:gd name="connsiteX36" fmla="*/ 344027 w 346507"/>
                <a:gd name="connsiteY36" fmla="*/ 459595 h 512866"/>
                <a:gd name="connsiteX37" fmla="*/ 245770 w 346507"/>
                <a:gd name="connsiteY37" fmla="*/ 459595 h 512866"/>
                <a:gd name="connsiteX38" fmla="*/ 245917 w 346507"/>
                <a:gd name="connsiteY38" fmla="*/ 459448 h 512866"/>
                <a:gd name="connsiteX39" fmla="*/ 245917 w 346507"/>
                <a:gd name="connsiteY39" fmla="*/ 457115 h 512866"/>
                <a:gd name="connsiteX40" fmla="*/ 344078 w 346507"/>
                <a:gd name="connsiteY40" fmla="*/ 457115 h 512866"/>
                <a:gd name="connsiteX41" fmla="*/ 346507 w 346507"/>
                <a:gd name="connsiteY41" fmla="*/ 459593 h 512866"/>
                <a:gd name="connsiteX42" fmla="*/ 346507 w 346507"/>
                <a:gd name="connsiteY42" fmla="*/ 510436 h 512866"/>
                <a:gd name="connsiteX43" fmla="*/ 344078 w 346507"/>
                <a:gd name="connsiteY43" fmla="*/ 512866 h 512866"/>
                <a:gd name="connsiteX44" fmla="*/ 2429 w 346507"/>
                <a:gd name="connsiteY44" fmla="*/ 512866 h 512866"/>
                <a:gd name="connsiteX45" fmla="*/ 0 w 346507"/>
                <a:gd name="connsiteY45" fmla="*/ 510436 h 512866"/>
                <a:gd name="connsiteX46" fmla="*/ 0 w 346507"/>
                <a:gd name="connsiteY46" fmla="*/ 459593 h 512866"/>
                <a:gd name="connsiteX47" fmla="*/ 2429 w 346507"/>
                <a:gd name="connsiteY47" fmla="*/ 457115 h 512866"/>
                <a:gd name="connsiteX48" fmla="*/ 127766 w 346507"/>
                <a:gd name="connsiteY48" fmla="*/ 445065 h 512866"/>
                <a:gd name="connsiteX49" fmla="*/ 127766 w 346507"/>
                <a:gd name="connsiteY49" fmla="*/ 457019 h 512866"/>
                <a:gd name="connsiteX50" fmla="*/ 241012 w 346507"/>
                <a:gd name="connsiteY50" fmla="*/ 457019 h 512866"/>
                <a:gd name="connsiteX51" fmla="*/ 241012 w 346507"/>
                <a:gd name="connsiteY51" fmla="*/ 445065 h 512866"/>
                <a:gd name="connsiteX52" fmla="*/ 150492 w 346507"/>
                <a:gd name="connsiteY52" fmla="*/ 440160 h 512866"/>
                <a:gd name="connsiteX53" fmla="*/ 215613 w 346507"/>
                <a:gd name="connsiteY53" fmla="*/ 440160 h 512866"/>
                <a:gd name="connsiteX54" fmla="*/ 213241 w 346507"/>
                <a:gd name="connsiteY54" fmla="*/ 442533 h 512866"/>
                <a:gd name="connsiteX55" fmla="*/ 152864 w 346507"/>
                <a:gd name="connsiteY55" fmla="*/ 442533 h 512866"/>
                <a:gd name="connsiteX56" fmla="*/ 125337 w 346507"/>
                <a:gd name="connsiteY56" fmla="*/ 440160 h 512866"/>
                <a:gd name="connsiteX57" fmla="*/ 147123 w 346507"/>
                <a:gd name="connsiteY57" fmla="*/ 440160 h 512866"/>
                <a:gd name="connsiteX58" fmla="*/ 151167 w 346507"/>
                <a:gd name="connsiteY58" fmla="*/ 444200 h 512866"/>
                <a:gd name="connsiteX59" fmla="*/ 152834 w 346507"/>
                <a:gd name="connsiteY59" fmla="*/ 444914 h 512866"/>
                <a:gd name="connsiteX60" fmla="*/ 213228 w 346507"/>
                <a:gd name="connsiteY60" fmla="*/ 444914 h 512866"/>
                <a:gd name="connsiteX61" fmla="*/ 214943 w 346507"/>
                <a:gd name="connsiteY61" fmla="*/ 444200 h 512866"/>
                <a:gd name="connsiteX62" fmla="*/ 218983 w 346507"/>
                <a:gd name="connsiteY62" fmla="*/ 440160 h 512866"/>
                <a:gd name="connsiteX63" fmla="*/ 243489 w 346507"/>
                <a:gd name="connsiteY63" fmla="*/ 440160 h 512866"/>
                <a:gd name="connsiteX64" fmla="*/ 245917 w 346507"/>
                <a:gd name="connsiteY64" fmla="*/ 442636 h 512866"/>
                <a:gd name="connsiteX65" fmla="*/ 245917 w 346507"/>
                <a:gd name="connsiteY65" fmla="*/ 457115 h 512866"/>
                <a:gd name="connsiteX66" fmla="*/ 122909 w 346507"/>
                <a:gd name="connsiteY66" fmla="*/ 457115 h 512866"/>
                <a:gd name="connsiteX67" fmla="*/ 122909 w 346507"/>
                <a:gd name="connsiteY67" fmla="*/ 442636 h 512866"/>
                <a:gd name="connsiteX68" fmla="*/ 125337 w 346507"/>
                <a:gd name="connsiteY68" fmla="*/ 440160 h 512866"/>
                <a:gd name="connsiteX69" fmla="*/ 74491 w 346507"/>
                <a:gd name="connsiteY69" fmla="*/ 360362 h 512866"/>
                <a:gd name="connsiteX70" fmla="*/ 75960 w 346507"/>
                <a:gd name="connsiteY70" fmla="*/ 361948 h 512866"/>
                <a:gd name="connsiteX71" fmla="*/ 78146 w 346507"/>
                <a:gd name="connsiteY71" fmla="*/ 362276 h 512866"/>
                <a:gd name="connsiteX72" fmla="*/ 84487 w 346507"/>
                <a:gd name="connsiteY72" fmla="*/ 374124 h 512866"/>
                <a:gd name="connsiteX73" fmla="*/ 150492 w 346507"/>
                <a:gd name="connsiteY73" fmla="*/ 440160 h 512866"/>
                <a:gd name="connsiteX74" fmla="*/ 147123 w 346507"/>
                <a:gd name="connsiteY74" fmla="*/ 440160 h 512866"/>
                <a:gd name="connsiteX75" fmla="*/ 82724 w 346507"/>
                <a:gd name="connsiteY75" fmla="*/ 375814 h 512866"/>
                <a:gd name="connsiteX76" fmla="*/ 291889 w 346507"/>
                <a:gd name="connsiteY76" fmla="*/ 358106 h 512866"/>
                <a:gd name="connsiteX77" fmla="*/ 292102 w 346507"/>
                <a:gd name="connsiteY77" fmla="*/ 358717 h 512866"/>
                <a:gd name="connsiteX78" fmla="*/ 283339 w 346507"/>
                <a:gd name="connsiteY78" fmla="*/ 375814 h 512866"/>
                <a:gd name="connsiteX79" fmla="*/ 218983 w 346507"/>
                <a:gd name="connsiteY79" fmla="*/ 440160 h 512866"/>
                <a:gd name="connsiteX80" fmla="*/ 215613 w 346507"/>
                <a:gd name="connsiteY80" fmla="*/ 440160 h 512866"/>
                <a:gd name="connsiteX81" fmla="*/ 281618 w 346507"/>
                <a:gd name="connsiteY81" fmla="*/ 374124 h 512866"/>
                <a:gd name="connsiteX82" fmla="*/ 288302 w 346507"/>
                <a:gd name="connsiteY82" fmla="*/ 361067 h 512866"/>
                <a:gd name="connsiteX83" fmla="*/ 290026 w 346507"/>
                <a:gd name="connsiteY83" fmla="*/ 360853 h 512866"/>
                <a:gd name="connsiteX84" fmla="*/ 291979 w 346507"/>
                <a:gd name="connsiteY84" fmla="*/ 358899 h 512866"/>
                <a:gd name="connsiteX85" fmla="*/ 188610 w 346507"/>
                <a:gd name="connsiteY85" fmla="*/ 357324 h 512866"/>
                <a:gd name="connsiteX86" fmla="*/ 209180 w 346507"/>
                <a:gd name="connsiteY86" fmla="*/ 360670 h 512866"/>
                <a:gd name="connsiteX87" fmla="*/ 257857 w 346507"/>
                <a:gd name="connsiteY87" fmla="*/ 364956 h 512866"/>
                <a:gd name="connsiteX88" fmla="*/ 286482 w 346507"/>
                <a:gd name="connsiteY88" fmla="*/ 361527 h 512866"/>
                <a:gd name="connsiteX89" fmla="*/ 279909 w 346507"/>
                <a:gd name="connsiteY89" fmla="*/ 372385 h 512866"/>
                <a:gd name="connsiteX90" fmla="*/ 212228 w 346507"/>
                <a:gd name="connsiteY90" fmla="*/ 440057 h 512866"/>
                <a:gd name="connsiteX91" fmla="*/ 153834 w 346507"/>
                <a:gd name="connsiteY91" fmla="*/ 440057 h 512866"/>
                <a:gd name="connsiteX92" fmla="*/ 86153 w 346507"/>
                <a:gd name="connsiteY92" fmla="*/ 372528 h 512866"/>
                <a:gd name="connsiteX93" fmla="*/ 79961 w 346507"/>
                <a:gd name="connsiteY93" fmla="*/ 362765 h 512866"/>
                <a:gd name="connsiteX94" fmla="*/ 96760 w 346507"/>
                <a:gd name="connsiteY94" fmla="*/ 365067 h 512866"/>
                <a:gd name="connsiteX95" fmla="*/ 101058 w 346507"/>
                <a:gd name="connsiteY95" fmla="*/ 365712 h 512866"/>
                <a:gd name="connsiteX96" fmla="*/ 109106 w 346507"/>
                <a:gd name="connsiteY96" fmla="*/ 365950 h 512866"/>
                <a:gd name="connsiteX97" fmla="*/ 113005 w 346507"/>
                <a:gd name="connsiteY97" fmla="*/ 365412 h 512866"/>
                <a:gd name="connsiteX98" fmla="*/ 121351 w 346507"/>
                <a:gd name="connsiteY98" fmla="*/ 365230 h 512866"/>
                <a:gd name="connsiteX99" fmla="*/ 137259 w 346507"/>
                <a:gd name="connsiteY99" fmla="*/ 362146 h 512866"/>
                <a:gd name="connsiteX100" fmla="*/ 162360 w 346507"/>
                <a:gd name="connsiteY100" fmla="*/ 357622 h 512866"/>
                <a:gd name="connsiteX101" fmla="*/ 181934 w 346507"/>
                <a:gd name="connsiteY101" fmla="*/ 357400 h 512866"/>
                <a:gd name="connsiteX102" fmla="*/ 181934 w 346507"/>
                <a:gd name="connsiteY102" fmla="*/ 410245 h 512866"/>
                <a:gd name="connsiteX103" fmla="*/ 184365 w 346507"/>
                <a:gd name="connsiteY103" fmla="*/ 412674 h 512866"/>
                <a:gd name="connsiteX104" fmla="*/ 186795 w 346507"/>
                <a:gd name="connsiteY104" fmla="*/ 410245 h 512866"/>
                <a:gd name="connsiteX105" fmla="*/ 186795 w 346507"/>
                <a:gd name="connsiteY105" fmla="*/ 357345 h 512866"/>
                <a:gd name="connsiteX106" fmla="*/ 78647 w 346507"/>
                <a:gd name="connsiteY106" fmla="*/ 357282 h 512866"/>
                <a:gd name="connsiteX107" fmla="*/ 101537 w 346507"/>
                <a:gd name="connsiteY107" fmla="*/ 360813 h 512866"/>
                <a:gd name="connsiteX108" fmla="*/ 120851 w 346507"/>
                <a:gd name="connsiteY108" fmla="*/ 360331 h 512866"/>
                <a:gd name="connsiteX109" fmla="*/ 120938 w 346507"/>
                <a:gd name="connsiteY109" fmla="*/ 360314 h 512866"/>
                <a:gd name="connsiteX110" fmla="*/ 120714 w 346507"/>
                <a:gd name="connsiteY110" fmla="*/ 360358 h 512866"/>
                <a:gd name="connsiteX111" fmla="*/ 101439 w 346507"/>
                <a:gd name="connsiteY111" fmla="*/ 360853 h 512866"/>
                <a:gd name="connsiteX112" fmla="*/ 78627 w 346507"/>
                <a:gd name="connsiteY112" fmla="*/ 357422 h 512866"/>
                <a:gd name="connsiteX113" fmla="*/ 186795 w 346507"/>
                <a:gd name="connsiteY113" fmla="*/ 357270 h 512866"/>
                <a:gd name="connsiteX114" fmla="*/ 186795 w 346507"/>
                <a:gd name="connsiteY114" fmla="*/ 357345 h 512866"/>
                <a:gd name="connsiteX115" fmla="*/ 181934 w 346507"/>
                <a:gd name="connsiteY115" fmla="*/ 357400 h 512866"/>
                <a:gd name="connsiteX116" fmla="*/ 181934 w 346507"/>
                <a:gd name="connsiteY116" fmla="*/ 357329 h 512866"/>
                <a:gd name="connsiteX117" fmla="*/ 287493 w 346507"/>
                <a:gd name="connsiteY117" fmla="*/ 356269 h 512866"/>
                <a:gd name="connsiteX118" fmla="*/ 287502 w 346507"/>
                <a:gd name="connsiteY118" fmla="*/ 356327 h 512866"/>
                <a:gd name="connsiteX119" fmla="*/ 276436 w 346507"/>
                <a:gd name="connsiteY119" fmla="*/ 357686 h 512866"/>
                <a:gd name="connsiteX120" fmla="*/ 181934 w 346507"/>
                <a:gd name="connsiteY120" fmla="*/ 354887 h 512866"/>
                <a:gd name="connsiteX121" fmla="*/ 181934 w 346507"/>
                <a:gd name="connsiteY121" fmla="*/ 357329 h 512866"/>
                <a:gd name="connsiteX122" fmla="*/ 162301 w 346507"/>
                <a:gd name="connsiteY122" fmla="*/ 357565 h 512866"/>
                <a:gd name="connsiteX123" fmla="*/ 137061 w 346507"/>
                <a:gd name="connsiteY123" fmla="*/ 362091 h 512866"/>
                <a:gd name="connsiteX124" fmla="*/ 113005 w 346507"/>
                <a:gd name="connsiteY124" fmla="*/ 365412 h 512866"/>
                <a:gd name="connsiteX125" fmla="*/ 101156 w 346507"/>
                <a:gd name="connsiteY125" fmla="*/ 365670 h 512866"/>
                <a:gd name="connsiteX126" fmla="*/ 96760 w 346507"/>
                <a:gd name="connsiteY126" fmla="*/ 365067 h 512866"/>
                <a:gd name="connsiteX127" fmla="*/ 78146 w 346507"/>
                <a:gd name="connsiteY127" fmla="*/ 362276 h 512866"/>
                <a:gd name="connsiteX128" fmla="*/ 76583 w 346507"/>
                <a:gd name="connsiteY128" fmla="*/ 359355 h 512866"/>
                <a:gd name="connsiteX129" fmla="*/ 101343 w 346507"/>
                <a:gd name="connsiteY129" fmla="*/ 363167 h 512866"/>
                <a:gd name="connsiteX130" fmla="*/ 162149 w 346507"/>
                <a:gd name="connsiteY130" fmla="*/ 355116 h 512866"/>
                <a:gd name="connsiteX131" fmla="*/ 188210 w 346507"/>
                <a:gd name="connsiteY131" fmla="*/ 354814 h 512866"/>
                <a:gd name="connsiteX132" fmla="*/ 257715 w 346507"/>
                <a:gd name="connsiteY132" fmla="*/ 362404 h 512866"/>
                <a:gd name="connsiteX133" fmla="*/ 289665 w 346507"/>
                <a:gd name="connsiteY133" fmla="*/ 358403 h 512866"/>
                <a:gd name="connsiteX134" fmla="*/ 288302 w 346507"/>
                <a:gd name="connsiteY134" fmla="*/ 361067 h 512866"/>
                <a:gd name="connsiteX135" fmla="*/ 257738 w 346507"/>
                <a:gd name="connsiteY135" fmla="*/ 364854 h 512866"/>
                <a:gd name="connsiteX136" fmla="*/ 209115 w 346507"/>
                <a:gd name="connsiteY136" fmla="*/ 360614 h 512866"/>
                <a:gd name="connsiteX137" fmla="*/ 188476 w 346507"/>
                <a:gd name="connsiteY137" fmla="*/ 357250 h 512866"/>
                <a:gd name="connsiteX138" fmla="*/ 186795 w 346507"/>
                <a:gd name="connsiteY138" fmla="*/ 357270 h 512866"/>
                <a:gd name="connsiteX139" fmla="*/ 186795 w 346507"/>
                <a:gd name="connsiteY139" fmla="*/ 354831 h 512866"/>
                <a:gd name="connsiteX140" fmla="*/ 186795 w 346507"/>
                <a:gd name="connsiteY140" fmla="*/ 352507 h 512866"/>
                <a:gd name="connsiteX141" fmla="*/ 186795 w 346507"/>
                <a:gd name="connsiteY141" fmla="*/ 354831 h 512866"/>
                <a:gd name="connsiteX142" fmla="*/ 181934 w 346507"/>
                <a:gd name="connsiteY142" fmla="*/ 354887 h 512866"/>
                <a:gd name="connsiteX143" fmla="*/ 181934 w 346507"/>
                <a:gd name="connsiteY143" fmla="*/ 352558 h 512866"/>
                <a:gd name="connsiteX144" fmla="*/ 181934 w 346507"/>
                <a:gd name="connsiteY144" fmla="*/ 352452 h 512866"/>
                <a:gd name="connsiteX145" fmla="*/ 181934 w 346507"/>
                <a:gd name="connsiteY145" fmla="*/ 352558 h 512866"/>
                <a:gd name="connsiteX146" fmla="*/ 161883 w 346507"/>
                <a:gd name="connsiteY146" fmla="*/ 352765 h 512866"/>
                <a:gd name="connsiteX147" fmla="*/ 136164 w 346507"/>
                <a:gd name="connsiteY147" fmla="*/ 357384 h 512866"/>
                <a:gd name="connsiteX148" fmla="*/ 120938 w 346507"/>
                <a:gd name="connsiteY148" fmla="*/ 360314 h 512866"/>
                <a:gd name="connsiteX149" fmla="*/ 136060 w 346507"/>
                <a:gd name="connsiteY149" fmla="*/ 357327 h 512866"/>
                <a:gd name="connsiteX150" fmla="*/ 161920 w 346507"/>
                <a:gd name="connsiteY150" fmla="*/ 352658 h 512866"/>
                <a:gd name="connsiteX151" fmla="*/ 189030 w 346507"/>
                <a:gd name="connsiteY151" fmla="*/ 352379 h 512866"/>
                <a:gd name="connsiteX152" fmla="*/ 210210 w 346507"/>
                <a:gd name="connsiteY152" fmla="*/ 355850 h 512866"/>
                <a:gd name="connsiteX153" fmla="*/ 257643 w 346507"/>
                <a:gd name="connsiteY153" fmla="*/ 359995 h 512866"/>
                <a:gd name="connsiteX154" fmla="*/ 276436 w 346507"/>
                <a:gd name="connsiteY154" fmla="*/ 357686 h 512866"/>
                <a:gd name="connsiteX155" fmla="*/ 257619 w 346507"/>
                <a:gd name="connsiteY155" fmla="*/ 360098 h 512866"/>
                <a:gd name="connsiteX156" fmla="*/ 210180 w 346507"/>
                <a:gd name="connsiteY156" fmla="*/ 355955 h 512866"/>
                <a:gd name="connsiteX157" fmla="*/ 188943 w 346507"/>
                <a:gd name="connsiteY157" fmla="*/ 352485 h 512866"/>
                <a:gd name="connsiteX158" fmla="*/ 186795 w 346507"/>
                <a:gd name="connsiteY158" fmla="*/ 352507 h 512866"/>
                <a:gd name="connsiteX159" fmla="*/ 186795 w 346507"/>
                <a:gd name="connsiteY159" fmla="*/ 352402 h 512866"/>
                <a:gd name="connsiteX160" fmla="*/ 181934 w 346507"/>
                <a:gd name="connsiteY160" fmla="*/ 275577 h 512866"/>
                <a:gd name="connsiteX161" fmla="*/ 186795 w 346507"/>
                <a:gd name="connsiteY161" fmla="*/ 275577 h 512866"/>
                <a:gd name="connsiteX162" fmla="*/ 186795 w 346507"/>
                <a:gd name="connsiteY162" fmla="*/ 352402 h 512866"/>
                <a:gd name="connsiteX163" fmla="*/ 181934 w 346507"/>
                <a:gd name="connsiteY163" fmla="*/ 352452 h 512866"/>
                <a:gd name="connsiteX164" fmla="*/ 164507 w 346507"/>
                <a:gd name="connsiteY164" fmla="*/ 273909 h 512866"/>
                <a:gd name="connsiteX165" fmla="*/ 166198 w 346507"/>
                <a:gd name="connsiteY165" fmla="*/ 275567 h 512866"/>
                <a:gd name="connsiteX166" fmla="*/ 181934 w 346507"/>
                <a:gd name="connsiteY166" fmla="*/ 275567 h 512866"/>
                <a:gd name="connsiteX167" fmla="*/ 181934 w 346507"/>
                <a:gd name="connsiteY167" fmla="*/ 275577 h 512866"/>
                <a:gd name="connsiteX168" fmla="*/ 170588 w 346507"/>
                <a:gd name="connsiteY168" fmla="*/ 275577 h 512866"/>
                <a:gd name="connsiteX169" fmla="*/ 89723 w 346507"/>
                <a:gd name="connsiteY169" fmla="*/ 331935 h 512866"/>
                <a:gd name="connsiteX170" fmla="*/ 80621 w 346507"/>
                <a:gd name="connsiteY170" fmla="*/ 343214 h 512866"/>
                <a:gd name="connsiteX171" fmla="*/ 78647 w 346507"/>
                <a:gd name="connsiteY171" fmla="*/ 357282 h 512866"/>
                <a:gd name="connsiteX172" fmla="*/ 77151 w 346507"/>
                <a:gd name="connsiteY172" fmla="*/ 357051 h 512866"/>
                <a:gd name="connsiteX173" fmla="*/ 74960 w 346507"/>
                <a:gd name="connsiteY173" fmla="*/ 357622 h 512866"/>
                <a:gd name="connsiteX174" fmla="*/ 74198 w 346507"/>
                <a:gd name="connsiteY174" fmla="*/ 359813 h 512866"/>
                <a:gd name="connsiteX175" fmla="*/ 74491 w 346507"/>
                <a:gd name="connsiteY175" fmla="*/ 360362 h 512866"/>
                <a:gd name="connsiteX176" fmla="*/ 74151 w 346507"/>
                <a:gd name="connsiteY176" fmla="*/ 359995 h 512866"/>
                <a:gd name="connsiteX177" fmla="*/ 86961 w 346507"/>
                <a:gd name="connsiteY177" fmla="*/ 328029 h 512866"/>
                <a:gd name="connsiteX178" fmla="*/ 201640 w 346507"/>
                <a:gd name="connsiteY178" fmla="*/ 273888 h 512866"/>
                <a:gd name="connsiteX179" fmla="*/ 279073 w 346507"/>
                <a:gd name="connsiteY179" fmla="*/ 327933 h 512866"/>
                <a:gd name="connsiteX180" fmla="*/ 290008 w 346507"/>
                <a:gd name="connsiteY180" fmla="*/ 341505 h 512866"/>
                <a:gd name="connsiteX181" fmla="*/ 291889 w 346507"/>
                <a:gd name="connsiteY181" fmla="*/ 358106 h 512866"/>
                <a:gd name="connsiteX182" fmla="*/ 291388 w 346507"/>
                <a:gd name="connsiteY182" fmla="*/ 356670 h 512866"/>
                <a:gd name="connsiteX183" fmla="*/ 289197 w 346507"/>
                <a:gd name="connsiteY183" fmla="*/ 356051 h 512866"/>
                <a:gd name="connsiteX184" fmla="*/ 287493 w 346507"/>
                <a:gd name="connsiteY184" fmla="*/ 356269 h 512866"/>
                <a:gd name="connsiteX185" fmla="*/ 285258 w 346507"/>
                <a:gd name="connsiteY185" fmla="*/ 342565 h 512866"/>
                <a:gd name="connsiteX186" fmla="*/ 276263 w 346507"/>
                <a:gd name="connsiteY186" fmla="*/ 331840 h 512866"/>
                <a:gd name="connsiteX187" fmla="*/ 195542 w 346507"/>
                <a:gd name="connsiteY187" fmla="*/ 275577 h 512866"/>
                <a:gd name="connsiteX188" fmla="*/ 186795 w 346507"/>
                <a:gd name="connsiteY188" fmla="*/ 275577 h 512866"/>
                <a:gd name="connsiteX189" fmla="*/ 186795 w 346507"/>
                <a:gd name="connsiteY189" fmla="*/ 275567 h 512866"/>
                <a:gd name="connsiteX190" fmla="*/ 199962 w 346507"/>
                <a:gd name="connsiteY190" fmla="*/ 275567 h 512866"/>
                <a:gd name="connsiteX191" fmla="*/ 181934 w 346507"/>
                <a:gd name="connsiteY191" fmla="*/ 270718 h 512866"/>
                <a:gd name="connsiteX192" fmla="*/ 186795 w 346507"/>
                <a:gd name="connsiteY192" fmla="*/ 270718 h 512866"/>
                <a:gd name="connsiteX193" fmla="*/ 186795 w 346507"/>
                <a:gd name="connsiteY193" fmla="*/ 275567 h 512866"/>
                <a:gd name="connsiteX194" fmla="*/ 181934 w 346507"/>
                <a:gd name="connsiteY194" fmla="*/ 275567 h 512866"/>
                <a:gd name="connsiteX195" fmla="*/ 181934 w 346507"/>
                <a:gd name="connsiteY195" fmla="*/ 258660 h 512866"/>
                <a:gd name="connsiteX196" fmla="*/ 186795 w 346507"/>
                <a:gd name="connsiteY196" fmla="*/ 258660 h 512866"/>
                <a:gd name="connsiteX197" fmla="*/ 186795 w 346507"/>
                <a:gd name="connsiteY197" fmla="*/ 270710 h 512866"/>
                <a:gd name="connsiteX198" fmla="*/ 181934 w 346507"/>
                <a:gd name="connsiteY198" fmla="*/ 270710 h 512866"/>
                <a:gd name="connsiteX199" fmla="*/ 186795 w 346507"/>
                <a:gd name="connsiteY199" fmla="*/ 253755 h 512866"/>
                <a:gd name="connsiteX200" fmla="*/ 199962 w 346507"/>
                <a:gd name="connsiteY200" fmla="*/ 253755 h 512866"/>
                <a:gd name="connsiteX201" fmla="*/ 202391 w 346507"/>
                <a:gd name="connsiteY201" fmla="*/ 256184 h 512866"/>
                <a:gd name="connsiteX202" fmla="*/ 202391 w 346507"/>
                <a:gd name="connsiteY202" fmla="*/ 273138 h 512866"/>
                <a:gd name="connsiteX203" fmla="*/ 201640 w 346507"/>
                <a:gd name="connsiteY203" fmla="*/ 273888 h 512866"/>
                <a:gd name="connsiteX204" fmla="*/ 197780 w 346507"/>
                <a:gd name="connsiteY204" fmla="*/ 271194 h 512866"/>
                <a:gd name="connsiteX205" fmla="*/ 196399 w 346507"/>
                <a:gd name="connsiteY205" fmla="*/ 270718 h 512866"/>
                <a:gd name="connsiteX206" fmla="*/ 186795 w 346507"/>
                <a:gd name="connsiteY206" fmla="*/ 270718 h 512866"/>
                <a:gd name="connsiteX207" fmla="*/ 186795 w 346507"/>
                <a:gd name="connsiteY207" fmla="*/ 270710 h 512866"/>
                <a:gd name="connsiteX208" fmla="*/ 197486 w 346507"/>
                <a:gd name="connsiteY208" fmla="*/ 270710 h 512866"/>
                <a:gd name="connsiteX209" fmla="*/ 197486 w 346507"/>
                <a:gd name="connsiteY209" fmla="*/ 258660 h 512866"/>
                <a:gd name="connsiteX210" fmla="*/ 186795 w 346507"/>
                <a:gd name="connsiteY210" fmla="*/ 258660 h 512866"/>
                <a:gd name="connsiteX211" fmla="*/ 166198 w 346507"/>
                <a:gd name="connsiteY211" fmla="*/ 253755 h 512866"/>
                <a:gd name="connsiteX212" fmla="*/ 181934 w 346507"/>
                <a:gd name="connsiteY212" fmla="*/ 253755 h 512866"/>
                <a:gd name="connsiteX213" fmla="*/ 181934 w 346507"/>
                <a:gd name="connsiteY213" fmla="*/ 258660 h 512866"/>
                <a:gd name="connsiteX214" fmla="*/ 168627 w 346507"/>
                <a:gd name="connsiteY214" fmla="*/ 258660 h 512866"/>
                <a:gd name="connsiteX215" fmla="*/ 168627 w 346507"/>
                <a:gd name="connsiteY215" fmla="*/ 270710 h 512866"/>
                <a:gd name="connsiteX216" fmla="*/ 181934 w 346507"/>
                <a:gd name="connsiteY216" fmla="*/ 270710 h 512866"/>
                <a:gd name="connsiteX217" fmla="*/ 181934 w 346507"/>
                <a:gd name="connsiteY217" fmla="*/ 270718 h 512866"/>
                <a:gd name="connsiteX218" fmla="*/ 169730 w 346507"/>
                <a:gd name="connsiteY218" fmla="*/ 270718 h 512866"/>
                <a:gd name="connsiteX219" fmla="*/ 168397 w 346507"/>
                <a:gd name="connsiteY219" fmla="*/ 271194 h 512866"/>
                <a:gd name="connsiteX220" fmla="*/ 164507 w 346507"/>
                <a:gd name="connsiteY220" fmla="*/ 273909 h 512866"/>
                <a:gd name="connsiteX221" fmla="*/ 163721 w 346507"/>
                <a:gd name="connsiteY221" fmla="*/ 273138 h 512866"/>
                <a:gd name="connsiteX222" fmla="*/ 163721 w 346507"/>
                <a:gd name="connsiteY222" fmla="*/ 256184 h 512866"/>
                <a:gd name="connsiteX223" fmla="*/ 166198 w 346507"/>
                <a:gd name="connsiteY223" fmla="*/ 253755 h 512866"/>
                <a:gd name="connsiteX224" fmla="*/ 186795 w 346507"/>
                <a:gd name="connsiteY224" fmla="*/ 248127 h 512866"/>
                <a:gd name="connsiteX225" fmla="*/ 186795 w 346507"/>
                <a:gd name="connsiteY225" fmla="*/ 253755 h 512866"/>
                <a:gd name="connsiteX226" fmla="*/ 181934 w 346507"/>
                <a:gd name="connsiteY226" fmla="*/ 253755 h 512866"/>
                <a:gd name="connsiteX227" fmla="*/ 181934 w 346507"/>
                <a:gd name="connsiteY227" fmla="*/ 249944 h 512866"/>
                <a:gd name="connsiteX228" fmla="*/ 183210 w 346507"/>
                <a:gd name="connsiteY228" fmla="*/ 250282 h 512866"/>
                <a:gd name="connsiteX229" fmla="*/ 184365 w 346507"/>
                <a:gd name="connsiteY229" fmla="*/ 236990 h 512866"/>
                <a:gd name="connsiteX230" fmla="*/ 186795 w 346507"/>
                <a:gd name="connsiteY230" fmla="*/ 239419 h 512866"/>
                <a:gd name="connsiteX231" fmla="*/ 186795 w 346507"/>
                <a:gd name="connsiteY231" fmla="*/ 243447 h 512866"/>
                <a:gd name="connsiteX232" fmla="*/ 183306 w 346507"/>
                <a:gd name="connsiteY232" fmla="*/ 245422 h 512866"/>
                <a:gd name="connsiteX233" fmla="*/ 181934 w 346507"/>
                <a:gd name="connsiteY233" fmla="*/ 244773 h 512866"/>
                <a:gd name="connsiteX234" fmla="*/ 181934 w 346507"/>
                <a:gd name="connsiteY234" fmla="*/ 239419 h 512866"/>
                <a:gd name="connsiteX235" fmla="*/ 184365 w 346507"/>
                <a:gd name="connsiteY235" fmla="*/ 236990 h 512866"/>
                <a:gd name="connsiteX236" fmla="*/ 188731 w 346507"/>
                <a:gd name="connsiteY236" fmla="*/ 209167 h 512866"/>
                <a:gd name="connsiteX237" fmla="*/ 199104 w 346507"/>
                <a:gd name="connsiteY237" fmla="*/ 222944 h 512866"/>
                <a:gd name="connsiteX238" fmla="*/ 200252 w 346507"/>
                <a:gd name="connsiteY238" fmla="*/ 240038 h 512866"/>
                <a:gd name="connsiteX239" fmla="*/ 186795 w 346507"/>
                <a:gd name="connsiteY239" fmla="*/ 248127 h 512866"/>
                <a:gd name="connsiteX240" fmla="*/ 186795 w 346507"/>
                <a:gd name="connsiteY240" fmla="*/ 243447 h 512866"/>
                <a:gd name="connsiteX241" fmla="*/ 196015 w 346507"/>
                <a:gd name="connsiteY241" fmla="*/ 238227 h 512866"/>
                <a:gd name="connsiteX242" fmla="*/ 185257 w 346507"/>
                <a:gd name="connsiteY242" fmla="*/ 211020 h 512866"/>
                <a:gd name="connsiteX243" fmla="*/ 177831 w 346507"/>
                <a:gd name="connsiteY243" fmla="*/ 224171 h 512866"/>
                <a:gd name="connsiteX244" fmla="*/ 172738 w 346507"/>
                <a:gd name="connsiteY244" fmla="*/ 240419 h 512866"/>
                <a:gd name="connsiteX245" fmla="*/ 181934 w 346507"/>
                <a:gd name="connsiteY245" fmla="*/ 244773 h 512866"/>
                <a:gd name="connsiteX246" fmla="*/ 181934 w 346507"/>
                <a:gd name="connsiteY246" fmla="*/ 249944 h 512866"/>
                <a:gd name="connsiteX247" fmla="*/ 172321 w 346507"/>
                <a:gd name="connsiteY247" fmla="*/ 247399 h 512866"/>
                <a:gd name="connsiteX248" fmla="*/ 168073 w 346507"/>
                <a:gd name="connsiteY248" fmla="*/ 242230 h 512866"/>
                <a:gd name="connsiteX249" fmla="*/ 174166 w 346507"/>
                <a:gd name="connsiteY249" fmla="*/ 220740 h 512866"/>
                <a:gd name="connsiteX250" fmla="*/ 180206 w 346507"/>
                <a:gd name="connsiteY250" fmla="*/ 210734 h 512866"/>
                <a:gd name="connsiteX251" fmla="*/ 180297 w 346507"/>
                <a:gd name="connsiteY251" fmla="*/ 209738 h 512866"/>
                <a:gd name="connsiteX252" fmla="*/ 183100 w 346507"/>
                <a:gd name="connsiteY252" fmla="*/ 210305 h 512866"/>
                <a:gd name="connsiteX253" fmla="*/ 185556 w 346507"/>
                <a:gd name="connsiteY253" fmla="*/ 204951 h 512866"/>
                <a:gd name="connsiteX254" fmla="*/ 187111 w 346507"/>
                <a:gd name="connsiteY254" fmla="*/ 207016 h 512866"/>
                <a:gd name="connsiteX255" fmla="*/ 183100 w 346507"/>
                <a:gd name="connsiteY255" fmla="*/ 207825 h 512866"/>
                <a:gd name="connsiteX256" fmla="*/ 180521 w 346507"/>
                <a:gd name="connsiteY256" fmla="*/ 207305 h 512866"/>
                <a:gd name="connsiteX257" fmla="*/ 180640 w 346507"/>
                <a:gd name="connsiteY257" fmla="*/ 206017 h 512866"/>
                <a:gd name="connsiteX258" fmla="*/ 181167 w 346507"/>
                <a:gd name="connsiteY258" fmla="*/ 205056 h 512866"/>
                <a:gd name="connsiteX259" fmla="*/ 183100 w 346507"/>
                <a:gd name="connsiteY259" fmla="*/ 205447 h 512866"/>
                <a:gd name="connsiteX260" fmla="*/ 230209 w 346507"/>
                <a:gd name="connsiteY260" fmla="*/ 188805 h 512866"/>
                <a:gd name="connsiteX261" fmla="*/ 210946 w 346507"/>
                <a:gd name="connsiteY261" fmla="*/ 204680 h 512866"/>
                <a:gd name="connsiteX262" fmla="*/ 188731 w 346507"/>
                <a:gd name="connsiteY262" fmla="*/ 209167 h 512866"/>
                <a:gd name="connsiteX263" fmla="*/ 187111 w 346507"/>
                <a:gd name="connsiteY263" fmla="*/ 207016 h 512866"/>
                <a:gd name="connsiteX264" fmla="*/ 210024 w 346507"/>
                <a:gd name="connsiteY264" fmla="*/ 202396 h 512866"/>
                <a:gd name="connsiteX265" fmla="*/ 135939 w 346507"/>
                <a:gd name="connsiteY265" fmla="*/ 188743 h 512866"/>
                <a:gd name="connsiteX266" fmla="*/ 156203 w 346507"/>
                <a:gd name="connsiteY266" fmla="*/ 202396 h 512866"/>
                <a:gd name="connsiteX267" fmla="*/ 180521 w 346507"/>
                <a:gd name="connsiteY267" fmla="*/ 207305 h 512866"/>
                <a:gd name="connsiteX268" fmla="*/ 180297 w 346507"/>
                <a:gd name="connsiteY268" fmla="*/ 209738 h 512866"/>
                <a:gd name="connsiteX269" fmla="*/ 155279 w 346507"/>
                <a:gd name="connsiteY269" fmla="*/ 204680 h 512866"/>
                <a:gd name="connsiteX270" fmla="*/ 133842 w 346507"/>
                <a:gd name="connsiteY270" fmla="*/ 187014 h 512866"/>
                <a:gd name="connsiteX271" fmla="*/ 135939 w 346507"/>
                <a:gd name="connsiteY271" fmla="*/ 188743 h 512866"/>
                <a:gd name="connsiteX272" fmla="*/ 134232 w 346507"/>
                <a:gd name="connsiteY272" fmla="*/ 187592 h 512866"/>
                <a:gd name="connsiteX273" fmla="*/ 232423 w 346507"/>
                <a:gd name="connsiteY273" fmla="*/ 186980 h 512866"/>
                <a:gd name="connsiteX274" fmla="*/ 232009 w 346507"/>
                <a:gd name="connsiteY274" fmla="*/ 187592 h 512866"/>
                <a:gd name="connsiteX275" fmla="*/ 230209 w 346507"/>
                <a:gd name="connsiteY275" fmla="*/ 188805 h 512866"/>
                <a:gd name="connsiteX276" fmla="*/ 246025 w 346507"/>
                <a:gd name="connsiteY276" fmla="*/ 166836 h 512866"/>
                <a:gd name="connsiteX277" fmla="*/ 242404 w 346507"/>
                <a:gd name="connsiteY277" fmla="*/ 178754 h 512866"/>
                <a:gd name="connsiteX278" fmla="*/ 232423 w 346507"/>
                <a:gd name="connsiteY278" fmla="*/ 186980 h 512866"/>
                <a:gd name="connsiteX279" fmla="*/ 120138 w 346507"/>
                <a:gd name="connsiteY279" fmla="*/ 166713 h 512866"/>
                <a:gd name="connsiteX280" fmla="*/ 133842 w 346507"/>
                <a:gd name="connsiteY280" fmla="*/ 187014 h 512866"/>
                <a:gd name="connsiteX281" fmla="*/ 123818 w 346507"/>
                <a:gd name="connsiteY281" fmla="*/ 178754 h 512866"/>
                <a:gd name="connsiteX282" fmla="*/ 118640 w 346507"/>
                <a:gd name="connsiteY282" fmla="*/ 161809 h 512866"/>
                <a:gd name="connsiteX283" fmla="*/ 120138 w 346507"/>
                <a:gd name="connsiteY283" fmla="*/ 166713 h 512866"/>
                <a:gd name="connsiteX284" fmla="*/ 119415 w 346507"/>
                <a:gd name="connsiteY284" fmla="*/ 165641 h 512866"/>
                <a:gd name="connsiteX285" fmla="*/ 247715 w 346507"/>
                <a:gd name="connsiteY285" fmla="*/ 161273 h 512866"/>
                <a:gd name="connsiteX286" fmla="*/ 246831 w 346507"/>
                <a:gd name="connsiteY286" fmla="*/ 165641 h 512866"/>
                <a:gd name="connsiteX287" fmla="*/ 246025 w 346507"/>
                <a:gd name="connsiteY287" fmla="*/ 166836 h 512866"/>
                <a:gd name="connsiteX288" fmla="*/ 193606 w 346507"/>
                <a:gd name="connsiteY288" fmla="*/ 101819 h 512866"/>
                <a:gd name="connsiteX289" fmla="*/ 202980 w 346507"/>
                <a:gd name="connsiteY289" fmla="*/ 104352 h 512866"/>
                <a:gd name="connsiteX290" fmla="*/ 202855 w 346507"/>
                <a:gd name="connsiteY290" fmla="*/ 104381 h 512866"/>
                <a:gd name="connsiteX291" fmla="*/ 165575 w 346507"/>
                <a:gd name="connsiteY291" fmla="*/ 100953 h 512866"/>
                <a:gd name="connsiteX292" fmla="*/ 168539 w 346507"/>
                <a:gd name="connsiteY292" fmla="*/ 101502 h 512866"/>
                <a:gd name="connsiteX293" fmla="*/ 185813 w 346507"/>
                <a:gd name="connsiteY293" fmla="*/ 104715 h 512866"/>
                <a:gd name="connsiteX294" fmla="*/ 202432 w 346507"/>
                <a:gd name="connsiteY294" fmla="*/ 109189 h 512866"/>
                <a:gd name="connsiteX295" fmla="*/ 202616 w 346507"/>
                <a:gd name="connsiteY295" fmla="*/ 109239 h 512866"/>
                <a:gd name="connsiteX296" fmla="*/ 208092 w 346507"/>
                <a:gd name="connsiteY296" fmla="*/ 109477 h 512866"/>
                <a:gd name="connsiteX297" fmla="*/ 230997 w 346507"/>
                <a:gd name="connsiteY297" fmla="*/ 103168 h 512866"/>
                <a:gd name="connsiteX298" fmla="*/ 238462 w 346507"/>
                <a:gd name="connsiteY298" fmla="*/ 101571 h 512866"/>
                <a:gd name="connsiteX299" fmla="*/ 249792 w 346507"/>
                <a:gd name="connsiteY299" fmla="*/ 138768 h 512866"/>
                <a:gd name="connsiteX300" fmla="*/ 209044 w 346507"/>
                <a:gd name="connsiteY300" fmla="*/ 200206 h 512866"/>
                <a:gd name="connsiteX301" fmla="*/ 185556 w 346507"/>
                <a:gd name="connsiteY301" fmla="*/ 204951 h 512866"/>
                <a:gd name="connsiteX302" fmla="*/ 184781 w 346507"/>
                <a:gd name="connsiteY302" fmla="*/ 203921 h 512866"/>
                <a:gd name="connsiteX303" fmla="*/ 181973 w 346507"/>
                <a:gd name="connsiteY303" fmla="*/ 203587 h 512866"/>
                <a:gd name="connsiteX304" fmla="*/ 181167 w 346507"/>
                <a:gd name="connsiteY304" fmla="*/ 205056 h 512866"/>
                <a:gd name="connsiteX305" fmla="*/ 157162 w 346507"/>
                <a:gd name="connsiteY305" fmla="*/ 200206 h 512866"/>
                <a:gd name="connsiteX306" fmla="*/ 116455 w 346507"/>
                <a:gd name="connsiteY306" fmla="*/ 138768 h 512866"/>
                <a:gd name="connsiteX307" fmla="*/ 126823 w 346507"/>
                <a:gd name="connsiteY307" fmla="*/ 103082 h 512866"/>
                <a:gd name="connsiteX308" fmla="*/ 133003 w 346507"/>
                <a:gd name="connsiteY308" fmla="*/ 105239 h 512866"/>
                <a:gd name="connsiteX309" fmla="*/ 150459 w 346507"/>
                <a:gd name="connsiteY309" fmla="*/ 103733 h 512866"/>
                <a:gd name="connsiteX310" fmla="*/ 151919 w 346507"/>
                <a:gd name="connsiteY310" fmla="*/ 103619 h 512866"/>
                <a:gd name="connsiteX311" fmla="*/ 133597 w 346507"/>
                <a:gd name="connsiteY311" fmla="*/ 100138 h 512866"/>
                <a:gd name="connsiteX312" fmla="*/ 133915 w 346507"/>
                <a:gd name="connsiteY312" fmla="*/ 100235 h 512866"/>
                <a:gd name="connsiteX313" fmla="*/ 133878 w 346507"/>
                <a:gd name="connsiteY313" fmla="*/ 100238 h 512866"/>
                <a:gd name="connsiteX314" fmla="*/ 186148 w 346507"/>
                <a:gd name="connsiteY314" fmla="*/ 99873 h 512866"/>
                <a:gd name="connsiteX315" fmla="*/ 187384 w 346507"/>
                <a:gd name="connsiteY315" fmla="*/ 100095 h 512866"/>
                <a:gd name="connsiteX316" fmla="*/ 193606 w 346507"/>
                <a:gd name="connsiteY316" fmla="*/ 101819 h 512866"/>
                <a:gd name="connsiteX317" fmla="*/ 187760 w 346507"/>
                <a:gd name="connsiteY317" fmla="*/ 100239 h 512866"/>
                <a:gd name="connsiteX318" fmla="*/ 130026 w 346507"/>
                <a:gd name="connsiteY318" fmla="*/ 98865 h 512866"/>
                <a:gd name="connsiteX319" fmla="*/ 133597 w 346507"/>
                <a:gd name="connsiteY319" fmla="*/ 100138 h 512866"/>
                <a:gd name="connsiteX320" fmla="*/ 129861 w 346507"/>
                <a:gd name="connsiteY320" fmla="*/ 99001 h 512866"/>
                <a:gd name="connsiteX321" fmla="*/ 241555 w 346507"/>
                <a:gd name="connsiteY321" fmla="*/ 98706 h 512866"/>
                <a:gd name="connsiteX322" fmla="*/ 254552 w 346507"/>
                <a:gd name="connsiteY322" fmla="*/ 138768 h 512866"/>
                <a:gd name="connsiteX323" fmla="*/ 247715 w 346507"/>
                <a:gd name="connsiteY323" fmla="*/ 161273 h 512866"/>
                <a:gd name="connsiteX324" fmla="*/ 252266 w 346507"/>
                <a:gd name="connsiteY324" fmla="*/ 138769 h 512866"/>
                <a:gd name="connsiteX325" fmla="*/ 239955 w 346507"/>
                <a:gd name="connsiteY325" fmla="*/ 100701 h 512866"/>
                <a:gd name="connsiteX326" fmla="*/ 240422 w 346507"/>
                <a:gd name="connsiteY326" fmla="*/ 100572 h 512866"/>
                <a:gd name="connsiteX327" fmla="*/ 241612 w 346507"/>
                <a:gd name="connsiteY327" fmla="*/ 99001 h 512866"/>
                <a:gd name="connsiteX328" fmla="*/ 124467 w 346507"/>
                <a:gd name="connsiteY328" fmla="*/ 98453 h 512866"/>
                <a:gd name="connsiteX329" fmla="*/ 124004 w 346507"/>
                <a:gd name="connsiteY329" fmla="*/ 98858 h 512866"/>
                <a:gd name="connsiteX330" fmla="*/ 123623 w 346507"/>
                <a:gd name="connsiteY330" fmla="*/ 100811 h 512866"/>
                <a:gd name="connsiteX331" fmla="*/ 124956 w 346507"/>
                <a:gd name="connsiteY331" fmla="*/ 102430 h 512866"/>
                <a:gd name="connsiteX332" fmla="*/ 125173 w 346507"/>
                <a:gd name="connsiteY332" fmla="*/ 102506 h 512866"/>
                <a:gd name="connsiteX333" fmla="*/ 113981 w 346507"/>
                <a:gd name="connsiteY333" fmla="*/ 138769 h 512866"/>
                <a:gd name="connsiteX334" fmla="*/ 118640 w 346507"/>
                <a:gd name="connsiteY334" fmla="*/ 161809 h 512866"/>
                <a:gd name="connsiteX335" fmla="*/ 111600 w 346507"/>
                <a:gd name="connsiteY335" fmla="*/ 138768 h 512866"/>
                <a:gd name="connsiteX336" fmla="*/ 123881 w 346507"/>
                <a:gd name="connsiteY336" fmla="*/ 98618 h 512866"/>
                <a:gd name="connsiteX337" fmla="*/ 239214 w 346507"/>
                <a:gd name="connsiteY337" fmla="*/ 98411 h 512866"/>
                <a:gd name="connsiteX338" fmla="*/ 239955 w 346507"/>
                <a:gd name="connsiteY338" fmla="*/ 100701 h 512866"/>
                <a:gd name="connsiteX339" fmla="*/ 230997 w 346507"/>
                <a:gd name="connsiteY339" fmla="*/ 103168 h 512866"/>
                <a:gd name="connsiteX340" fmla="*/ 202617 w 346507"/>
                <a:gd name="connsiteY340" fmla="*/ 109239 h 512866"/>
                <a:gd name="connsiteX341" fmla="*/ 202432 w 346507"/>
                <a:gd name="connsiteY341" fmla="*/ 109189 h 512866"/>
                <a:gd name="connsiteX342" fmla="*/ 185903 w 346507"/>
                <a:gd name="connsiteY342" fmla="*/ 104715 h 512866"/>
                <a:gd name="connsiteX343" fmla="*/ 168539 w 346507"/>
                <a:gd name="connsiteY343" fmla="*/ 101502 h 512866"/>
                <a:gd name="connsiteX344" fmla="*/ 165582 w 346507"/>
                <a:gd name="connsiteY344" fmla="*/ 100952 h 512866"/>
                <a:gd name="connsiteX345" fmla="*/ 165575 w 346507"/>
                <a:gd name="connsiteY345" fmla="*/ 100953 h 512866"/>
                <a:gd name="connsiteX346" fmla="*/ 165572 w 346507"/>
                <a:gd name="connsiteY346" fmla="*/ 100953 h 512866"/>
                <a:gd name="connsiteX347" fmla="*/ 151763 w 346507"/>
                <a:gd name="connsiteY347" fmla="*/ 103620 h 512866"/>
                <a:gd name="connsiteX348" fmla="*/ 150459 w 346507"/>
                <a:gd name="connsiteY348" fmla="*/ 103733 h 512866"/>
                <a:gd name="connsiteX349" fmla="*/ 132926 w 346507"/>
                <a:gd name="connsiteY349" fmla="*/ 105096 h 512866"/>
                <a:gd name="connsiteX350" fmla="*/ 126833 w 346507"/>
                <a:gd name="connsiteY350" fmla="*/ 103048 h 512866"/>
                <a:gd name="connsiteX351" fmla="*/ 126823 w 346507"/>
                <a:gd name="connsiteY351" fmla="*/ 103082 h 512866"/>
                <a:gd name="connsiteX352" fmla="*/ 125173 w 346507"/>
                <a:gd name="connsiteY352" fmla="*/ 102506 h 512866"/>
                <a:gd name="connsiteX353" fmla="*/ 125937 w 346507"/>
                <a:gd name="connsiteY353" fmla="*/ 100029 h 512866"/>
                <a:gd name="connsiteX354" fmla="*/ 133464 w 346507"/>
                <a:gd name="connsiteY354" fmla="*/ 102694 h 512866"/>
                <a:gd name="connsiteX355" fmla="*/ 165427 w 346507"/>
                <a:gd name="connsiteY355" fmla="*/ 98553 h 512866"/>
                <a:gd name="connsiteX356" fmla="*/ 202869 w 346507"/>
                <a:gd name="connsiteY356" fmla="*/ 106834 h 512866"/>
                <a:gd name="connsiteX357" fmla="*/ 239214 w 346507"/>
                <a:gd name="connsiteY357" fmla="*/ 98411 h 512866"/>
                <a:gd name="connsiteX358" fmla="*/ 234753 w 346507"/>
                <a:gd name="connsiteY358" fmla="*/ 96913 h 512866"/>
                <a:gd name="connsiteX359" fmla="*/ 235518 w 346507"/>
                <a:gd name="connsiteY359" fmla="*/ 97525 h 512866"/>
                <a:gd name="connsiteX360" fmla="*/ 203092 w 346507"/>
                <a:gd name="connsiteY360" fmla="*/ 104382 h 512866"/>
                <a:gd name="connsiteX361" fmla="*/ 202980 w 346507"/>
                <a:gd name="connsiteY361" fmla="*/ 104352 h 512866"/>
                <a:gd name="connsiteX362" fmla="*/ 165058 w 346507"/>
                <a:gd name="connsiteY362" fmla="*/ 96094 h 512866"/>
                <a:gd name="connsiteX363" fmla="*/ 165253 w 346507"/>
                <a:gd name="connsiteY363" fmla="*/ 96129 h 512866"/>
                <a:gd name="connsiteX364" fmla="*/ 150668 w 346507"/>
                <a:gd name="connsiteY364" fmla="*/ 98858 h 512866"/>
                <a:gd name="connsiteX365" fmla="*/ 134241 w 346507"/>
                <a:gd name="connsiteY365" fmla="*/ 100334 h 512866"/>
                <a:gd name="connsiteX366" fmla="*/ 133915 w 346507"/>
                <a:gd name="connsiteY366" fmla="*/ 100235 h 512866"/>
                <a:gd name="connsiteX367" fmla="*/ 150444 w 346507"/>
                <a:gd name="connsiteY367" fmla="*/ 98856 h 512866"/>
                <a:gd name="connsiteX368" fmla="*/ 165058 w 346507"/>
                <a:gd name="connsiteY368" fmla="*/ 96094 h 512866"/>
                <a:gd name="connsiteX369" fmla="*/ 168857 w 346507"/>
                <a:gd name="connsiteY369" fmla="*/ 95953 h 512866"/>
                <a:gd name="connsiteX370" fmla="*/ 186148 w 346507"/>
                <a:gd name="connsiteY370" fmla="*/ 99873 h 512866"/>
                <a:gd name="connsiteX371" fmla="*/ 165253 w 346507"/>
                <a:gd name="connsiteY371" fmla="*/ 96129 h 512866"/>
                <a:gd name="connsiteX372" fmla="*/ 165429 w 346507"/>
                <a:gd name="connsiteY372" fmla="*/ 96096 h 512866"/>
                <a:gd name="connsiteX373" fmla="*/ 168857 w 346507"/>
                <a:gd name="connsiteY373" fmla="*/ 95953 h 512866"/>
                <a:gd name="connsiteX374" fmla="*/ 210282 w 346507"/>
                <a:gd name="connsiteY374" fmla="*/ 30256 h 512866"/>
                <a:gd name="connsiteX375" fmla="*/ 215186 w 346507"/>
                <a:gd name="connsiteY375" fmla="*/ 30256 h 512866"/>
                <a:gd name="connsiteX376" fmla="*/ 215186 w 346507"/>
                <a:gd name="connsiteY376" fmla="*/ 74763 h 512866"/>
                <a:gd name="connsiteX377" fmla="*/ 241231 w 346507"/>
                <a:gd name="connsiteY377" fmla="*/ 97049 h 512866"/>
                <a:gd name="connsiteX378" fmla="*/ 241555 w 346507"/>
                <a:gd name="connsiteY378" fmla="*/ 98706 h 512866"/>
                <a:gd name="connsiteX379" fmla="*/ 240985 w 346507"/>
                <a:gd name="connsiteY379" fmla="*/ 96951 h 512866"/>
                <a:gd name="connsiteX380" fmla="*/ 237843 w 346507"/>
                <a:gd name="connsiteY380" fmla="*/ 96189 h 512866"/>
                <a:gd name="connsiteX381" fmla="*/ 234753 w 346507"/>
                <a:gd name="connsiteY381" fmla="*/ 96913 h 512866"/>
                <a:gd name="connsiteX382" fmla="*/ 211615 w 346507"/>
                <a:gd name="connsiteY382" fmla="*/ 78382 h 512866"/>
                <a:gd name="connsiteX383" fmla="*/ 210282 w 346507"/>
                <a:gd name="connsiteY383" fmla="*/ 76191 h 512866"/>
                <a:gd name="connsiteX384" fmla="*/ 151287 w 346507"/>
                <a:gd name="connsiteY384" fmla="*/ 30256 h 512866"/>
                <a:gd name="connsiteX385" fmla="*/ 156191 w 346507"/>
                <a:gd name="connsiteY385" fmla="*/ 30256 h 512866"/>
                <a:gd name="connsiteX386" fmla="*/ 156191 w 346507"/>
                <a:gd name="connsiteY386" fmla="*/ 76334 h 512866"/>
                <a:gd name="connsiteX387" fmla="*/ 154811 w 346507"/>
                <a:gd name="connsiteY387" fmla="*/ 78525 h 512866"/>
                <a:gd name="connsiteX388" fmla="*/ 130026 w 346507"/>
                <a:gd name="connsiteY388" fmla="*/ 98865 h 512866"/>
                <a:gd name="connsiteX389" fmla="*/ 126928 w 346507"/>
                <a:gd name="connsiteY389" fmla="*/ 97761 h 512866"/>
                <a:gd name="connsiteX390" fmla="*/ 124467 w 346507"/>
                <a:gd name="connsiteY390" fmla="*/ 98453 h 512866"/>
                <a:gd name="connsiteX391" fmla="*/ 151287 w 346507"/>
                <a:gd name="connsiteY391" fmla="*/ 75001 h 512866"/>
                <a:gd name="connsiteX392" fmla="*/ 25395 w 346507"/>
                <a:gd name="connsiteY392" fmla="*/ 30256 h 512866"/>
                <a:gd name="connsiteX393" fmla="*/ 30251 w 346507"/>
                <a:gd name="connsiteY393" fmla="*/ 30256 h 512866"/>
                <a:gd name="connsiteX394" fmla="*/ 30251 w 346507"/>
                <a:gd name="connsiteY394" fmla="*/ 457115 h 512866"/>
                <a:gd name="connsiteX395" fmla="*/ 25395 w 346507"/>
                <a:gd name="connsiteY395" fmla="*/ 457115 h 512866"/>
                <a:gd name="connsiteX396" fmla="*/ 215186 w 346507"/>
                <a:gd name="connsiteY396" fmla="*/ 25389 h 512866"/>
                <a:gd name="connsiteX397" fmla="*/ 262039 w 346507"/>
                <a:gd name="connsiteY397" fmla="*/ 25389 h 512866"/>
                <a:gd name="connsiteX398" fmla="*/ 264468 w 346507"/>
                <a:gd name="connsiteY398" fmla="*/ 27823 h 512866"/>
                <a:gd name="connsiteX399" fmla="*/ 262039 w 346507"/>
                <a:gd name="connsiteY399" fmla="*/ 30256 h 512866"/>
                <a:gd name="connsiteX400" fmla="*/ 215186 w 346507"/>
                <a:gd name="connsiteY400" fmla="*/ 30256 h 512866"/>
                <a:gd name="connsiteX401" fmla="*/ 156191 w 346507"/>
                <a:gd name="connsiteY401" fmla="*/ 25389 h 512866"/>
                <a:gd name="connsiteX402" fmla="*/ 210282 w 346507"/>
                <a:gd name="connsiteY402" fmla="*/ 25389 h 512866"/>
                <a:gd name="connsiteX403" fmla="*/ 210282 w 346507"/>
                <a:gd name="connsiteY403" fmla="*/ 30256 h 512866"/>
                <a:gd name="connsiteX404" fmla="*/ 156191 w 346507"/>
                <a:gd name="connsiteY404" fmla="*/ 30256 h 512866"/>
                <a:gd name="connsiteX405" fmla="*/ 30251 w 346507"/>
                <a:gd name="connsiteY405" fmla="*/ 25389 h 512866"/>
                <a:gd name="connsiteX406" fmla="*/ 151287 w 346507"/>
                <a:gd name="connsiteY406" fmla="*/ 25389 h 512866"/>
                <a:gd name="connsiteX407" fmla="*/ 151287 w 346507"/>
                <a:gd name="connsiteY407" fmla="*/ 30256 h 512866"/>
                <a:gd name="connsiteX408" fmla="*/ 30251 w 346507"/>
                <a:gd name="connsiteY408" fmla="*/ 30256 h 512866"/>
                <a:gd name="connsiteX409" fmla="*/ 2429 w 346507"/>
                <a:gd name="connsiteY409" fmla="*/ 25389 h 512866"/>
                <a:gd name="connsiteX410" fmla="*/ 25395 w 346507"/>
                <a:gd name="connsiteY410" fmla="*/ 25389 h 512866"/>
                <a:gd name="connsiteX411" fmla="*/ 25395 w 346507"/>
                <a:gd name="connsiteY411" fmla="*/ 30256 h 512866"/>
                <a:gd name="connsiteX412" fmla="*/ 2429 w 346507"/>
                <a:gd name="connsiteY412" fmla="*/ 30256 h 512866"/>
                <a:gd name="connsiteX413" fmla="*/ 0 w 346507"/>
                <a:gd name="connsiteY413" fmla="*/ 27823 h 512866"/>
                <a:gd name="connsiteX414" fmla="*/ 2429 w 346507"/>
                <a:gd name="connsiteY414" fmla="*/ 25389 h 512866"/>
                <a:gd name="connsiteX415" fmla="*/ 151287 w 346507"/>
                <a:gd name="connsiteY415" fmla="*/ 17565 h 512866"/>
                <a:gd name="connsiteX416" fmla="*/ 215186 w 346507"/>
                <a:gd name="connsiteY416" fmla="*/ 17565 h 512866"/>
                <a:gd name="connsiteX417" fmla="*/ 215186 w 346507"/>
                <a:gd name="connsiteY417" fmla="*/ 25389 h 512866"/>
                <a:gd name="connsiteX418" fmla="*/ 210282 w 346507"/>
                <a:gd name="connsiteY418" fmla="*/ 25389 h 512866"/>
                <a:gd name="connsiteX419" fmla="*/ 210282 w 346507"/>
                <a:gd name="connsiteY419" fmla="*/ 17572 h 512866"/>
                <a:gd name="connsiteX420" fmla="*/ 156191 w 346507"/>
                <a:gd name="connsiteY420" fmla="*/ 17572 h 512866"/>
                <a:gd name="connsiteX421" fmla="*/ 156191 w 346507"/>
                <a:gd name="connsiteY421" fmla="*/ 25389 h 512866"/>
                <a:gd name="connsiteX422" fmla="*/ 151287 w 346507"/>
                <a:gd name="connsiteY422" fmla="*/ 25389 h 512866"/>
                <a:gd name="connsiteX423" fmla="*/ 134353 w 346507"/>
                <a:gd name="connsiteY423" fmla="*/ 12698 h 512866"/>
                <a:gd name="connsiteX424" fmla="*/ 230701 w 346507"/>
                <a:gd name="connsiteY424" fmla="*/ 12698 h 512866"/>
                <a:gd name="connsiteX425" fmla="*/ 233130 w 346507"/>
                <a:gd name="connsiteY425" fmla="*/ 15131 h 512866"/>
                <a:gd name="connsiteX426" fmla="*/ 230701 w 346507"/>
                <a:gd name="connsiteY426" fmla="*/ 17565 h 512866"/>
                <a:gd name="connsiteX427" fmla="*/ 215186 w 346507"/>
                <a:gd name="connsiteY427" fmla="*/ 17565 h 512866"/>
                <a:gd name="connsiteX428" fmla="*/ 215186 w 346507"/>
                <a:gd name="connsiteY428" fmla="*/ 15238 h 512866"/>
                <a:gd name="connsiteX429" fmla="*/ 212710 w 346507"/>
                <a:gd name="connsiteY429" fmla="*/ 12810 h 512866"/>
                <a:gd name="connsiteX430" fmla="*/ 153716 w 346507"/>
                <a:gd name="connsiteY430" fmla="*/ 12810 h 512866"/>
                <a:gd name="connsiteX431" fmla="*/ 151287 w 346507"/>
                <a:gd name="connsiteY431" fmla="*/ 15238 h 512866"/>
                <a:gd name="connsiteX432" fmla="*/ 151287 w 346507"/>
                <a:gd name="connsiteY432" fmla="*/ 17565 h 512866"/>
                <a:gd name="connsiteX433" fmla="*/ 134353 w 346507"/>
                <a:gd name="connsiteY433" fmla="*/ 17565 h 512866"/>
                <a:gd name="connsiteX434" fmla="*/ 131924 w 346507"/>
                <a:gd name="connsiteY434" fmla="*/ 15131 h 512866"/>
                <a:gd name="connsiteX435" fmla="*/ 134353 w 346507"/>
                <a:gd name="connsiteY435" fmla="*/ 12698 h 512866"/>
                <a:gd name="connsiteX436" fmla="*/ 27823 w 346507"/>
                <a:gd name="connsiteY436" fmla="*/ 0 h 512866"/>
                <a:gd name="connsiteX437" fmla="*/ 30251 w 346507"/>
                <a:gd name="connsiteY437" fmla="*/ 2476 h 512866"/>
                <a:gd name="connsiteX438" fmla="*/ 30251 w 346507"/>
                <a:gd name="connsiteY438" fmla="*/ 25389 h 512866"/>
                <a:gd name="connsiteX439" fmla="*/ 25395 w 346507"/>
                <a:gd name="connsiteY439" fmla="*/ 25389 h 512866"/>
                <a:gd name="connsiteX440" fmla="*/ 25395 w 346507"/>
                <a:gd name="connsiteY440" fmla="*/ 2476 h 512866"/>
                <a:gd name="connsiteX441" fmla="*/ 27823 w 346507"/>
                <a:gd name="connsiteY441" fmla="*/ 0 h 512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</a:cxnLst>
              <a:rect l="l" t="t" r="r" b="b"/>
              <a:pathLst>
                <a:path w="346507" h="512866">
                  <a:moveTo>
                    <a:pt x="25395" y="508006"/>
                  </a:moveTo>
                  <a:lnTo>
                    <a:pt x="30251" y="508006"/>
                  </a:lnTo>
                  <a:lnTo>
                    <a:pt x="30251" y="510291"/>
                  </a:lnTo>
                  <a:lnTo>
                    <a:pt x="30158" y="510386"/>
                  </a:lnTo>
                  <a:lnTo>
                    <a:pt x="25488" y="510386"/>
                  </a:lnTo>
                  <a:lnTo>
                    <a:pt x="25395" y="510291"/>
                  </a:lnTo>
                  <a:close/>
                  <a:moveTo>
                    <a:pt x="30251" y="462023"/>
                  </a:moveTo>
                  <a:lnTo>
                    <a:pt x="341602" y="462023"/>
                  </a:lnTo>
                  <a:lnTo>
                    <a:pt x="341602" y="508006"/>
                  </a:lnTo>
                  <a:lnTo>
                    <a:pt x="30251" y="508006"/>
                  </a:lnTo>
                  <a:close/>
                  <a:moveTo>
                    <a:pt x="4905" y="462023"/>
                  </a:moveTo>
                  <a:lnTo>
                    <a:pt x="25395" y="462023"/>
                  </a:lnTo>
                  <a:lnTo>
                    <a:pt x="25395" y="508006"/>
                  </a:lnTo>
                  <a:lnTo>
                    <a:pt x="4905" y="508006"/>
                  </a:lnTo>
                  <a:close/>
                  <a:moveTo>
                    <a:pt x="123056" y="459595"/>
                  </a:moveTo>
                  <a:lnTo>
                    <a:pt x="245770" y="459595"/>
                  </a:lnTo>
                  <a:lnTo>
                    <a:pt x="243489" y="461877"/>
                  </a:lnTo>
                  <a:lnTo>
                    <a:pt x="125337" y="461877"/>
                  </a:lnTo>
                  <a:close/>
                  <a:moveTo>
                    <a:pt x="25395" y="459595"/>
                  </a:moveTo>
                  <a:lnTo>
                    <a:pt x="30251" y="459595"/>
                  </a:lnTo>
                  <a:lnTo>
                    <a:pt x="30251" y="462023"/>
                  </a:lnTo>
                  <a:lnTo>
                    <a:pt x="25395" y="462023"/>
                  </a:lnTo>
                  <a:close/>
                  <a:moveTo>
                    <a:pt x="30251" y="457115"/>
                  </a:moveTo>
                  <a:lnTo>
                    <a:pt x="122909" y="457115"/>
                  </a:lnTo>
                  <a:lnTo>
                    <a:pt x="122909" y="459448"/>
                  </a:lnTo>
                  <a:lnTo>
                    <a:pt x="123056" y="459595"/>
                  </a:lnTo>
                  <a:lnTo>
                    <a:pt x="30251" y="459595"/>
                  </a:lnTo>
                  <a:close/>
                  <a:moveTo>
                    <a:pt x="2429" y="457115"/>
                  </a:moveTo>
                  <a:lnTo>
                    <a:pt x="25395" y="457115"/>
                  </a:lnTo>
                  <a:lnTo>
                    <a:pt x="25395" y="459595"/>
                  </a:lnTo>
                  <a:lnTo>
                    <a:pt x="2381" y="459595"/>
                  </a:lnTo>
                  <a:lnTo>
                    <a:pt x="2381" y="510386"/>
                  </a:lnTo>
                  <a:lnTo>
                    <a:pt x="25488" y="510386"/>
                  </a:lnTo>
                  <a:lnTo>
                    <a:pt x="27823" y="512767"/>
                  </a:lnTo>
                  <a:lnTo>
                    <a:pt x="30158" y="510386"/>
                  </a:lnTo>
                  <a:lnTo>
                    <a:pt x="344027" y="510386"/>
                  </a:lnTo>
                  <a:lnTo>
                    <a:pt x="344027" y="459595"/>
                  </a:lnTo>
                  <a:lnTo>
                    <a:pt x="245770" y="459595"/>
                  </a:lnTo>
                  <a:lnTo>
                    <a:pt x="245917" y="459448"/>
                  </a:lnTo>
                  <a:lnTo>
                    <a:pt x="245917" y="457115"/>
                  </a:lnTo>
                  <a:lnTo>
                    <a:pt x="344078" y="457115"/>
                  </a:lnTo>
                  <a:cubicBezTo>
                    <a:pt x="345412" y="457115"/>
                    <a:pt x="346507" y="458211"/>
                    <a:pt x="346507" y="459593"/>
                  </a:cubicBezTo>
                  <a:lnTo>
                    <a:pt x="346507" y="510436"/>
                  </a:lnTo>
                  <a:cubicBezTo>
                    <a:pt x="346507" y="511770"/>
                    <a:pt x="345412" y="512866"/>
                    <a:pt x="344078" y="512866"/>
                  </a:cubicBezTo>
                  <a:lnTo>
                    <a:pt x="2429" y="512866"/>
                  </a:lnTo>
                  <a:cubicBezTo>
                    <a:pt x="1095" y="512866"/>
                    <a:pt x="0" y="511770"/>
                    <a:pt x="0" y="510436"/>
                  </a:cubicBezTo>
                  <a:lnTo>
                    <a:pt x="0" y="459593"/>
                  </a:lnTo>
                  <a:cubicBezTo>
                    <a:pt x="0" y="458211"/>
                    <a:pt x="1095" y="457115"/>
                    <a:pt x="2429" y="457115"/>
                  </a:cubicBezTo>
                  <a:close/>
                  <a:moveTo>
                    <a:pt x="127766" y="445065"/>
                  </a:moveTo>
                  <a:lnTo>
                    <a:pt x="127766" y="457019"/>
                  </a:lnTo>
                  <a:lnTo>
                    <a:pt x="241012" y="457019"/>
                  </a:lnTo>
                  <a:lnTo>
                    <a:pt x="241012" y="445065"/>
                  </a:lnTo>
                  <a:close/>
                  <a:moveTo>
                    <a:pt x="150492" y="440160"/>
                  </a:moveTo>
                  <a:lnTo>
                    <a:pt x="215613" y="440160"/>
                  </a:lnTo>
                  <a:lnTo>
                    <a:pt x="213241" y="442533"/>
                  </a:lnTo>
                  <a:lnTo>
                    <a:pt x="152864" y="442533"/>
                  </a:lnTo>
                  <a:close/>
                  <a:moveTo>
                    <a:pt x="125337" y="440160"/>
                  </a:moveTo>
                  <a:lnTo>
                    <a:pt x="147123" y="440160"/>
                  </a:lnTo>
                  <a:lnTo>
                    <a:pt x="151167" y="444200"/>
                  </a:lnTo>
                  <a:cubicBezTo>
                    <a:pt x="151643" y="444676"/>
                    <a:pt x="152262" y="444914"/>
                    <a:pt x="152834" y="444914"/>
                  </a:cubicBezTo>
                  <a:lnTo>
                    <a:pt x="213228" y="444914"/>
                  </a:lnTo>
                  <a:cubicBezTo>
                    <a:pt x="213800" y="444914"/>
                    <a:pt x="214419" y="444676"/>
                    <a:pt x="214943" y="444200"/>
                  </a:cubicBezTo>
                  <a:lnTo>
                    <a:pt x="218983" y="440160"/>
                  </a:lnTo>
                  <a:lnTo>
                    <a:pt x="243489" y="440160"/>
                  </a:lnTo>
                  <a:cubicBezTo>
                    <a:pt x="244822" y="440160"/>
                    <a:pt x="245917" y="441303"/>
                    <a:pt x="245917" y="442636"/>
                  </a:cubicBezTo>
                  <a:lnTo>
                    <a:pt x="245917" y="457115"/>
                  </a:lnTo>
                  <a:lnTo>
                    <a:pt x="122909" y="457115"/>
                  </a:lnTo>
                  <a:lnTo>
                    <a:pt x="122909" y="442636"/>
                  </a:lnTo>
                  <a:cubicBezTo>
                    <a:pt x="122909" y="441303"/>
                    <a:pt x="124004" y="440160"/>
                    <a:pt x="125337" y="440160"/>
                  </a:cubicBezTo>
                  <a:close/>
                  <a:moveTo>
                    <a:pt x="74491" y="360362"/>
                  </a:moveTo>
                  <a:lnTo>
                    <a:pt x="75960" y="361948"/>
                  </a:lnTo>
                  <a:lnTo>
                    <a:pt x="78146" y="362276"/>
                  </a:lnTo>
                  <a:lnTo>
                    <a:pt x="84487" y="374124"/>
                  </a:lnTo>
                  <a:lnTo>
                    <a:pt x="150492" y="440160"/>
                  </a:lnTo>
                  <a:lnTo>
                    <a:pt x="147123" y="440160"/>
                  </a:lnTo>
                  <a:lnTo>
                    <a:pt x="82724" y="375814"/>
                  </a:lnTo>
                  <a:close/>
                  <a:moveTo>
                    <a:pt x="291889" y="358106"/>
                  </a:moveTo>
                  <a:lnTo>
                    <a:pt x="292102" y="358717"/>
                  </a:lnTo>
                  <a:cubicBezTo>
                    <a:pt x="291150" y="365194"/>
                    <a:pt x="288101" y="371052"/>
                    <a:pt x="283339" y="375814"/>
                  </a:cubicBezTo>
                  <a:lnTo>
                    <a:pt x="218983" y="440160"/>
                  </a:lnTo>
                  <a:lnTo>
                    <a:pt x="215613" y="440160"/>
                  </a:lnTo>
                  <a:lnTo>
                    <a:pt x="281618" y="374124"/>
                  </a:lnTo>
                  <a:lnTo>
                    <a:pt x="288302" y="361067"/>
                  </a:lnTo>
                  <a:lnTo>
                    <a:pt x="290026" y="360853"/>
                  </a:lnTo>
                  <a:cubicBezTo>
                    <a:pt x="291026" y="360710"/>
                    <a:pt x="291883" y="359852"/>
                    <a:pt x="291979" y="358899"/>
                  </a:cubicBezTo>
                  <a:close/>
                  <a:moveTo>
                    <a:pt x="188610" y="357324"/>
                  </a:moveTo>
                  <a:cubicBezTo>
                    <a:pt x="196046" y="358027"/>
                    <a:pt x="202536" y="359336"/>
                    <a:pt x="209180" y="360670"/>
                  </a:cubicBezTo>
                  <a:cubicBezTo>
                    <a:pt x="222230" y="363384"/>
                    <a:pt x="235662" y="366051"/>
                    <a:pt x="257857" y="364956"/>
                  </a:cubicBezTo>
                  <a:cubicBezTo>
                    <a:pt x="267335" y="364480"/>
                    <a:pt x="277004" y="363242"/>
                    <a:pt x="286482" y="361527"/>
                  </a:cubicBezTo>
                  <a:cubicBezTo>
                    <a:pt x="285291" y="365575"/>
                    <a:pt x="283100" y="369242"/>
                    <a:pt x="279909" y="372385"/>
                  </a:cubicBezTo>
                  <a:lnTo>
                    <a:pt x="212228" y="440057"/>
                  </a:lnTo>
                  <a:lnTo>
                    <a:pt x="153834" y="440057"/>
                  </a:lnTo>
                  <a:lnTo>
                    <a:pt x="86153" y="372528"/>
                  </a:lnTo>
                  <a:cubicBezTo>
                    <a:pt x="83343" y="369718"/>
                    <a:pt x="81295" y="366432"/>
                    <a:pt x="79961" y="362765"/>
                  </a:cubicBezTo>
                  <a:lnTo>
                    <a:pt x="96760" y="365067"/>
                  </a:lnTo>
                  <a:lnTo>
                    <a:pt x="101058" y="365712"/>
                  </a:lnTo>
                  <a:cubicBezTo>
                    <a:pt x="104010" y="365855"/>
                    <a:pt x="106677" y="365950"/>
                    <a:pt x="109106" y="365950"/>
                  </a:cubicBezTo>
                  <a:lnTo>
                    <a:pt x="113005" y="365412"/>
                  </a:lnTo>
                  <a:lnTo>
                    <a:pt x="121351" y="365230"/>
                  </a:lnTo>
                  <a:cubicBezTo>
                    <a:pt x="127007" y="364515"/>
                    <a:pt x="131949" y="363360"/>
                    <a:pt x="137259" y="362146"/>
                  </a:cubicBezTo>
                  <a:cubicBezTo>
                    <a:pt x="143975" y="360575"/>
                    <a:pt x="151738" y="358717"/>
                    <a:pt x="162360" y="357622"/>
                  </a:cubicBezTo>
                  <a:lnTo>
                    <a:pt x="181934" y="357400"/>
                  </a:lnTo>
                  <a:lnTo>
                    <a:pt x="181934" y="410245"/>
                  </a:lnTo>
                  <a:cubicBezTo>
                    <a:pt x="181934" y="411579"/>
                    <a:pt x="183030" y="412674"/>
                    <a:pt x="184365" y="412674"/>
                  </a:cubicBezTo>
                  <a:cubicBezTo>
                    <a:pt x="185699" y="412674"/>
                    <a:pt x="186795" y="411579"/>
                    <a:pt x="186795" y="410245"/>
                  </a:cubicBezTo>
                  <a:lnTo>
                    <a:pt x="186795" y="357345"/>
                  </a:lnTo>
                  <a:close/>
                  <a:moveTo>
                    <a:pt x="78647" y="357282"/>
                  </a:moveTo>
                  <a:lnTo>
                    <a:pt x="101537" y="360813"/>
                  </a:lnTo>
                  <a:cubicBezTo>
                    <a:pt x="109325" y="361289"/>
                    <a:pt x="115421" y="361015"/>
                    <a:pt x="120851" y="360331"/>
                  </a:cubicBezTo>
                  <a:lnTo>
                    <a:pt x="120938" y="360314"/>
                  </a:lnTo>
                  <a:lnTo>
                    <a:pt x="120714" y="360358"/>
                  </a:lnTo>
                  <a:cubicBezTo>
                    <a:pt x="115273" y="361055"/>
                    <a:pt x="109177" y="361329"/>
                    <a:pt x="101439" y="360853"/>
                  </a:cubicBezTo>
                  <a:cubicBezTo>
                    <a:pt x="94009" y="360376"/>
                    <a:pt x="86580" y="359138"/>
                    <a:pt x="78627" y="357422"/>
                  </a:cubicBezTo>
                  <a:close/>
                  <a:moveTo>
                    <a:pt x="186795" y="357270"/>
                  </a:moveTo>
                  <a:lnTo>
                    <a:pt x="186795" y="357345"/>
                  </a:lnTo>
                  <a:lnTo>
                    <a:pt x="181934" y="357400"/>
                  </a:lnTo>
                  <a:lnTo>
                    <a:pt x="181934" y="357329"/>
                  </a:lnTo>
                  <a:close/>
                  <a:moveTo>
                    <a:pt x="287493" y="356269"/>
                  </a:moveTo>
                  <a:lnTo>
                    <a:pt x="287502" y="356327"/>
                  </a:lnTo>
                  <a:lnTo>
                    <a:pt x="276436" y="357686"/>
                  </a:lnTo>
                  <a:close/>
                  <a:moveTo>
                    <a:pt x="181934" y="354887"/>
                  </a:moveTo>
                  <a:lnTo>
                    <a:pt x="181934" y="357329"/>
                  </a:lnTo>
                  <a:lnTo>
                    <a:pt x="162301" y="357565"/>
                  </a:lnTo>
                  <a:cubicBezTo>
                    <a:pt x="151538" y="358661"/>
                    <a:pt x="143871" y="360471"/>
                    <a:pt x="137061" y="362091"/>
                  </a:cubicBezTo>
                  <a:lnTo>
                    <a:pt x="113005" y="365412"/>
                  </a:lnTo>
                  <a:lnTo>
                    <a:pt x="101156" y="365670"/>
                  </a:lnTo>
                  <a:lnTo>
                    <a:pt x="96760" y="365067"/>
                  </a:lnTo>
                  <a:lnTo>
                    <a:pt x="78146" y="362276"/>
                  </a:lnTo>
                  <a:lnTo>
                    <a:pt x="76583" y="359355"/>
                  </a:lnTo>
                  <a:cubicBezTo>
                    <a:pt x="83916" y="361070"/>
                    <a:pt x="92201" y="362547"/>
                    <a:pt x="101343" y="363167"/>
                  </a:cubicBezTo>
                  <a:cubicBezTo>
                    <a:pt x="127913" y="364834"/>
                    <a:pt x="135103" y="357879"/>
                    <a:pt x="162149" y="355116"/>
                  </a:cubicBezTo>
                  <a:close/>
                  <a:moveTo>
                    <a:pt x="188210" y="354814"/>
                  </a:moveTo>
                  <a:cubicBezTo>
                    <a:pt x="210387" y="356795"/>
                    <a:pt x="224074" y="364048"/>
                    <a:pt x="257715" y="362404"/>
                  </a:cubicBezTo>
                  <a:cubicBezTo>
                    <a:pt x="269905" y="361785"/>
                    <a:pt x="280618" y="360213"/>
                    <a:pt x="289665" y="358403"/>
                  </a:cubicBezTo>
                  <a:lnTo>
                    <a:pt x="288302" y="361067"/>
                  </a:lnTo>
                  <a:lnTo>
                    <a:pt x="257738" y="364854"/>
                  </a:lnTo>
                  <a:cubicBezTo>
                    <a:pt x="235688" y="365950"/>
                    <a:pt x="222163" y="363282"/>
                    <a:pt x="209115" y="360614"/>
                  </a:cubicBezTo>
                  <a:cubicBezTo>
                    <a:pt x="202400" y="359257"/>
                    <a:pt x="195899" y="357947"/>
                    <a:pt x="188476" y="357250"/>
                  </a:cubicBezTo>
                  <a:lnTo>
                    <a:pt x="186795" y="357270"/>
                  </a:lnTo>
                  <a:lnTo>
                    <a:pt x="186795" y="354831"/>
                  </a:lnTo>
                  <a:close/>
                  <a:moveTo>
                    <a:pt x="186795" y="352507"/>
                  </a:moveTo>
                  <a:lnTo>
                    <a:pt x="186795" y="354831"/>
                  </a:lnTo>
                  <a:lnTo>
                    <a:pt x="181934" y="354887"/>
                  </a:lnTo>
                  <a:lnTo>
                    <a:pt x="181934" y="352558"/>
                  </a:lnTo>
                  <a:close/>
                  <a:moveTo>
                    <a:pt x="181934" y="352452"/>
                  </a:moveTo>
                  <a:lnTo>
                    <a:pt x="181934" y="352558"/>
                  </a:lnTo>
                  <a:lnTo>
                    <a:pt x="161883" y="352765"/>
                  </a:lnTo>
                  <a:cubicBezTo>
                    <a:pt x="150929" y="354003"/>
                    <a:pt x="143118" y="355812"/>
                    <a:pt x="136164" y="357384"/>
                  </a:cubicBezTo>
                  <a:lnTo>
                    <a:pt x="120938" y="360314"/>
                  </a:lnTo>
                  <a:lnTo>
                    <a:pt x="136060" y="357327"/>
                  </a:lnTo>
                  <a:cubicBezTo>
                    <a:pt x="143013" y="355707"/>
                    <a:pt x="150966" y="353754"/>
                    <a:pt x="161920" y="352658"/>
                  </a:cubicBezTo>
                  <a:close/>
                  <a:moveTo>
                    <a:pt x="189030" y="352379"/>
                  </a:moveTo>
                  <a:cubicBezTo>
                    <a:pt x="196697" y="353099"/>
                    <a:pt x="203376" y="354445"/>
                    <a:pt x="210210" y="355850"/>
                  </a:cubicBezTo>
                  <a:cubicBezTo>
                    <a:pt x="222878" y="358423"/>
                    <a:pt x="236022" y="361091"/>
                    <a:pt x="257643" y="359995"/>
                  </a:cubicBezTo>
                  <a:lnTo>
                    <a:pt x="276436" y="357686"/>
                  </a:lnTo>
                  <a:lnTo>
                    <a:pt x="257619" y="360098"/>
                  </a:lnTo>
                  <a:cubicBezTo>
                    <a:pt x="236138" y="361194"/>
                    <a:pt x="222945" y="358479"/>
                    <a:pt x="210180" y="355955"/>
                  </a:cubicBezTo>
                  <a:cubicBezTo>
                    <a:pt x="203274" y="354550"/>
                    <a:pt x="196594" y="353205"/>
                    <a:pt x="188943" y="352485"/>
                  </a:cubicBezTo>
                  <a:lnTo>
                    <a:pt x="186795" y="352507"/>
                  </a:lnTo>
                  <a:lnTo>
                    <a:pt x="186795" y="352402"/>
                  </a:lnTo>
                  <a:close/>
                  <a:moveTo>
                    <a:pt x="181934" y="275577"/>
                  </a:moveTo>
                  <a:lnTo>
                    <a:pt x="186795" y="275577"/>
                  </a:lnTo>
                  <a:lnTo>
                    <a:pt x="186795" y="352402"/>
                  </a:lnTo>
                  <a:lnTo>
                    <a:pt x="181934" y="352452"/>
                  </a:lnTo>
                  <a:close/>
                  <a:moveTo>
                    <a:pt x="164507" y="273909"/>
                  </a:moveTo>
                  <a:lnTo>
                    <a:pt x="166198" y="275567"/>
                  </a:lnTo>
                  <a:lnTo>
                    <a:pt x="181934" y="275567"/>
                  </a:lnTo>
                  <a:lnTo>
                    <a:pt x="181934" y="275577"/>
                  </a:lnTo>
                  <a:lnTo>
                    <a:pt x="170588" y="275577"/>
                  </a:lnTo>
                  <a:lnTo>
                    <a:pt x="89723" y="331935"/>
                  </a:lnTo>
                  <a:cubicBezTo>
                    <a:pt x="85652" y="334865"/>
                    <a:pt x="82544" y="338795"/>
                    <a:pt x="80621" y="343214"/>
                  </a:cubicBezTo>
                  <a:lnTo>
                    <a:pt x="78647" y="357282"/>
                  </a:lnTo>
                  <a:lnTo>
                    <a:pt x="77151" y="357051"/>
                  </a:lnTo>
                  <a:cubicBezTo>
                    <a:pt x="76389" y="356765"/>
                    <a:pt x="75532" y="357051"/>
                    <a:pt x="74960" y="357622"/>
                  </a:cubicBezTo>
                  <a:cubicBezTo>
                    <a:pt x="74341" y="358146"/>
                    <a:pt x="74103" y="359003"/>
                    <a:pt x="74198" y="359813"/>
                  </a:cubicBezTo>
                  <a:lnTo>
                    <a:pt x="74491" y="360362"/>
                  </a:lnTo>
                  <a:lnTo>
                    <a:pt x="74151" y="359995"/>
                  </a:lnTo>
                  <a:cubicBezTo>
                    <a:pt x="71722" y="347799"/>
                    <a:pt x="76675" y="335222"/>
                    <a:pt x="86961" y="328029"/>
                  </a:cubicBezTo>
                  <a:close/>
                  <a:moveTo>
                    <a:pt x="201640" y="273888"/>
                  </a:moveTo>
                  <a:lnTo>
                    <a:pt x="279073" y="327933"/>
                  </a:lnTo>
                  <a:cubicBezTo>
                    <a:pt x="284073" y="331411"/>
                    <a:pt x="287788" y="336139"/>
                    <a:pt x="290008" y="341505"/>
                  </a:cubicBezTo>
                  <a:lnTo>
                    <a:pt x="291889" y="358106"/>
                  </a:lnTo>
                  <a:lnTo>
                    <a:pt x="291388" y="356670"/>
                  </a:lnTo>
                  <a:cubicBezTo>
                    <a:pt x="290769" y="356193"/>
                    <a:pt x="289911" y="355955"/>
                    <a:pt x="289197" y="356051"/>
                  </a:cubicBezTo>
                  <a:lnTo>
                    <a:pt x="287493" y="356269"/>
                  </a:lnTo>
                  <a:lnTo>
                    <a:pt x="285258" y="342565"/>
                  </a:lnTo>
                  <a:cubicBezTo>
                    <a:pt x="283335" y="338343"/>
                    <a:pt x="280287" y="334627"/>
                    <a:pt x="276263" y="331840"/>
                  </a:cubicBezTo>
                  <a:lnTo>
                    <a:pt x="195542" y="275577"/>
                  </a:lnTo>
                  <a:lnTo>
                    <a:pt x="186795" y="275577"/>
                  </a:lnTo>
                  <a:lnTo>
                    <a:pt x="186795" y="275567"/>
                  </a:lnTo>
                  <a:lnTo>
                    <a:pt x="199962" y="275567"/>
                  </a:lnTo>
                  <a:close/>
                  <a:moveTo>
                    <a:pt x="181934" y="270718"/>
                  </a:moveTo>
                  <a:lnTo>
                    <a:pt x="186795" y="270718"/>
                  </a:lnTo>
                  <a:lnTo>
                    <a:pt x="186795" y="275567"/>
                  </a:lnTo>
                  <a:lnTo>
                    <a:pt x="181934" y="275567"/>
                  </a:lnTo>
                  <a:close/>
                  <a:moveTo>
                    <a:pt x="181934" y="258660"/>
                  </a:moveTo>
                  <a:lnTo>
                    <a:pt x="186795" y="258660"/>
                  </a:lnTo>
                  <a:lnTo>
                    <a:pt x="186795" y="270710"/>
                  </a:lnTo>
                  <a:lnTo>
                    <a:pt x="181934" y="270710"/>
                  </a:lnTo>
                  <a:close/>
                  <a:moveTo>
                    <a:pt x="186795" y="253755"/>
                  </a:moveTo>
                  <a:lnTo>
                    <a:pt x="199962" y="253755"/>
                  </a:lnTo>
                  <a:cubicBezTo>
                    <a:pt x="201295" y="253755"/>
                    <a:pt x="202391" y="254850"/>
                    <a:pt x="202391" y="256184"/>
                  </a:cubicBezTo>
                  <a:lnTo>
                    <a:pt x="202391" y="273138"/>
                  </a:lnTo>
                  <a:lnTo>
                    <a:pt x="201640" y="273888"/>
                  </a:lnTo>
                  <a:lnTo>
                    <a:pt x="197780" y="271194"/>
                  </a:lnTo>
                  <a:cubicBezTo>
                    <a:pt x="197399" y="270861"/>
                    <a:pt x="196923" y="270718"/>
                    <a:pt x="196399" y="270718"/>
                  </a:cubicBezTo>
                  <a:lnTo>
                    <a:pt x="186795" y="270718"/>
                  </a:lnTo>
                  <a:lnTo>
                    <a:pt x="186795" y="270710"/>
                  </a:lnTo>
                  <a:lnTo>
                    <a:pt x="197486" y="270710"/>
                  </a:lnTo>
                  <a:lnTo>
                    <a:pt x="197486" y="258660"/>
                  </a:lnTo>
                  <a:lnTo>
                    <a:pt x="186795" y="258660"/>
                  </a:lnTo>
                  <a:close/>
                  <a:moveTo>
                    <a:pt x="166198" y="253755"/>
                  </a:moveTo>
                  <a:lnTo>
                    <a:pt x="181934" y="253755"/>
                  </a:lnTo>
                  <a:lnTo>
                    <a:pt x="181934" y="258660"/>
                  </a:lnTo>
                  <a:lnTo>
                    <a:pt x="168627" y="258660"/>
                  </a:lnTo>
                  <a:lnTo>
                    <a:pt x="168627" y="270710"/>
                  </a:lnTo>
                  <a:lnTo>
                    <a:pt x="181934" y="270710"/>
                  </a:lnTo>
                  <a:lnTo>
                    <a:pt x="181934" y="270718"/>
                  </a:lnTo>
                  <a:lnTo>
                    <a:pt x="169730" y="270718"/>
                  </a:lnTo>
                  <a:cubicBezTo>
                    <a:pt x="169254" y="270718"/>
                    <a:pt x="168730" y="270956"/>
                    <a:pt x="168397" y="271194"/>
                  </a:cubicBezTo>
                  <a:lnTo>
                    <a:pt x="164507" y="273909"/>
                  </a:lnTo>
                  <a:lnTo>
                    <a:pt x="163721" y="273138"/>
                  </a:lnTo>
                  <a:lnTo>
                    <a:pt x="163721" y="256184"/>
                  </a:lnTo>
                  <a:cubicBezTo>
                    <a:pt x="163721" y="254850"/>
                    <a:pt x="164816" y="253755"/>
                    <a:pt x="166198" y="253755"/>
                  </a:cubicBezTo>
                  <a:close/>
                  <a:moveTo>
                    <a:pt x="186795" y="248127"/>
                  </a:moveTo>
                  <a:lnTo>
                    <a:pt x="186795" y="253755"/>
                  </a:lnTo>
                  <a:lnTo>
                    <a:pt x="181934" y="253755"/>
                  </a:lnTo>
                  <a:lnTo>
                    <a:pt x="181934" y="249944"/>
                  </a:lnTo>
                  <a:lnTo>
                    <a:pt x="183210" y="250282"/>
                  </a:lnTo>
                  <a:close/>
                  <a:moveTo>
                    <a:pt x="184365" y="236990"/>
                  </a:moveTo>
                  <a:cubicBezTo>
                    <a:pt x="185699" y="236990"/>
                    <a:pt x="186795" y="238085"/>
                    <a:pt x="186795" y="239419"/>
                  </a:cubicBezTo>
                  <a:lnTo>
                    <a:pt x="186795" y="243447"/>
                  </a:lnTo>
                  <a:lnTo>
                    <a:pt x="183306" y="245422"/>
                  </a:lnTo>
                  <a:lnTo>
                    <a:pt x="181934" y="244773"/>
                  </a:lnTo>
                  <a:lnTo>
                    <a:pt x="181934" y="239419"/>
                  </a:lnTo>
                  <a:cubicBezTo>
                    <a:pt x="181934" y="238085"/>
                    <a:pt x="183030" y="236990"/>
                    <a:pt x="184365" y="236990"/>
                  </a:cubicBezTo>
                  <a:close/>
                  <a:moveTo>
                    <a:pt x="188731" y="209167"/>
                  </a:moveTo>
                  <a:lnTo>
                    <a:pt x="199104" y="222944"/>
                  </a:lnTo>
                  <a:cubicBezTo>
                    <a:pt x="201751" y="229151"/>
                    <a:pt x="202203" y="235035"/>
                    <a:pt x="200252" y="240038"/>
                  </a:cubicBezTo>
                  <a:lnTo>
                    <a:pt x="186795" y="248127"/>
                  </a:lnTo>
                  <a:lnTo>
                    <a:pt x="186795" y="243447"/>
                  </a:lnTo>
                  <a:lnTo>
                    <a:pt x="196015" y="238227"/>
                  </a:lnTo>
                  <a:cubicBezTo>
                    <a:pt x="198062" y="232462"/>
                    <a:pt x="196253" y="222694"/>
                    <a:pt x="185257" y="211020"/>
                  </a:cubicBezTo>
                  <a:cubicBezTo>
                    <a:pt x="184543" y="214546"/>
                    <a:pt x="182592" y="219406"/>
                    <a:pt x="177831" y="224171"/>
                  </a:cubicBezTo>
                  <a:cubicBezTo>
                    <a:pt x="173214" y="228793"/>
                    <a:pt x="170881" y="235988"/>
                    <a:pt x="172738" y="240419"/>
                  </a:cubicBezTo>
                  <a:lnTo>
                    <a:pt x="181934" y="244773"/>
                  </a:lnTo>
                  <a:lnTo>
                    <a:pt x="181934" y="249944"/>
                  </a:lnTo>
                  <a:lnTo>
                    <a:pt x="172321" y="247399"/>
                  </a:lnTo>
                  <a:cubicBezTo>
                    <a:pt x="169989" y="245768"/>
                    <a:pt x="168763" y="243755"/>
                    <a:pt x="168073" y="242230"/>
                  </a:cubicBezTo>
                  <a:cubicBezTo>
                    <a:pt x="165169" y="235178"/>
                    <a:pt x="168930" y="226029"/>
                    <a:pt x="174166" y="220740"/>
                  </a:cubicBezTo>
                  <a:cubicBezTo>
                    <a:pt x="177832" y="217095"/>
                    <a:pt x="179486" y="213474"/>
                    <a:pt x="180206" y="210734"/>
                  </a:cubicBezTo>
                  <a:lnTo>
                    <a:pt x="180297" y="209738"/>
                  </a:lnTo>
                  <a:lnTo>
                    <a:pt x="183100" y="210305"/>
                  </a:lnTo>
                  <a:close/>
                  <a:moveTo>
                    <a:pt x="185556" y="204951"/>
                  </a:moveTo>
                  <a:lnTo>
                    <a:pt x="187111" y="207016"/>
                  </a:lnTo>
                  <a:lnTo>
                    <a:pt x="183100" y="207825"/>
                  </a:lnTo>
                  <a:lnTo>
                    <a:pt x="180521" y="207305"/>
                  </a:lnTo>
                  <a:lnTo>
                    <a:pt x="180640" y="206017"/>
                  </a:lnTo>
                  <a:lnTo>
                    <a:pt x="181167" y="205056"/>
                  </a:lnTo>
                  <a:lnTo>
                    <a:pt x="183100" y="205447"/>
                  </a:lnTo>
                  <a:close/>
                  <a:moveTo>
                    <a:pt x="230209" y="188805"/>
                  </a:moveTo>
                  <a:lnTo>
                    <a:pt x="210946" y="204680"/>
                  </a:lnTo>
                  <a:lnTo>
                    <a:pt x="188731" y="209167"/>
                  </a:lnTo>
                  <a:lnTo>
                    <a:pt x="187111" y="207016"/>
                  </a:lnTo>
                  <a:lnTo>
                    <a:pt x="210024" y="202396"/>
                  </a:lnTo>
                  <a:close/>
                  <a:moveTo>
                    <a:pt x="135939" y="188743"/>
                  </a:moveTo>
                  <a:lnTo>
                    <a:pt x="156203" y="202396"/>
                  </a:lnTo>
                  <a:lnTo>
                    <a:pt x="180521" y="207305"/>
                  </a:lnTo>
                  <a:lnTo>
                    <a:pt x="180297" y="209738"/>
                  </a:lnTo>
                  <a:lnTo>
                    <a:pt x="155279" y="204680"/>
                  </a:lnTo>
                  <a:close/>
                  <a:moveTo>
                    <a:pt x="133842" y="187014"/>
                  </a:moveTo>
                  <a:lnTo>
                    <a:pt x="135939" y="188743"/>
                  </a:lnTo>
                  <a:lnTo>
                    <a:pt x="134232" y="187592"/>
                  </a:lnTo>
                  <a:close/>
                  <a:moveTo>
                    <a:pt x="232423" y="186980"/>
                  </a:moveTo>
                  <a:lnTo>
                    <a:pt x="232009" y="187592"/>
                  </a:lnTo>
                  <a:lnTo>
                    <a:pt x="230209" y="188805"/>
                  </a:lnTo>
                  <a:close/>
                  <a:moveTo>
                    <a:pt x="246025" y="166836"/>
                  </a:moveTo>
                  <a:lnTo>
                    <a:pt x="242404" y="178754"/>
                  </a:lnTo>
                  <a:lnTo>
                    <a:pt x="232423" y="186980"/>
                  </a:lnTo>
                  <a:close/>
                  <a:moveTo>
                    <a:pt x="120138" y="166713"/>
                  </a:moveTo>
                  <a:lnTo>
                    <a:pt x="133842" y="187014"/>
                  </a:lnTo>
                  <a:lnTo>
                    <a:pt x="123818" y="178754"/>
                  </a:lnTo>
                  <a:close/>
                  <a:moveTo>
                    <a:pt x="118640" y="161809"/>
                  </a:moveTo>
                  <a:lnTo>
                    <a:pt x="120138" y="166713"/>
                  </a:lnTo>
                  <a:lnTo>
                    <a:pt x="119415" y="165641"/>
                  </a:lnTo>
                  <a:close/>
                  <a:moveTo>
                    <a:pt x="247715" y="161273"/>
                  </a:moveTo>
                  <a:lnTo>
                    <a:pt x="246831" y="165641"/>
                  </a:lnTo>
                  <a:lnTo>
                    <a:pt x="246025" y="166836"/>
                  </a:lnTo>
                  <a:close/>
                  <a:moveTo>
                    <a:pt x="193606" y="101819"/>
                  </a:moveTo>
                  <a:lnTo>
                    <a:pt x="202980" y="104352"/>
                  </a:lnTo>
                  <a:lnTo>
                    <a:pt x="202855" y="104381"/>
                  </a:lnTo>
                  <a:close/>
                  <a:moveTo>
                    <a:pt x="165575" y="100953"/>
                  </a:moveTo>
                  <a:lnTo>
                    <a:pt x="168539" y="101502"/>
                  </a:lnTo>
                  <a:lnTo>
                    <a:pt x="185813" y="104715"/>
                  </a:lnTo>
                  <a:lnTo>
                    <a:pt x="202432" y="109189"/>
                  </a:lnTo>
                  <a:lnTo>
                    <a:pt x="202616" y="109239"/>
                  </a:lnTo>
                  <a:cubicBezTo>
                    <a:pt x="204425" y="109382"/>
                    <a:pt x="206282" y="109477"/>
                    <a:pt x="208092" y="109477"/>
                  </a:cubicBezTo>
                  <a:lnTo>
                    <a:pt x="230997" y="103168"/>
                  </a:lnTo>
                  <a:lnTo>
                    <a:pt x="238462" y="101571"/>
                  </a:lnTo>
                  <a:cubicBezTo>
                    <a:pt x="245888" y="112668"/>
                    <a:pt x="249792" y="125480"/>
                    <a:pt x="249792" y="138768"/>
                  </a:cubicBezTo>
                  <a:cubicBezTo>
                    <a:pt x="249792" y="166380"/>
                    <a:pt x="232976" y="190081"/>
                    <a:pt x="209044" y="200206"/>
                  </a:cubicBezTo>
                  <a:lnTo>
                    <a:pt x="185556" y="204951"/>
                  </a:lnTo>
                  <a:lnTo>
                    <a:pt x="184781" y="203921"/>
                  </a:lnTo>
                  <a:cubicBezTo>
                    <a:pt x="184067" y="203206"/>
                    <a:pt x="182830" y="203063"/>
                    <a:pt x="181973" y="203587"/>
                  </a:cubicBezTo>
                  <a:lnTo>
                    <a:pt x="181167" y="205056"/>
                  </a:lnTo>
                  <a:lnTo>
                    <a:pt x="157162" y="200206"/>
                  </a:lnTo>
                  <a:cubicBezTo>
                    <a:pt x="133244" y="190081"/>
                    <a:pt x="116455" y="166380"/>
                    <a:pt x="116455" y="138768"/>
                  </a:cubicBezTo>
                  <a:lnTo>
                    <a:pt x="126823" y="103082"/>
                  </a:lnTo>
                  <a:lnTo>
                    <a:pt x="133003" y="105239"/>
                  </a:lnTo>
                  <a:lnTo>
                    <a:pt x="150459" y="103733"/>
                  </a:lnTo>
                  <a:lnTo>
                    <a:pt x="151919" y="103619"/>
                  </a:lnTo>
                  <a:close/>
                  <a:moveTo>
                    <a:pt x="133597" y="100138"/>
                  </a:moveTo>
                  <a:lnTo>
                    <a:pt x="133915" y="100235"/>
                  </a:lnTo>
                  <a:lnTo>
                    <a:pt x="133878" y="100238"/>
                  </a:lnTo>
                  <a:close/>
                  <a:moveTo>
                    <a:pt x="186148" y="99873"/>
                  </a:moveTo>
                  <a:lnTo>
                    <a:pt x="187384" y="100095"/>
                  </a:lnTo>
                  <a:lnTo>
                    <a:pt x="193606" y="101819"/>
                  </a:lnTo>
                  <a:lnTo>
                    <a:pt x="187760" y="100239"/>
                  </a:lnTo>
                  <a:close/>
                  <a:moveTo>
                    <a:pt x="130026" y="98865"/>
                  </a:moveTo>
                  <a:lnTo>
                    <a:pt x="133597" y="100138"/>
                  </a:lnTo>
                  <a:lnTo>
                    <a:pt x="129861" y="99001"/>
                  </a:lnTo>
                  <a:close/>
                  <a:moveTo>
                    <a:pt x="241555" y="98706"/>
                  </a:moveTo>
                  <a:lnTo>
                    <a:pt x="254552" y="138768"/>
                  </a:lnTo>
                  <a:lnTo>
                    <a:pt x="247715" y="161273"/>
                  </a:lnTo>
                  <a:lnTo>
                    <a:pt x="252266" y="138769"/>
                  </a:lnTo>
                  <a:lnTo>
                    <a:pt x="239955" y="100701"/>
                  </a:lnTo>
                  <a:lnTo>
                    <a:pt x="240422" y="100572"/>
                  </a:lnTo>
                  <a:cubicBezTo>
                    <a:pt x="240993" y="100239"/>
                    <a:pt x="241517" y="99715"/>
                    <a:pt x="241612" y="99001"/>
                  </a:cubicBezTo>
                  <a:close/>
                  <a:moveTo>
                    <a:pt x="124467" y="98453"/>
                  </a:moveTo>
                  <a:lnTo>
                    <a:pt x="124004" y="98858"/>
                  </a:lnTo>
                  <a:cubicBezTo>
                    <a:pt x="123528" y="99382"/>
                    <a:pt x="123385" y="100096"/>
                    <a:pt x="123623" y="100811"/>
                  </a:cubicBezTo>
                  <a:cubicBezTo>
                    <a:pt x="123861" y="101572"/>
                    <a:pt x="124337" y="102191"/>
                    <a:pt x="124956" y="102430"/>
                  </a:cubicBezTo>
                  <a:lnTo>
                    <a:pt x="125173" y="102506"/>
                  </a:lnTo>
                  <a:lnTo>
                    <a:pt x="113981" y="138769"/>
                  </a:lnTo>
                  <a:lnTo>
                    <a:pt x="118640" y="161809"/>
                  </a:lnTo>
                  <a:lnTo>
                    <a:pt x="111600" y="138768"/>
                  </a:lnTo>
                  <a:cubicBezTo>
                    <a:pt x="111600" y="124385"/>
                    <a:pt x="115836" y="110478"/>
                    <a:pt x="123881" y="98618"/>
                  </a:cubicBezTo>
                  <a:close/>
                  <a:moveTo>
                    <a:pt x="239214" y="98411"/>
                  </a:moveTo>
                  <a:lnTo>
                    <a:pt x="239955" y="100701"/>
                  </a:lnTo>
                  <a:lnTo>
                    <a:pt x="230997" y="103168"/>
                  </a:lnTo>
                  <a:lnTo>
                    <a:pt x="202617" y="109239"/>
                  </a:lnTo>
                  <a:lnTo>
                    <a:pt x="202432" y="109189"/>
                  </a:lnTo>
                  <a:lnTo>
                    <a:pt x="185903" y="104715"/>
                  </a:lnTo>
                  <a:lnTo>
                    <a:pt x="168539" y="101502"/>
                  </a:lnTo>
                  <a:lnTo>
                    <a:pt x="165582" y="100952"/>
                  </a:lnTo>
                  <a:lnTo>
                    <a:pt x="165575" y="100953"/>
                  </a:lnTo>
                  <a:lnTo>
                    <a:pt x="165572" y="100953"/>
                  </a:lnTo>
                  <a:cubicBezTo>
                    <a:pt x="159953" y="101334"/>
                    <a:pt x="155811" y="102525"/>
                    <a:pt x="151763" y="103620"/>
                  </a:cubicBezTo>
                  <a:lnTo>
                    <a:pt x="150459" y="103733"/>
                  </a:lnTo>
                  <a:lnTo>
                    <a:pt x="132926" y="105096"/>
                  </a:lnTo>
                  <a:cubicBezTo>
                    <a:pt x="130974" y="104619"/>
                    <a:pt x="128880" y="103857"/>
                    <a:pt x="126833" y="103048"/>
                  </a:cubicBezTo>
                  <a:lnTo>
                    <a:pt x="126823" y="103082"/>
                  </a:lnTo>
                  <a:lnTo>
                    <a:pt x="125173" y="102506"/>
                  </a:lnTo>
                  <a:lnTo>
                    <a:pt x="125937" y="100029"/>
                  </a:lnTo>
                  <a:cubicBezTo>
                    <a:pt x="128128" y="101123"/>
                    <a:pt x="130701" y="102075"/>
                    <a:pt x="133464" y="102694"/>
                  </a:cubicBezTo>
                  <a:cubicBezTo>
                    <a:pt x="145563" y="105359"/>
                    <a:pt x="151422" y="99505"/>
                    <a:pt x="165427" y="98553"/>
                  </a:cubicBezTo>
                  <a:cubicBezTo>
                    <a:pt x="182624" y="97316"/>
                    <a:pt x="187006" y="105264"/>
                    <a:pt x="202869" y="106834"/>
                  </a:cubicBezTo>
                  <a:cubicBezTo>
                    <a:pt x="211633" y="107691"/>
                    <a:pt x="223828" y="106692"/>
                    <a:pt x="239214" y="98411"/>
                  </a:cubicBezTo>
                  <a:close/>
                  <a:moveTo>
                    <a:pt x="234753" y="96913"/>
                  </a:moveTo>
                  <a:lnTo>
                    <a:pt x="235518" y="97525"/>
                  </a:lnTo>
                  <a:cubicBezTo>
                    <a:pt x="224328" y="103144"/>
                    <a:pt x="213567" y="105334"/>
                    <a:pt x="203092" y="104382"/>
                  </a:cubicBezTo>
                  <a:lnTo>
                    <a:pt x="202980" y="104352"/>
                  </a:lnTo>
                  <a:close/>
                  <a:moveTo>
                    <a:pt x="165058" y="96094"/>
                  </a:moveTo>
                  <a:lnTo>
                    <a:pt x="165253" y="96129"/>
                  </a:lnTo>
                  <a:lnTo>
                    <a:pt x="150668" y="98858"/>
                  </a:lnTo>
                  <a:cubicBezTo>
                    <a:pt x="145097" y="100477"/>
                    <a:pt x="140574" y="101668"/>
                    <a:pt x="134241" y="100334"/>
                  </a:cubicBezTo>
                  <a:lnTo>
                    <a:pt x="133915" y="100235"/>
                  </a:lnTo>
                  <a:lnTo>
                    <a:pt x="150444" y="98856"/>
                  </a:lnTo>
                  <a:cubicBezTo>
                    <a:pt x="154490" y="97761"/>
                    <a:pt x="159108" y="96427"/>
                    <a:pt x="165058" y="96094"/>
                  </a:cubicBezTo>
                  <a:close/>
                  <a:moveTo>
                    <a:pt x="168857" y="95953"/>
                  </a:moveTo>
                  <a:lnTo>
                    <a:pt x="186148" y="99873"/>
                  </a:lnTo>
                  <a:lnTo>
                    <a:pt x="165253" y="96129"/>
                  </a:lnTo>
                  <a:lnTo>
                    <a:pt x="165429" y="96096"/>
                  </a:lnTo>
                  <a:cubicBezTo>
                    <a:pt x="166524" y="95953"/>
                    <a:pt x="167762" y="95953"/>
                    <a:pt x="168857" y="95953"/>
                  </a:cubicBezTo>
                  <a:close/>
                  <a:moveTo>
                    <a:pt x="210282" y="30256"/>
                  </a:moveTo>
                  <a:lnTo>
                    <a:pt x="215186" y="30256"/>
                  </a:lnTo>
                  <a:lnTo>
                    <a:pt x="215186" y="74763"/>
                  </a:lnTo>
                  <a:cubicBezTo>
                    <a:pt x="225519" y="79858"/>
                    <a:pt x="234565" y="87525"/>
                    <a:pt x="241231" y="97049"/>
                  </a:cubicBezTo>
                  <a:lnTo>
                    <a:pt x="241555" y="98706"/>
                  </a:lnTo>
                  <a:lnTo>
                    <a:pt x="240985" y="96951"/>
                  </a:lnTo>
                  <a:cubicBezTo>
                    <a:pt x="240271" y="95951"/>
                    <a:pt x="238938" y="95570"/>
                    <a:pt x="237843" y="96189"/>
                  </a:cubicBezTo>
                  <a:lnTo>
                    <a:pt x="234753" y="96913"/>
                  </a:lnTo>
                  <a:lnTo>
                    <a:pt x="211615" y="78382"/>
                  </a:lnTo>
                  <a:cubicBezTo>
                    <a:pt x="210758" y="78048"/>
                    <a:pt x="210282" y="77191"/>
                    <a:pt x="210282" y="76191"/>
                  </a:cubicBezTo>
                  <a:close/>
                  <a:moveTo>
                    <a:pt x="151287" y="30256"/>
                  </a:moveTo>
                  <a:lnTo>
                    <a:pt x="156191" y="30256"/>
                  </a:lnTo>
                  <a:lnTo>
                    <a:pt x="156191" y="76334"/>
                  </a:lnTo>
                  <a:cubicBezTo>
                    <a:pt x="156191" y="77286"/>
                    <a:pt x="155668" y="78144"/>
                    <a:pt x="154811" y="78525"/>
                  </a:cubicBezTo>
                  <a:lnTo>
                    <a:pt x="130026" y="98865"/>
                  </a:lnTo>
                  <a:lnTo>
                    <a:pt x="126928" y="97761"/>
                  </a:lnTo>
                  <a:lnTo>
                    <a:pt x="124467" y="98453"/>
                  </a:lnTo>
                  <a:lnTo>
                    <a:pt x="151287" y="75001"/>
                  </a:lnTo>
                  <a:close/>
                  <a:moveTo>
                    <a:pt x="25395" y="30256"/>
                  </a:moveTo>
                  <a:lnTo>
                    <a:pt x="30251" y="30256"/>
                  </a:lnTo>
                  <a:lnTo>
                    <a:pt x="30251" y="457115"/>
                  </a:lnTo>
                  <a:lnTo>
                    <a:pt x="25395" y="457115"/>
                  </a:lnTo>
                  <a:close/>
                  <a:moveTo>
                    <a:pt x="215186" y="25389"/>
                  </a:moveTo>
                  <a:lnTo>
                    <a:pt x="262039" y="25389"/>
                  </a:lnTo>
                  <a:cubicBezTo>
                    <a:pt x="263373" y="25389"/>
                    <a:pt x="264468" y="26487"/>
                    <a:pt x="264468" y="27823"/>
                  </a:cubicBezTo>
                  <a:cubicBezTo>
                    <a:pt x="264468" y="29159"/>
                    <a:pt x="263373" y="30256"/>
                    <a:pt x="262039" y="30256"/>
                  </a:cubicBezTo>
                  <a:lnTo>
                    <a:pt x="215186" y="30256"/>
                  </a:lnTo>
                  <a:close/>
                  <a:moveTo>
                    <a:pt x="156191" y="25389"/>
                  </a:moveTo>
                  <a:lnTo>
                    <a:pt x="210282" y="25389"/>
                  </a:lnTo>
                  <a:lnTo>
                    <a:pt x="210282" y="30256"/>
                  </a:lnTo>
                  <a:lnTo>
                    <a:pt x="156191" y="30256"/>
                  </a:lnTo>
                  <a:close/>
                  <a:moveTo>
                    <a:pt x="30251" y="25389"/>
                  </a:moveTo>
                  <a:lnTo>
                    <a:pt x="151287" y="25389"/>
                  </a:lnTo>
                  <a:lnTo>
                    <a:pt x="151287" y="30256"/>
                  </a:lnTo>
                  <a:lnTo>
                    <a:pt x="30251" y="30256"/>
                  </a:lnTo>
                  <a:close/>
                  <a:moveTo>
                    <a:pt x="2429" y="25389"/>
                  </a:moveTo>
                  <a:lnTo>
                    <a:pt x="25395" y="25389"/>
                  </a:lnTo>
                  <a:lnTo>
                    <a:pt x="25395" y="30256"/>
                  </a:lnTo>
                  <a:lnTo>
                    <a:pt x="2429" y="30256"/>
                  </a:lnTo>
                  <a:cubicBezTo>
                    <a:pt x="1095" y="30256"/>
                    <a:pt x="0" y="29159"/>
                    <a:pt x="0" y="27823"/>
                  </a:cubicBezTo>
                  <a:cubicBezTo>
                    <a:pt x="0" y="26487"/>
                    <a:pt x="1095" y="25389"/>
                    <a:pt x="2429" y="25389"/>
                  </a:cubicBezTo>
                  <a:close/>
                  <a:moveTo>
                    <a:pt x="151287" y="17565"/>
                  </a:moveTo>
                  <a:lnTo>
                    <a:pt x="215186" y="17565"/>
                  </a:lnTo>
                  <a:lnTo>
                    <a:pt x="215186" y="25389"/>
                  </a:lnTo>
                  <a:lnTo>
                    <a:pt x="210282" y="25389"/>
                  </a:lnTo>
                  <a:lnTo>
                    <a:pt x="210282" y="17572"/>
                  </a:lnTo>
                  <a:lnTo>
                    <a:pt x="156191" y="17572"/>
                  </a:lnTo>
                  <a:lnTo>
                    <a:pt x="156191" y="25389"/>
                  </a:lnTo>
                  <a:lnTo>
                    <a:pt x="151287" y="25389"/>
                  </a:lnTo>
                  <a:close/>
                  <a:moveTo>
                    <a:pt x="134353" y="12698"/>
                  </a:moveTo>
                  <a:lnTo>
                    <a:pt x="230701" y="12698"/>
                  </a:lnTo>
                  <a:cubicBezTo>
                    <a:pt x="232035" y="12698"/>
                    <a:pt x="233130" y="13795"/>
                    <a:pt x="233130" y="15131"/>
                  </a:cubicBezTo>
                  <a:cubicBezTo>
                    <a:pt x="233130" y="16467"/>
                    <a:pt x="232035" y="17565"/>
                    <a:pt x="230701" y="17565"/>
                  </a:cubicBezTo>
                  <a:lnTo>
                    <a:pt x="215186" y="17565"/>
                  </a:lnTo>
                  <a:lnTo>
                    <a:pt x="215186" y="15238"/>
                  </a:lnTo>
                  <a:cubicBezTo>
                    <a:pt x="215186" y="13905"/>
                    <a:pt x="214091" y="12810"/>
                    <a:pt x="212710" y="12810"/>
                  </a:cubicBezTo>
                  <a:lnTo>
                    <a:pt x="153716" y="12810"/>
                  </a:lnTo>
                  <a:cubicBezTo>
                    <a:pt x="152382" y="12810"/>
                    <a:pt x="151287" y="13905"/>
                    <a:pt x="151287" y="15238"/>
                  </a:cubicBezTo>
                  <a:lnTo>
                    <a:pt x="151287" y="17565"/>
                  </a:lnTo>
                  <a:lnTo>
                    <a:pt x="134353" y="17565"/>
                  </a:lnTo>
                  <a:cubicBezTo>
                    <a:pt x="133020" y="17565"/>
                    <a:pt x="131924" y="16467"/>
                    <a:pt x="131924" y="15131"/>
                  </a:cubicBezTo>
                  <a:cubicBezTo>
                    <a:pt x="131924" y="13795"/>
                    <a:pt x="133020" y="12698"/>
                    <a:pt x="134353" y="12698"/>
                  </a:cubicBezTo>
                  <a:close/>
                  <a:moveTo>
                    <a:pt x="27823" y="0"/>
                  </a:moveTo>
                  <a:cubicBezTo>
                    <a:pt x="29156" y="0"/>
                    <a:pt x="30251" y="1095"/>
                    <a:pt x="30251" y="2476"/>
                  </a:cubicBezTo>
                  <a:lnTo>
                    <a:pt x="30251" y="25389"/>
                  </a:lnTo>
                  <a:lnTo>
                    <a:pt x="25395" y="25389"/>
                  </a:lnTo>
                  <a:lnTo>
                    <a:pt x="25395" y="2476"/>
                  </a:lnTo>
                  <a:cubicBezTo>
                    <a:pt x="25395" y="1095"/>
                    <a:pt x="26490" y="0"/>
                    <a:pt x="2782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625120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E9CE97-E6C1-9ED5-EBFE-0C1E1B4F9B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5A37A061-F8E2-2CD2-E0B1-817F85A3AD0A}"/>
              </a:ext>
            </a:extLst>
          </p:cNvPr>
          <p:cNvSpPr txBox="1"/>
          <p:nvPr/>
        </p:nvSpPr>
        <p:spPr>
          <a:xfrm>
            <a:off x="753856" y="307903"/>
            <a:ext cx="59279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</a:defRPr>
            </a:lvl1pPr>
          </a:lstStyle>
          <a:p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要素四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——</a:t>
            </a: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怎么播</a:t>
            </a: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思源黑体 CN Medium" panose="020B0600000000000000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FECFB342-3386-5BD4-258D-0C0076695B65}"/>
              </a:ext>
            </a:extLst>
          </p:cNvPr>
          <p:cNvSpPr txBox="1"/>
          <p:nvPr/>
        </p:nvSpPr>
        <p:spPr>
          <a:xfrm>
            <a:off x="675911" y="1215092"/>
            <a:ext cx="1084017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28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巧用趣味内容装点直播间，多维打造超强吸引力</a:t>
            </a:r>
            <a:endParaRPr lang="zh-CN" altLang="en-US" sz="2800" b="1">
              <a:solidFill>
                <a:srgbClr val="FFC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45" name="组合 44">
            <a:extLst>
              <a:ext uri="{FF2B5EF4-FFF2-40B4-BE49-F238E27FC236}">
                <a16:creationId xmlns:a16="http://schemas.microsoft.com/office/drawing/2014/main" id="{9CB7EA23-3C0A-EB7A-6866-F06780D850B2}"/>
              </a:ext>
            </a:extLst>
          </p:cNvPr>
          <p:cNvGrpSpPr/>
          <p:nvPr/>
        </p:nvGrpSpPr>
        <p:grpSpPr>
          <a:xfrm>
            <a:off x="675910" y="2276748"/>
            <a:ext cx="10840178" cy="4161666"/>
            <a:chOff x="675910" y="2357321"/>
            <a:chExt cx="10840178" cy="4161666"/>
          </a:xfrm>
        </p:grpSpPr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5D489EEF-9F4C-886E-4E8D-B5ED3EFE80E9}"/>
                </a:ext>
              </a:extLst>
            </p:cNvPr>
            <p:cNvGrpSpPr/>
            <p:nvPr/>
          </p:nvGrpSpPr>
          <p:grpSpPr>
            <a:xfrm>
              <a:off x="675910" y="2362613"/>
              <a:ext cx="2943322" cy="4149130"/>
              <a:chOff x="1104459" y="2586647"/>
              <a:chExt cx="2520384" cy="4149130"/>
            </a:xfrm>
          </p:grpSpPr>
          <p:sp>
            <p:nvSpPr>
              <p:cNvPr id="28" name="矩形: 圆角 27">
                <a:extLst>
                  <a:ext uri="{FF2B5EF4-FFF2-40B4-BE49-F238E27FC236}">
                    <a16:creationId xmlns:a16="http://schemas.microsoft.com/office/drawing/2014/main" id="{5EFF07C4-67B8-FDF2-31D7-E2E522A963A6}"/>
                  </a:ext>
                </a:extLst>
              </p:cNvPr>
              <p:cNvSpPr/>
              <p:nvPr/>
            </p:nvSpPr>
            <p:spPr>
              <a:xfrm>
                <a:off x="1104459" y="2771121"/>
                <a:ext cx="2520384" cy="3964656"/>
              </a:xfrm>
              <a:prstGeom prst="roundRect">
                <a:avLst>
                  <a:gd name="adj" fmla="val 8605"/>
                </a:avLst>
              </a:prstGeom>
              <a:pattFill prst="dkVert">
                <a:fgClr>
                  <a:srgbClr val="FAFAFC"/>
                </a:fgClr>
                <a:bgClr>
                  <a:schemeClr val="bg1"/>
                </a:bgClr>
              </a:pattFill>
              <a:ln>
                <a:solidFill>
                  <a:schemeClr val="bg1">
                    <a:lumMod val="95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solidFill>
                    <a:schemeClr val="tx1"/>
                  </a:solidFill>
                </a:endParaRPr>
              </a:p>
            </p:txBody>
          </p:sp>
          <p:sp>
            <p:nvSpPr>
              <p:cNvPr id="29" name="矩形: 圆角 28">
                <a:extLst>
                  <a:ext uri="{FF2B5EF4-FFF2-40B4-BE49-F238E27FC236}">
                    <a16:creationId xmlns:a16="http://schemas.microsoft.com/office/drawing/2014/main" id="{D6BB0F11-7505-ECFF-962A-7BF251EEBC7D}"/>
                  </a:ext>
                </a:extLst>
              </p:cNvPr>
              <p:cNvSpPr/>
              <p:nvPr/>
            </p:nvSpPr>
            <p:spPr>
              <a:xfrm>
                <a:off x="1310237" y="2586647"/>
                <a:ext cx="2163848" cy="345639"/>
              </a:xfrm>
              <a:prstGeom prst="roundRect">
                <a:avLst>
                  <a:gd name="adj" fmla="val 50000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600" b="1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专业级防晒</a:t>
                </a:r>
              </a:p>
            </p:txBody>
          </p:sp>
          <p:sp>
            <p:nvSpPr>
              <p:cNvPr id="30" name="文本框 29">
                <a:extLst>
                  <a:ext uri="{FF2B5EF4-FFF2-40B4-BE49-F238E27FC236}">
                    <a16:creationId xmlns:a16="http://schemas.microsoft.com/office/drawing/2014/main" id="{CAC550B4-AEF4-A157-1362-E7357ECF787E}"/>
                  </a:ext>
                </a:extLst>
              </p:cNvPr>
              <p:cNvSpPr txBox="1"/>
              <p:nvPr/>
            </p:nvSpPr>
            <p:spPr>
              <a:xfrm>
                <a:off x="1182405" y="3072007"/>
                <a:ext cx="2390420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200" b="1"/>
                  <a:t>围绕挑战设置阶段，进行效果展示</a:t>
                </a:r>
              </a:p>
            </p:txBody>
          </p: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CB65F684-9658-9F8A-AE8B-78DF8E0F5E6C}"/>
                </a:ext>
              </a:extLst>
            </p:cNvPr>
            <p:cNvGrpSpPr/>
            <p:nvPr/>
          </p:nvGrpSpPr>
          <p:grpSpPr>
            <a:xfrm>
              <a:off x="3807345" y="2357321"/>
              <a:ext cx="2943322" cy="4154422"/>
              <a:chOff x="1104459" y="2581355"/>
              <a:chExt cx="2520384" cy="4154422"/>
            </a:xfrm>
          </p:grpSpPr>
          <p:sp>
            <p:nvSpPr>
              <p:cNvPr id="25" name="矩形: 圆角 24">
                <a:extLst>
                  <a:ext uri="{FF2B5EF4-FFF2-40B4-BE49-F238E27FC236}">
                    <a16:creationId xmlns:a16="http://schemas.microsoft.com/office/drawing/2014/main" id="{0F06976C-A026-7DEA-E9C4-66C22FA6943E}"/>
                  </a:ext>
                </a:extLst>
              </p:cNvPr>
              <p:cNvSpPr/>
              <p:nvPr/>
            </p:nvSpPr>
            <p:spPr>
              <a:xfrm>
                <a:off x="1104459" y="2771121"/>
                <a:ext cx="2520384" cy="3964656"/>
              </a:xfrm>
              <a:prstGeom prst="roundRect">
                <a:avLst>
                  <a:gd name="adj" fmla="val 8605"/>
                </a:avLst>
              </a:prstGeom>
              <a:pattFill prst="dkVert">
                <a:fgClr>
                  <a:srgbClr val="FAFAFC"/>
                </a:fgClr>
                <a:bgClr>
                  <a:schemeClr val="bg1"/>
                </a:bgClr>
              </a:pattFill>
              <a:ln>
                <a:solidFill>
                  <a:schemeClr val="bg1">
                    <a:lumMod val="95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solidFill>
                    <a:schemeClr val="tx1"/>
                  </a:solidFill>
                </a:endParaRPr>
              </a:p>
            </p:txBody>
          </p:sp>
          <p:sp>
            <p:nvSpPr>
              <p:cNvPr id="26" name="矩形: 圆角 25">
                <a:extLst>
                  <a:ext uri="{FF2B5EF4-FFF2-40B4-BE49-F238E27FC236}">
                    <a16:creationId xmlns:a16="http://schemas.microsoft.com/office/drawing/2014/main" id="{2D2094E1-9E14-24A0-7C14-F5E5CCA546C0}"/>
                  </a:ext>
                </a:extLst>
              </p:cNvPr>
              <p:cNvSpPr/>
              <p:nvPr/>
            </p:nvSpPr>
            <p:spPr>
              <a:xfrm>
                <a:off x="1310237" y="2581355"/>
                <a:ext cx="2163848" cy="345639"/>
              </a:xfrm>
              <a:prstGeom prst="roundRect">
                <a:avLst>
                  <a:gd name="adj" fmla="val 50000"/>
                </a:avLst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6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养肤型防晒</a:t>
                </a:r>
              </a:p>
            </p:txBody>
          </p: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72AC704E-03B9-321A-6FAB-E34C6D4D87B5}"/>
                </a:ext>
              </a:extLst>
            </p:cNvPr>
            <p:cNvGrpSpPr/>
            <p:nvPr/>
          </p:nvGrpSpPr>
          <p:grpSpPr>
            <a:xfrm>
              <a:off x="9252806" y="2358250"/>
              <a:ext cx="2263282" cy="4160737"/>
              <a:chOff x="1104456" y="2575040"/>
              <a:chExt cx="2520387" cy="4160737"/>
            </a:xfrm>
          </p:grpSpPr>
          <p:sp>
            <p:nvSpPr>
              <p:cNvPr id="19" name="矩形: 圆角 18">
                <a:extLst>
                  <a:ext uri="{FF2B5EF4-FFF2-40B4-BE49-F238E27FC236}">
                    <a16:creationId xmlns:a16="http://schemas.microsoft.com/office/drawing/2014/main" id="{3667A085-DCE4-6DB9-0142-D6D8D634F303}"/>
                  </a:ext>
                </a:extLst>
              </p:cNvPr>
              <p:cNvSpPr/>
              <p:nvPr/>
            </p:nvSpPr>
            <p:spPr>
              <a:xfrm>
                <a:off x="1104459" y="2771121"/>
                <a:ext cx="2520384" cy="3964656"/>
              </a:xfrm>
              <a:prstGeom prst="roundRect">
                <a:avLst>
                  <a:gd name="adj" fmla="val 8605"/>
                </a:avLst>
              </a:prstGeom>
              <a:pattFill prst="dkVert">
                <a:fgClr>
                  <a:srgbClr val="FAFAFC"/>
                </a:fgClr>
                <a:bgClr>
                  <a:schemeClr val="bg1"/>
                </a:bgClr>
              </a:pattFill>
              <a:ln>
                <a:solidFill>
                  <a:schemeClr val="bg1">
                    <a:lumMod val="95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solidFill>
                    <a:schemeClr val="tx1"/>
                  </a:solidFill>
                </a:endParaRPr>
              </a:p>
            </p:txBody>
          </p:sp>
          <p:sp>
            <p:nvSpPr>
              <p:cNvPr id="20" name="矩形: 圆角 19">
                <a:extLst>
                  <a:ext uri="{FF2B5EF4-FFF2-40B4-BE49-F238E27FC236}">
                    <a16:creationId xmlns:a16="http://schemas.microsoft.com/office/drawing/2014/main" id="{16032EC4-6A10-EAF9-1419-5B3E1254FBBC}"/>
                  </a:ext>
                </a:extLst>
              </p:cNvPr>
              <p:cNvSpPr/>
              <p:nvPr/>
            </p:nvSpPr>
            <p:spPr>
              <a:xfrm>
                <a:off x="1308593" y="2575040"/>
                <a:ext cx="2163848" cy="345639"/>
              </a:xfrm>
              <a:prstGeom prst="roundRect">
                <a:avLst>
                  <a:gd name="adj" fmla="val 50000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6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促销活动</a:t>
                </a:r>
              </a:p>
            </p:txBody>
          </p:sp>
          <p:sp>
            <p:nvSpPr>
              <p:cNvPr id="21" name="文本框 20">
                <a:extLst>
                  <a:ext uri="{FF2B5EF4-FFF2-40B4-BE49-F238E27FC236}">
                    <a16:creationId xmlns:a16="http://schemas.microsoft.com/office/drawing/2014/main" id="{484CDDEA-0CDC-15D3-4112-299F861D3015}"/>
                  </a:ext>
                </a:extLst>
              </p:cNvPr>
              <p:cNvSpPr txBox="1"/>
              <p:nvPr/>
            </p:nvSpPr>
            <p:spPr>
              <a:xfrm>
                <a:off x="1104456" y="3072007"/>
                <a:ext cx="2520383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200" b="1"/>
                  <a:t>定时机制</a:t>
                </a:r>
                <a:r>
                  <a:rPr lang="en-US" altLang="zh-CN" sz="1200" b="1"/>
                  <a:t>/</a:t>
                </a:r>
                <a:r>
                  <a:rPr lang="zh-CN" altLang="en-US" sz="1200" b="1"/>
                  <a:t>积累机制</a:t>
                </a:r>
              </a:p>
            </p:txBody>
          </p:sp>
        </p:grpSp>
        <p:sp>
          <p:nvSpPr>
            <p:cNvPr id="5" name="文本框 4">
              <a:extLst>
                <a:ext uri="{FF2B5EF4-FFF2-40B4-BE49-F238E27FC236}">
                  <a16:creationId xmlns:a16="http://schemas.microsoft.com/office/drawing/2014/main" id="{66737163-3AF2-7E82-86D0-3D7CCE3ABB49}"/>
                </a:ext>
              </a:extLst>
            </p:cNvPr>
            <p:cNvSpPr txBox="1"/>
            <p:nvPr/>
          </p:nvSpPr>
          <p:spPr>
            <a:xfrm>
              <a:off x="871702" y="5989130"/>
              <a:ext cx="1193861" cy="2616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100" b="1"/>
                <a:t>人肉硬核测试</a:t>
              </a:r>
            </a:p>
          </p:txBody>
        </p:sp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id="{B6EF06C7-7FBA-E42A-453F-19BABB796151}"/>
                </a:ext>
              </a:extLst>
            </p:cNvPr>
            <p:cNvGrpSpPr/>
            <p:nvPr/>
          </p:nvGrpSpPr>
          <p:grpSpPr>
            <a:xfrm>
              <a:off x="6860974" y="2358250"/>
              <a:ext cx="2263279" cy="4160737"/>
              <a:chOff x="6211127" y="2358249"/>
              <a:chExt cx="2263279" cy="4147254"/>
            </a:xfrm>
          </p:grpSpPr>
          <p:grpSp>
            <p:nvGrpSpPr>
              <p:cNvPr id="17" name="组合 16">
                <a:extLst>
                  <a:ext uri="{FF2B5EF4-FFF2-40B4-BE49-F238E27FC236}">
                    <a16:creationId xmlns:a16="http://schemas.microsoft.com/office/drawing/2014/main" id="{E77EC14F-D80B-C200-47DB-DBFE7FDAF56C}"/>
                  </a:ext>
                </a:extLst>
              </p:cNvPr>
              <p:cNvGrpSpPr/>
              <p:nvPr/>
            </p:nvGrpSpPr>
            <p:grpSpPr>
              <a:xfrm>
                <a:off x="6211127" y="2358249"/>
                <a:ext cx="2263279" cy="4147254"/>
                <a:chOff x="1104459" y="2588523"/>
                <a:chExt cx="2520384" cy="4147254"/>
              </a:xfrm>
            </p:grpSpPr>
            <p:sp>
              <p:nvSpPr>
                <p:cNvPr id="22" name="矩形: 圆角 21">
                  <a:extLst>
                    <a:ext uri="{FF2B5EF4-FFF2-40B4-BE49-F238E27FC236}">
                      <a16:creationId xmlns:a16="http://schemas.microsoft.com/office/drawing/2014/main" id="{CC04144C-123C-593E-64E5-520BED0E1D6C}"/>
                    </a:ext>
                  </a:extLst>
                </p:cNvPr>
                <p:cNvSpPr/>
                <p:nvPr/>
              </p:nvSpPr>
              <p:spPr>
                <a:xfrm>
                  <a:off x="1104459" y="2771121"/>
                  <a:ext cx="2520384" cy="3964656"/>
                </a:xfrm>
                <a:prstGeom prst="roundRect">
                  <a:avLst>
                    <a:gd name="adj" fmla="val 8605"/>
                  </a:avLst>
                </a:prstGeom>
                <a:pattFill prst="dkVert">
                  <a:fgClr>
                    <a:srgbClr val="FAFAFC"/>
                  </a:fgClr>
                  <a:bgClr>
                    <a:schemeClr val="bg1"/>
                  </a:bgClr>
                </a:pattFill>
                <a:ln>
                  <a:solidFill>
                    <a:schemeClr val="bg1">
                      <a:lumMod val="95000"/>
                    </a:schemeClr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b="1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3" name="矩形: 圆角 22">
                  <a:extLst>
                    <a:ext uri="{FF2B5EF4-FFF2-40B4-BE49-F238E27FC236}">
                      <a16:creationId xmlns:a16="http://schemas.microsoft.com/office/drawing/2014/main" id="{CF24C6A1-7EB2-04EE-F09A-DBD688CA2CAD}"/>
                    </a:ext>
                  </a:extLst>
                </p:cNvPr>
                <p:cNvSpPr/>
                <p:nvPr/>
              </p:nvSpPr>
              <p:spPr>
                <a:xfrm>
                  <a:off x="1310237" y="2588523"/>
                  <a:ext cx="2163848" cy="34563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00B050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CN" altLang="en-US" sz="1600" b="1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彩妆</a:t>
                  </a:r>
                  <a:r>
                    <a:rPr lang="en-US" altLang="zh-CN" sz="1600" b="1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+</a:t>
                  </a:r>
                  <a:r>
                    <a:rPr lang="zh-CN" altLang="en-US" sz="1600" b="1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防晒</a:t>
                  </a:r>
                </a:p>
              </p:txBody>
            </p:sp>
          </p:grpSp>
          <p:sp>
            <p:nvSpPr>
              <p:cNvPr id="9" name="文本框 8">
                <a:extLst>
                  <a:ext uri="{FF2B5EF4-FFF2-40B4-BE49-F238E27FC236}">
                    <a16:creationId xmlns:a16="http://schemas.microsoft.com/office/drawing/2014/main" id="{018CF703-3A64-EEF8-B8AD-76B89AA0FB20}"/>
                  </a:ext>
                </a:extLst>
              </p:cNvPr>
              <p:cNvSpPr txBox="1"/>
              <p:nvPr/>
            </p:nvSpPr>
            <p:spPr>
              <a:xfrm>
                <a:off x="6289072" y="5982890"/>
                <a:ext cx="2146573" cy="26076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100" b="1"/>
                  <a:t>差异肤色闺蜜挑战</a:t>
                </a:r>
              </a:p>
            </p:txBody>
          </p:sp>
        </p:grpSp>
        <p:pic>
          <p:nvPicPr>
            <p:cNvPr id="33" name="图片 32">
              <a:extLst>
                <a:ext uri="{FF2B5EF4-FFF2-40B4-BE49-F238E27FC236}">
                  <a16:creationId xmlns:a16="http://schemas.microsoft.com/office/drawing/2014/main" id="{A54D31EA-0498-9F8E-B7DF-6F8EDB9B586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71702" y="3425857"/>
              <a:ext cx="1193861" cy="2394073"/>
            </a:xfrm>
            <a:prstGeom prst="roundRect">
              <a:avLst>
                <a:gd name="adj" fmla="val 7312"/>
              </a:avLst>
            </a:prstGeom>
          </p:spPr>
        </p:pic>
        <p:pic>
          <p:nvPicPr>
            <p:cNvPr id="34" name="图片 33">
              <a:extLst>
                <a:ext uri="{FF2B5EF4-FFF2-40B4-BE49-F238E27FC236}">
                  <a16:creationId xmlns:a16="http://schemas.microsoft.com/office/drawing/2014/main" id="{0AABECA4-AFC3-6710-C8C4-142687BF013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5" r="265"/>
            <a:stretch/>
          </p:blipFill>
          <p:spPr>
            <a:xfrm>
              <a:off x="2253676" y="3425857"/>
              <a:ext cx="1193861" cy="2394073"/>
            </a:xfrm>
            <a:prstGeom prst="roundRect">
              <a:avLst>
                <a:gd name="adj" fmla="val 7312"/>
              </a:avLst>
            </a:prstGeom>
          </p:spPr>
        </p:pic>
        <p:sp>
          <p:nvSpPr>
            <p:cNvPr id="35" name="文本框 34">
              <a:extLst>
                <a:ext uri="{FF2B5EF4-FFF2-40B4-BE49-F238E27FC236}">
                  <a16:creationId xmlns:a16="http://schemas.microsoft.com/office/drawing/2014/main" id="{0ED193F2-0DBE-2608-FF94-7482E539CAC6}"/>
                </a:ext>
              </a:extLst>
            </p:cNvPr>
            <p:cNvSpPr txBox="1"/>
            <p:nvPr/>
          </p:nvSpPr>
          <p:spPr>
            <a:xfrm>
              <a:off x="2245467" y="5989130"/>
              <a:ext cx="1193861" cy="2616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100" b="1"/>
                <a:t>有趣替代测试</a:t>
              </a:r>
            </a:p>
          </p:txBody>
        </p:sp>
        <p:sp>
          <p:nvSpPr>
            <p:cNvPr id="36" name="文本框 35">
              <a:extLst>
                <a:ext uri="{FF2B5EF4-FFF2-40B4-BE49-F238E27FC236}">
                  <a16:creationId xmlns:a16="http://schemas.microsoft.com/office/drawing/2014/main" id="{78B6B35D-F145-8C13-57F5-4A205A498BA1}"/>
                </a:ext>
              </a:extLst>
            </p:cNvPr>
            <p:cNvSpPr txBox="1"/>
            <p:nvPr/>
          </p:nvSpPr>
          <p:spPr>
            <a:xfrm>
              <a:off x="3998776" y="5989130"/>
              <a:ext cx="1193861" cy="2616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100" b="1"/>
                <a:t>可视化做实验</a:t>
              </a:r>
            </a:p>
          </p:txBody>
        </p:sp>
        <p:pic>
          <p:nvPicPr>
            <p:cNvPr id="37" name="图片 36">
              <a:extLst>
                <a:ext uri="{FF2B5EF4-FFF2-40B4-BE49-F238E27FC236}">
                  <a16:creationId xmlns:a16="http://schemas.microsoft.com/office/drawing/2014/main" id="{1AD8752E-072F-A969-37AD-F68FCF6C4D0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31" b="331"/>
            <a:stretch/>
          </p:blipFill>
          <p:spPr>
            <a:xfrm>
              <a:off x="3998776" y="3425857"/>
              <a:ext cx="1193861" cy="2394073"/>
            </a:xfrm>
            <a:prstGeom prst="roundRect">
              <a:avLst>
                <a:gd name="adj" fmla="val 7312"/>
              </a:avLst>
            </a:prstGeom>
          </p:spPr>
        </p:pic>
        <p:pic>
          <p:nvPicPr>
            <p:cNvPr id="38" name="图片 37">
              <a:extLst>
                <a:ext uri="{FF2B5EF4-FFF2-40B4-BE49-F238E27FC236}">
                  <a16:creationId xmlns:a16="http://schemas.microsoft.com/office/drawing/2014/main" id="{CFF11C80-65AA-17DB-5088-DAE0DF8CCF7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7" r="707"/>
            <a:stretch/>
          </p:blipFill>
          <p:spPr>
            <a:xfrm>
              <a:off x="5380750" y="3425857"/>
              <a:ext cx="1193861" cy="2394073"/>
            </a:xfrm>
            <a:prstGeom prst="roundRect">
              <a:avLst>
                <a:gd name="adj" fmla="val 7312"/>
              </a:avLst>
            </a:prstGeom>
          </p:spPr>
        </p:pic>
        <p:sp>
          <p:nvSpPr>
            <p:cNvPr id="39" name="文本框 38">
              <a:extLst>
                <a:ext uri="{FF2B5EF4-FFF2-40B4-BE49-F238E27FC236}">
                  <a16:creationId xmlns:a16="http://schemas.microsoft.com/office/drawing/2014/main" id="{CF7A18D2-824E-D593-6512-C045F9499F9D}"/>
                </a:ext>
              </a:extLst>
            </p:cNvPr>
            <p:cNvSpPr txBox="1"/>
            <p:nvPr/>
          </p:nvSpPr>
          <p:spPr>
            <a:xfrm>
              <a:off x="5372541" y="5989130"/>
              <a:ext cx="1193861" cy="2616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100" b="1"/>
                <a:t>讲故事引共鸣</a:t>
              </a:r>
            </a:p>
          </p:txBody>
        </p:sp>
        <p:pic>
          <p:nvPicPr>
            <p:cNvPr id="41" name="图片 40">
              <a:extLst>
                <a:ext uri="{FF2B5EF4-FFF2-40B4-BE49-F238E27FC236}">
                  <a16:creationId xmlns:a16="http://schemas.microsoft.com/office/drawing/2014/main" id="{247472B9-0FB6-79E0-805A-9CD6ACBDE5E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268676" y="3385496"/>
              <a:ext cx="1447874" cy="2603634"/>
            </a:xfrm>
            <a:prstGeom prst="roundRect">
              <a:avLst>
                <a:gd name="adj" fmla="val 9436"/>
              </a:avLst>
            </a:prstGeom>
          </p:spPr>
        </p:pic>
        <p:pic>
          <p:nvPicPr>
            <p:cNvPr id="43" name="图片 42">
              <a:extLst>
                <a:ext uri="{FF2B5EF4-FFF2-40B4-BE49-F238E27FC236}">
                  <a16:creationId xmlns:a16="http://schemas.microsoft.com/office/drawing/2014/main" id="{D65C21B1-C365-68CD-E78F-ACF286F5538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754733" y="3433102"/>
              <a:ext cx="1252967" cy="2492675"/>
            </a:xfrm>
            <a:prstGeom prst="roundRect">
              <a:avLst>
                <a:gd name="adj" fmla="val 8868"/>
              </a:avLst>
            </a:prstGeom>
          </p:spPr>
        </p:pic>
        <p:sp>
          <p:nvSpPr>
            <p:cNvPr id="44" name="文本框 43">
              <a:extLst>
                <a:ext uri="{FF2B5EF4-FFF2-40B4-BE49-F238E27FC236}">
                  <a16:creationId xmlns:a16="http://schemas.microsoft.com/office/drawing/2014/main" id="{802EBAA1-A8B3-A354-C9A3-1061A9272414}"/>
                </a:ext>
              </a:extLst>
            </p:cNvPr>
            <p:cNvSpPr txBox="1"/>
            <p:nvPr/>
          </p:nvSpPr>
          <p:spPr>
            <a:xfrm>
              <a:off x="9307929" y="6000225"/>
              <a:ext cx="2146573" cy="2616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100" b="1"/>
                <a:t>赠品升级</a:t>
              </a:r>
              <a:r>
                <a:rPr lang="en-US" altLang="zh-CN" sz="1100" b="1"/>
                <a:t>/</a:t>
              </a:r>
              <a:r>
                <a:rPr lang="zh-CN" altLang="en-US" sz="1100" b="1"/>
                <a:t>大额福袋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04644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6684F1-9FF4-7A69-7359-E453D40260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EADAB9A4-D671-48A9-F1A9-7893DFBF4B71}"/>
              </a:ext>
            </a:extLst>
          </p:cNvPr>
          <p:cNvSpPr txBox="1"/>
          <p:nvPr/>
        </p:nvSpPr>
        <p:spPr>
          <a:xfrm>
            <a:off x="753856" y="307903"/>
            <a:ext cx="59279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</a:defRPr>
            </a:lvl1pPr>
          </a:lstStyle>
          <a:p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要素五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——</a:t>
            </a: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谁来播</a:t>
            </a: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思源黑体 CN Medium" panose="020B0600000000000000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5C8F67E-2FBA-F103-47E1-DF7858D6E2F7}"/>
              </a:ext>
            </a:extLst>
          </p:cNvPr>
          <p:cNvSpPr txBox="1"/>
          <p:nvPr/>
        </p:nvSpPr>
        <p:spPr>
          <a:xfrm>
            <a:off x="675911" y="1215092"/>
            <a:ext cx="1084017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28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邀请权威身份发声，影显产品价值</a:t>
            </a:r>
            <a:endParaRPr lang="zh-CN" altLang="en-US" sz="2800" b="1">
              <a:solidFill>
                <a:srgbClr val="FFC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54" name="组合 53">
            <a:extLst>
              <a:ext uri="{FF2B5EF4-FFF2-40B4-BE49-F238E27FC236}">
                <a16:creationId xmlns:a16="http://schemas.microsoft.com/office/drawing/2014/main" id="{E1A9849D-A226-11D8-46A8-B775F5AC814A}"/>
              </a:ext>
            </a:extLst>
          </p:cNvPr>
          <p:cNvGrpSpPr/>
          <p:nvPr/>
        </p:nvGrpSpPr>
        <p:grpSpPr>
          <a:xfrm>
            <a:off x="620069" y="2276748"/>
            <a:ext cx="10840175" cy="3900687"/>
            <a:chOff x="675910" y="2276748"/>
            <a:chExt cx="10840175" cy="3900687"/>
          </a:xfrm>
        </p:grpSpPr>
        <p:grpSp>
          <p:nvGrpSpPr>
            <p:cNvPr id="53" name="组合 52">
              <a:extLst>
                <a:ext uri="{FF2B5EF4-FFF2-40B4-BE49-F238E27FC236}">
                  <a16:creationId xmlns:a16="http://schemas.microsoft.com/office/drawing/2014/main" id="{C928655B-B60F-0BFB-D001-38A89EC60AE2}"/>
                </a:ext>
              </a:extLst>
            </p:cNvPr>
            <p:cNvGrpSpPr/>
            <p:nvPr/>
          </p:nvGrpSpPr>
          <p:grpSpPr>
            <a:xfrm>
              <a:off x="10058730" y="2277677"/>
              <a:ext cx="1457355" cy="3894113"/>
              <a:chOff x="10058730" y="2277677"/>
              <a:chExt cx="1457355" cy="3894113"/>
            </a:xfrm>
          </p:grpSpPr>
          <p:grpSp>
            <p:nvGrpSpPr>
              <p:cNvPr id="3" name="组合 2">
                <a:extLst>
                  <a:ext uri="{FF2B5EF4-FFF2-40B4-BE49-F238E27FC236}">
                    <a16:creationId xmlns:a16="http://schemas.microsoft.com/office/drawing/2014/main" id="{79EE1A87-CB85-70DC-18C0-5A678654E9A8}"/>
                  </a:ext>
                </a:extLst>
              </p:cNvPr>
              <p:cNvGrpSpPr/>
              <p:nvPr/>
            </p:nvGrpSpPr>
            <p:grpSpPr>
              <a:xfrm>
                <a:off x="10058730" y="2277677"/>
                <a:ext cx="1457355" cy="3894113"/>
                <a:chOff x="9816354" y="2277677"/>
                <a:chExt cx="1699733" cy="3894113"/>
              </a:xfrm>
            </p:grpSpPr>
            <p:grpSp>
              <p:nvGrpSpPr>
                <p:cNvPr id="18" name="组合 17">
                  <a:extLst>
                    <a:ext uri="{FF2B5EF4-FFF2-40B4-BE49-F238E27FC236}">
                      <a16:creationId xmlns:a16="http://schemas.microsoft.com/office/drawing/2014/main" id="{B78120F9-2F7F-A2C2-8A5B-A43FEEF3182C}"/>
                    </a:ext>
                  </a:extLst>
                </p:cNvPr>
                <p:cNvGrpSpPr/>
                <p:nvPr/>
              </p:nvGrpSpPr>
              <p:grpSpPr>
                <a:xfrm>
                  <a:off x="9816354" y="2277677"/>
                  <a:ext cx="1699733" cy="3894113"/>
                  <a:chOff x="1104459" y="2575040"/>
                  <a:chExt cx="2520384" cy="3894113"/>
                </a:xfrm>
              </p:grpSpPr>
              <p:sp>
                <p:nvSpPr>
                  <p:cNvPr id="19" name="矩形: 圆角 18">
                    <a:extLst>
                      <a:ext uri="{FF2B5EF4-FFF2-40B4-BE49-F238E27FC236}">
                        <a16:creationId xmlns:a16="http://schemas.microsoft.com/office/drawing/2014/main" id="{CE0E7139-786D-F8E1-BFFE-C20CA2AC6E35}"/>
                      </a:ext>
                    </a:extLst>
                  </p:cNvPr>
                  <p:cNvSpPr/>
                  <p:nvPr/>
                </p:nvSpPr>
                <p:spPr>
                  <a:xfrm>
                    <a:off x="1104459" y="3305809"/>
                    <a:ext cx="2520384" cy="3163344"/>
                  </a:xfrm>
                  <a:prstGeom prst="roundRect">
                    <a:avLst>
                      <a:gd name="adj" fmla="val 8605"/>
                    </a:avLst>
                  </a:prstGeom>
                  <a:pattFill prst="dkVert">
                    <a:fgClr>
                      <a:srgbClr val="FAFAFC"/>
                    </a:fgClr>
                    <a:bgClr>
                      <a:schemeClr val="bg1"/>
                    </a:bgClr>
                  </a:pattFill>
                  <a:ln>
                    <a:solidFill>
                      <a:schemeClr val="bg1">
                        <a:lumMod val="95000"/>
                      </a:schemeClr>
                    </a:solidFill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b="1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0" name="矩形: 圆角 19">
                    <a:extLst>
                      <a:ext uri="{FF2B5EF4-FFF2-40B4-BE49-F238E27FC236}">
                        <a16:creationId xmlns:a16="http://schemas.microsoft.com/office/drawing/2014/main" id="{D0ADDA33-DD18-46B0-5356-05692F94426D}"/>
                      </a:ext>
                    </a:extLst>
                  </p:cNvPr>
                  <p:cNvSpPr/>
                  <p:nvPr/>
                </p:nvSpPr>
                <p:spPr>
                  <a:xfrm>
                    <a:off x="1308593" y="2575040"/>
                    <a:ext cx="2163848" cy="444475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chemeClr val="accent4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zh-CN" altLang="en-US" sz="1600" b="1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</a:rPr>
                      <a:t>促销活动</a:t>
                    </a:r>
                  </a:p>
                </p:txBody>
              </p:sp>
            </p:grpSp>
            <p:sp>
              <p:nvSpPr>
                <p:cNvPr id="44" name="文本框 43">
                  <a:extLst>
                    <a:ext uri="{FF2B5EF4-FFF2-40B4-BE49-F238E27FC236}">
                      <a16:creationId xmlns:a16="http://schemas.microsoft.com/office/drawing/2014/main" id="{6BCF81B9-8CD7-8512-89B2-BE6B9942A23D}"/>
                    </a:ext>
                  </a:extLst>
                </p:cNvPr>
                <p:cNvSpPr txBox="1"/>
                <p:nvPr/>
              </p:nvSpPr>
              <p:spPr>
                <a:xfrm>
                  <a:off x="9929680" y="5628899"/>
                  <a:ext cx="1507969" cy="26161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100" b="1"/>
                    <a:t>老板</a:t>
                  </a:r>
                  <a:r>
                    <a:rPr lang="en-US" altLang="zh-CN" sz="1100" b="1"/>
                    <a:t>/</a:t>
                  </a:r>
                  <a:r>
                    <a:rPr lang="zh-CN" altLang="en-US" sz="1100" b="1"/>
                    <a:t>店长</a:t>
                  </a:r>
                </a:p>
              </p:txBody>
            </p:sp>
          </p:grpSp>
          <p:pic>
            <p:nvPicPr>
              <p:cNvPr id="27" name="图片 26">
                <a:extLst>
                  <a:ext uri="{FF2B5EF4-FFF2-40B4-BE49-F238E27FC236}">
                    <a16:creationId xmlns:a16="http://schemas.microsoft.com/office/drawing/2014/main" id="{E24D7629-2A20-567A-0164-2BD37DAF0DB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0320400" y="3553918"/>
                <a:ext cx="921947" cy="1788687"/>
              </a:xfrm>
              <a:prstGeom prst="roundRect">
                <a:avLst>
                  <a:gd name="adj" fmla="val 10610"/>
                </a:avLst>
              </a:prstGeom>
            </p:spPr>
          </p:pic>
        </p:grpSp>
        <p:grpSp>
          <p:nvGrpSpPr>
            <p:cNvPr id="52" name="组合 51">
              <a:extLst>
                <a:ext uri="{FF2B5EF4-FFF2-40B4-BE49-F238E27FC236}">
                  <a16:creationId xmlns:a16="http://schemas.microsoft.com/office/drawing/2014/main" id="{5A125D0F-0243-5632-ED6E-0A989D4FD88E}"/>
                </a:ext>
              </a:extLst>
            </p:cNvPr>
            <p:cNvGrpSpPr/>
            <p:nvPr/>
          </p:nvGrpSpPr>
          <p:grpSpPr>
            <a:xfrm>
              <a:off x="7890921" y="2277677"/>
              <a:ext cx="2038346" cy="3894113"/>
              <a:chOff x="7890921" y="2277677"/>
              <a:chExt cx="2038346" cy="3894113"/>
            </a:xfrm>
          </p:grpSpPr>
          <p:grpSp>
            <p:nvGrpSpPr>
              <p:cNvPr id="31" name="组合 30">
                <a:extLst>
                  <a:ext uri="{FF2B5EF4-FFF2-40B4-BE49-F238E27FC236}">
                    <a16:creationId xmlns:a16="http://schemas.microsoft.com/office/drawing/2014/main" id="{A73332C4-9747-E8FA-43C7-0CD75C2A9696}"/>
                  </a:ext>
                </a:extLst>
              </p:cNvPr>
              <p:cNvGrpSpPr/>
              <p:nvPr/>
            </p:nvGrpSpPr>
            <p:grpSpPr>
              <a:xfrm>
                <a:off x="7890921" y="2277677"/>
                <a:ext cx="2038346" cy="3894113"/>
                <a:chOff x="6211127" y="2358249"/>
                <a:chExt cx="2263279" cy="3881494"/>
              </a:xfrm>
            </p:grpSpPr>
            <p:grpSp>
              <p:nvGrpSpPr>
                <p:cNvPr id="17" name="组合 16">
                  <a:extLst>
                    <a:ext uri="{FF2B5EF4-FFF2-40B4-BE49-F238E27FC236}">
                      <a16:creationId xmlns:a16="http://schemas.microsoft.com/office/drawing/2014/main" id="{57A24110-EF68-66F2-1897-F6235236D326}"/>
                    </a:ext>
                  </a:extLst>
                </p:cNvPr>
                <p:cNvGrpSpPr/>
                <p:nvPr/>
              </p:nvGrpSpPr>
              <p:grpSpPr>
                <a:xfrm>
                  <a:off x="6211127" y="2358249"/>
                  <a:ext cx="2263279" cy="3881494"/>
                  <a:chOff x="1104459" y="2588523"/>
                  <a:chExt cx="2520384" cy="3881494"/>
                </a:xfrm>
              </p:grpSpPr>
              <p:sp>
                <p:nvSpPr>
                  <p:cNvPr id="22" name="矩形: 圆角 21">
                    <a:extLst>
                      <a:ext uri="{FF2B5EF4-FFF2-40B4-BE49-F238E27FC236}">
                        <a16:creationId xmlns:a16="http://schemas.microsoft.com/office/drawing/2014/main" id="{5B413A25-B967-6F65-180F-815DDA258F06}"/>
                      </a:ext>
                    </a:extLst>
                  </p:cNvPr>
                  <p:cNvSpPr/>
                  <p:nvPr/>
                </p:nvSpPr>
                <p:spPr>
                  <a:xfrm>
                    <a:off x="1104459" y="3305935"/>
                    <a:ext cx="2520384" cy="3164082"/>
                  </a:xfrm>
                  <a:prstGeom prst="roundRect">
                    <a:avLst>
                      <a:gd name="adj" fmla="val 8605"/>
                    </a:avLst>
                  </a:prstGeom>
                  <a:pattFill prst="dkVert">
                    <a:fgClr>
                      <a:srgbClr val="FAFAFC"/>
                    </a:fgClr>
                    <a:bgClr>
                      <a:schemeClr val="bg1"/>
                    </a:bgClr>
                  </a:pattFill>
                  <a:ln>
                    <a:solidFill>
                      <a:schemeClr val="bg1">
                        <a:lumMod val="95000"/>
                      </a:schemeClr>
                    </a:solidFill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b="1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3" name="矩形: 圆角 22">
                    <a:extLst>
                      <a:ext uri="{FF2B5EF4-FFF2-40B4-BE49-F238E27FC236}">
                        <a16:creationId xmlns:a16="http://schemas.microsoft.com/office/drawing/2014/main" id="{01497533-481A-4DC7-58E1-BB02F21AD8D0}"/>
                      </a:ext>
                    </a:extLst>
                  </p:cNvPr>
                  <p:cNvSpPr/>
                  <p:nvPr/>
                </p:nvSpPr>
                <p:spPr>
                  <a:xfrm>
                    <a:off x="1310237" y="2588523"/>
                    <a:ext cx="2163849" cy="444475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0070C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zh-CN" altLang="en-US" sz="1600" b="1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</a:rPr>
                      <a:t>彩妆</a:t>
                    </a:r>
                    <a:r>
                      <a:rPr lang="en-US" altLang="zh-CN" sz="1600" b="1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</a:rPr>
                      <a:t>+</a:t>
                    </a:r>
                    <a:r>
                      <a:rPr lang="zh-CN" altLang="en-US" sz="1600" b="1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</a:rPr>
                      <a:t>防晒</a:t>
                    </a:r>
                  </a:p>
                </p:txBody>
              </p:sp>
            </p:grpSp>
            <p:sp>
              <p:nvSpPr>
                <p:cNvPr id="9" name="文本框 8">
                  <a:extLst>
                    <a:ext uri="{FF2B5EF4-FFF2-40B4-BE49-F238E27FC236}">
                      <a16:creationId xmlns:a16="http://schemas.microsoft.com/office/drawing/2014/main" id="{BB7771FD-DEF0-6EDD-4963-D78CEEF732E7}"/>
                    </a:ext>
                  </a:extLst>
                </p:cNvPr>
                <p:cNvSpPr txBox="1"/>
                <p:nvPr/>
              </p:nvSpPr>
              <p:spPr>
                <a:xfrm>
                  <a:off x="6289074" y="5697874"/>
                  <a:ext cx="1158403" cy="26076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100" b="1"/>
                    <a:t>化妆师</a:t>
                  </a:r>
                </a:p>
              </p:txBody>
            </p:sp>
          </p:grpSp>
          <p:pic>
            <p:nvPicPr>
              <p:cNvPr id="13" name="图片 12">
                <a:extLst>
                  <a:ext uri="{FF2B5EF4-FFF2-40B4-BE49-F238E27FC236}">
                    <a16:creationId xmlns:a16="http://schemas.microsoft.com/office/drawing/2014/main" id="{1394CFB3-672C-7CC7-A53F-6B0AB9CCF07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961121" y="3555079"/>
                <a:ext cx="924614" cy="1788687"/>
              </a:xfrm>
              <a:prstGeom prst="roundRect">
                <a:avLst>
                  <a:gd name="adj" fmla="val 8363"/>
                </a:avLst>
              </a:prstGeom>
            </p:spPr>
          </p:pic>
          <p:pic>
            <p:nvPicPr>
              <p:cNvPr id="14" name="图片 13">
                <a:extLst>
                  <a:ext uri="{FF2B5EF4-FFF2-40B4-BE49-F238E27FC236}">
                    <a16:creationId xmlns:a16="http://schemas.microsoft.com/office/drawing/2014/main" id="{2B68A989-E86E-ECD3-CF4B-8381BC3E6B8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595" b="595"/>
              <a:stretch/>
            </p:blipFill>
            <p:spPr>
              <a:xfrm>
                <a:off x="8945194" y="3553918"/>
                <a:ext cx="924614" cy="1788687"/>
              </a:xfrm>
              <a:prstGeom prst="roundRect">
                <a:avLst>
                  <a:gd name="adj" fmla="val 8363"/>
                </a:avLst>
              </a:prstGeom>
            </p:spPr>
          </p:pic>
          <p:sp>
            <p:nvSpPr>
              <p:cNvPr id="32" name="文本框 31">
                <a:extLst>
                  <a:ext uri="{FF2B5EF4-FFF2-40B4-BE49-F238E27FC236}">
                    <a16:creationId xmlns:a16="http://schemas.microsoft.com/office/drawing/2014/main" id="{E7CCBF29-753C-EBFE-F4E5-DF4D2BCDBA2A}"/>
                  </a:ext>
                </a:extLst>
              </p:cNvPr>
              <p:cNvSpPr txBox="1"/>
              <p:nvPr/>
            </p:nvSpPr>
            <p:spPr>
              <a:xfrm>
                <a:off x="8885990" y="5628159"/>
                <a:ext cx="1043277" cy="26161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100" b="1"/>
                  <a:t>化妆达人</a:t>
                </a:r>
              </a:p>
            </p:txBody>
          </p:sp>
        </p:grpSp>
        <p:grpSp>
          <p:nvGrpSpPr>
            <p:cNvPr id="51" name="组合 50">
              <a:extLst>
                <a:ext uri="{FF2B5EF4-FFF2-40B4-BE49-F238E27FC236}">
                  <a16:creationId xmlns:a16="http://schemas.microsoft.com/office/drawing/2014/main" id="{5154939D-99AE-8C77-8A2F-6B448C08B661}"/>
                </a:ext>
              </a:extLst>
            </p:cNvPr>
            <p:cNvGrpSpPr/>
            <p:nvPr/>
          </p:nvGrpSpPr>
          <p:grpSpPr>
            <a:xfrm>
              <a:off x="4797498" y="2276748"/>
              <a:ext cx="2971499" cy="3900687"/>
              <a:chOff x="4797498" y="2276748"/>
              <a:chExt cx="2971499" cy="3900687"/>
            </a:xfrm>
          </p:grpSpPr>
          <p:grpSp>
            <p:nvGrpSpPr>
              <p:cNvPr id="4" name="组合 3">
                <a:extLst>
                  <a:ext uri="{FF2B5EF4-FFF2-40B4-BE49-F238E27FC236}">
                    <a16:creationId xmlns:a16="http://schemas.microsoft.com/office/drawing/2014/main" id="{303FAE96-C2E5-BA5B-8CB8-06198DC11ACD}"/>
                  </a:ext>
                </a:extLst>
              </p:cNvPr>
              <p:cNvGrpSpPr/>
              <p:nvPr/>
            </p:nvGrpSpPr>
            <p:grpSpPr>
              <a:xfrm>
                <a:off x="4797498" y="2276748"/>
                <a:ext cx="2971499" cy="3900687"/>
                <a:chOff x="3779168" y="2276748"/>
                <a:chExt cx="2971499" cy="3900687"/>
              </a:xfrm>
            </p:grpSpPr>
            <p:grpSp>
              <p:nvGrpSpPr>
                <p:cNvPr id="16" name="组合 15">
                  <a:extLst>
                    <a:ext uri="{FF2B5EF4-FFF2-40B4-BE49-F238E27FC236}">
                      <a16:creationId xmlns:a16="http://schemas.microsoft.com/office/drawing/2014/main" id="{17B48081-5056-2F2A-A2EA-0DA169656B52}"/>
                    </a:ext>
                  </a:extLst>
                </p:cNvPr>
                <p:cNvGrpSpPr/>
                <p:nvPr/>
              </p:nvGrpSpPr>
              <p:grpSpPr>
                <a:xfrm>
                  <a:off x="3807345" y="2276748"/>
                  <a:ext cx="2943322" cy="3900687"/>
                  <a:chOff x="1104459" y="2581355"/>
                  <a:chExt cx="2520384" cy="3900687"/>
                </a:xfrm>
              </p:grpSpPr>
              <p:sp>
                <p:nvSpPr>
                  <p:cNvPr id="25" name="矩形: 圆角 24">
                    <a:extLst>
                      <a:ext uri="{FF2B5EF4-FFF2-40B4-BE49-F238E27FC236}">
                        <a16:creationId xmlns:a16="http://schemas.microsoft.com/office/drawing/2014/main" id="{087659B3-A38B-EC26-9B8A-8AF04B2F10FB}"/>
                      </a:ext>
                    </a:extLst>
                  </p:cNvPr>
                  <p:cNvSpPr/>
                  <p:nvPr/>
                </p:nvSpPr>
                <p:spPr>
                  <a:xfrm>
                    <a:off x="1104459" y="3307673"/>
                    <a:ext cx="2520384" cy="3174369"/>
                  </a:xfrm>
                  <a:prstGeom prst="roundRect">
                    <a:avLst>
                      <a:gd name="adj" fmla="val 8605"/>
                    </a:avLst>
                  </a:prstGeom>
                  <a:pattFill prst="dkVert">
                    <a:fgClr>
                      <a:srgbClr val="FAFAFC"/>
                    </a:fgClr>
                    <a:bgClr>
                      <a:schemeClr val="bg1"/>
                    </a:bgClr>
                  </a:pattFill>
                  <a:ln>
                    <a:solidFill>
                      <a:schemeClr val="bg1">
                        <a:lumMod val="95000"/>
                      </a:schemeClr>
                    </a:solidFill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b="1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6" name="矩形: 圆角 25">
                    <a:extLst>
                      <a:ext uri="{FF2B5EF4-FFF2-40B4-BE49-F238E27FC236}">
                        <a16:creationId xmlns:a16="http://schemas.microsoft.com/office/drawing/2014/main" id="{E5D678FB-372D-17D8-9E71-662D0F898556}"/>
                      </a:ext>
                    </a:extLst>
                  </p:cNvPr>
                  <p:cNvSpPr/>
                  <p:nvPr/>
                </p:nvSpPr>
                <p:spPr>
                  <a:xfrm>
                    <a:off x="1310237" y="2581355"/>
                    <a:ext cx="2163848" cy="444475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00B05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zh-CN" altLang="en-US" sz="1600" b="1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</a:rPr>
                      <a:t>养肤型防晒</a:t>
                    </a:r>
                  </a:p>
                </p:txBody>
              </p:sp>
            </p:grpSp>
            <p:sp>
              <p:nvSpPr>
                <p:cNvPr id="36" name="文本框 35">
                  <a:extLst>
                    <a:ext uri="{FF2B5EF4-FFF2-40B4-BE49-F238E27FC236}">
                      <a16:creationId xmlns:a16="http://schemas.microsoft.com/office/drawing/2014/main" id="{6C98EA5F-41DC-77B7-6DB8-327A19FDAFB6}"/>
                    </a:ext>
                  </a:extLst>
                </p:cNvPr>
                <p:cNvSpPr txBox="1"/>
                <p:nvPr/>
              </p:nvSpPr>
              <p:spPr>
                <a:xfrm>
                  <a:off x="3779168" y="5625277"/>
                  <a:ext cx="1009990" cy="261610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100" b="1"/>
                    <a:t>明星</a:t>
                  </a:r>
                </a:p>
              </p:txBody>
            </p:sp>
          </p:grpSp>
          <p:pic>
            <p:nvPicPr>
              <p:cNvPr id="11" name="图片 10">
                <a:extLst>
                  <a:ext uri="{FF2B5EF4-FFF2-40B4-BE49-F238E27FC236}">
                    <a16:creationId xmlns:a16="http://schemas.microsoft.com/office/drawing/2014/main" id="{AD34DC08-FBEA-AA5B-8CF9-EC84C7353C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872361" y="3559989"/>
                <a:ext cx="2820663" cy="1782616"/>
              </a:xfrm>
              <a:prstGeom prst="roundRect">
                <a:avLst>
                  <a:gd name="adj" fmla="val 5312"/>
                </a:avLst>
              </a:prstGeom>
            </p:spPr>
          </p:pic>
          <p:sp>
            <p:nvSpPr>
              <p:cNvPr id="40" name="文本框 39">
                <a:extLst>
                  <a:ext uri="{FF2B5EF4-FFF2-40B4-BE49-F238E27FC236}">
                    <a16:creationId xmlns:a16="http://schemas.microsoft.com/office/drawing/2014/main" id="{43503C80-E688-72AC-2452-C273CDD7D354}"/>
                  </a:ext>
                </a:extLst>
              </p:cNvPr>
              <p:cNvSpPr txBox="1"/>
              <p:nvPr/>
            </p:nvSpPr>
            <p:spPr>
              <a:xfrm>
                <a:off x="5877688" y="5625277"/>
                <a:ext cx="804108" cy="26161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100" b="1"/>
                  <a:t>总裁</a:t>
                </a:r>
              </a:p>
            </p:txBody>
          </p:sp>
          <p:sp>
            <p:nvSpPr>
              <p:cNvPr id="42" name="文本框 41">
                <a:extLst>
                  <a:ext uri="{FF2B5EF4-FFF2-40B4-BE49-F238E27FC236}">
                    <a16:creationId xmlns:a16="http://schemas.microsoft.com/office/drawing/2014/main" id="{0452EF85-B8F1-1231-58B9-924378B1FEBD}"/>
                  </a:ext>
                </a:extLst>
              </p:cNvPr>
              <p:cNvSpPr txBox="1"/>
              <p:nvPr/>
            </p:nvSpPr>
            <p:spPr>
              <a:xfrm>
                <a:off x="6811258" y="5625277"/>
                <a:ext cx="765749" cy="26161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100" b="1"/>
                  <a:t>专家</a:t>
                </a:r>
              </a:p>
            </p:txBody>
          </p:sp>
        </p:grpSp>
        <p:grpSp>
          <p:nvGrpSpPr>
            <p:cNvPr id="50" name="组合 49">
              <a:extLst>
                <a:ext uri="{FF2B5EF4-FFF2-40B4-BE49-F238E27FC236}">
                  <a16:creationId xmlns:a16="http://schemas.microsoft.com/office/drawing/2014/main" id="{B04E13C0-2CD8-8E95-85C6-B84B7DB52D62}"/>
                </a:ext>
              </a:extLst>
            </p:cNvPr>
            <p:cNvGrpSpPr/>
            <p:nvPr/>
          </p:nvGrpSpPr>
          <p:grpSpPr>
            <a:xfrm>
              <a:off x="675910" y="2282040"/>
              <a:ext cx="4043216" cy="3895395"/>
              <a:chOff x="675910" y="2282040"/>
              <a:chExt cx="4043216" cy="3895395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:a16="http://schemas.microsoft.com/office/drawing/2014/main" id="{9CA26D3C-4699-8DB9-664C-2314D75CD521}"/>
                  </a:ext>
                </a:extLst>
              </p:cNvPr>
              <p:cNvGrpSpPr/>
              <p:nvPr/>
            </p:nvGrpSpPr>
            <p:grpSpPr>
              <a:xfrm>
                <a:off x="675910" y="2282040"/>
                <a:ext cx="4043216" cy="3895395"/>
                <a:chOff x="1104459" y="2586647"/>
                <a:chExt cx="2520384" cy="3895395"/>
              </a:xfrm>
            </p:grpSpPr>
            <p:sp>
              <p:nvSpPr>
                <p:cNvPr id="28" name="矩形: 圆角 27">
                  <a:extLst>
                    <a:ext uri="{FF2B5EF4-FFF2-40B4-BE49-F238E27FC236}">
                      <a16:creationId xmlns:a16="http://schemas.microsoft.com/office/drawing/2014/main" id="{A63D2C36-9260-4D27-9DC5-7FD4126E79E9}"/>
                    </a:ext>
                  </a:extLst>
                </p:cNvPr>
                <p:cNvSpPr/>
                <p:nvPr/>
              </p:nvSpPr>
              <p:spPr>
                <a:xfrm>
                  <a:off x="1104459" y="3307673"/>
                  <a:ext cx="2520384" cy="3174369"/>
                </a:xfrm>
                <a:prstGeom prst="roundRect">
                  <a:avLst>
                    <a:gd name="adj" fmla="val 8605"/>
                  </a:avLst>
                </a:prstGeom>
                <a:pattFill prst="dkVert">
                  <a:fgClr>
                    <a:srgbClr val="FAFAFC"/>
                  </a:fgClr>
                  <a:bgClr>
                    <a:schemeClr val="bg1"/>
                  </a:bgClr>
                </a:pattFill>
                <a:ln>
                  <a:solidFill>
                    <a:schemeClr val="bg1">
                      <a:lumMod val="95000"/>
                    </a:schemeClr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b="1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9" name="矩形: 圆角 28">
                  <a:extLst>
                    <a:ext uri="{FF2B5EF4-FFF2-40B4-BE49-F238E27FC236}">
                      <a16:creationId xmlns:a16="http://schemas.microsoft.com/office/drawing/2014/main" id="{3B20776F-147C-A526-96C3-B307C6175184}"/>
                    </a:ext>
                  </a:extLst>
                </p:cNvPr>
                <p:cNvSpPr/>
                <p:nvPr/>
              </p:nvSpPr>
              <p:spPr>
                <a:xfrm>
                  <a:off x="1310237" y="2586647"/>
                  <a:ext cx="2163848" cy="444475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CN" altLang="en-US" sz="1600" b="1"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专业级防晒</a:t>
                  </a:r>
                </a:p>
              </p:txBody>
            </p:sp>
          </p:grpSp>
          <p:pic>
            <p:nvPicPr>
              <p:cNvPr id="8" name="图片 7">
                <a:extLst>
                  <a:ext uri="{FF2B5EF4-FFF2-40B4-BE49-F238E27FC236}">
                    <a16:creationId xmlns:a16="http://schemas.microsoft.com/office/drawing/2014/main" id="{685CCC1E-F945-BF7D-2919-192D5C05D28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829145" y="3555079"/>
                <a:ext cx="3847540" cy="1787526"/>
              </a:xfrm>
              <a:prstGeom prst="roundRect">
                <a:avLst>
                  <a:gd name="adj" fmla="val 6514"/>
                </a:avLst>
              </a:prstGeom>
            </p:spPr>
          </p:pic>
          <p:sp>
            <p:nvSpPr>
              <p:cNvPr id="46" name="文本框 45">
                <a:extLst>
                  <a:ext uri="{FF2B5EF4-FFF2-40B4-BE49-F238E27FC236}">
                    <a16:creationId xmlns:a16="http://schemas.microsoft.com/office/drawing/2014/main" id="{29ADBCBD-15AB-2364-1277-171DA77EEF4F}"/>
                  </a:ext>
                </a:extLst>
              </p:cNvPr>
              <p:cNvSpPr txBox="1"/>
              <p:nvPr/>
            </p:nvSpPr>
            <p:spPr>
              <a:xfrm>
                <a:off x="829144" y="5625277"/>
                <a:ext cx="853073" cy="26161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100" b="1"/>
                  <a:t>KOL</a:t>
                </a:r>
                <a:endParaRPr lang="zh-CN" altLang="en-US" sz="1100" b="1"/>
              </a:p>
            </p:txBody>
          </p:sp>
          <p:sp>
            <p:nvSpPr>
              <p:cNvPr id="47" name="文本框 46">
                <a:extLst>
                  <a:ext uri="{FF2B5EF4-FFF2-40B4-BE49-F238E27FC236}">
                    <a16:creationId xmlns:a16="http://schemas.microsoft.com/office/drawing/2014/main" id="{F30649B1-7877-EE7A-9F5A-00E70381241D}"/>
                  </a:ext>
                </a:extLst>
              </p:cNvPr>
              <p:cNvSpPr txBox="1"/>
              <p:nvPr/>
            </p:nvSpPr>
            <p:spPr>
              <a:xfrm>
                <a:off x="1835450" y="5625277"/>
                <a:ext cx="771635" cy="26161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100" b="1"/>
                  <a:t>KOC</a:t>
                </a:r>
                <a:endParaRPr lang="zh-CN" altLang="en-US" sz="1100" b="1"/>
              </a:p>
            </p:txBody>
          </p:sp>
          <p:sp>
            <p:nvSpPr>
              <p:cNvPr id="48" name="文本框 47">
                <a:extLst>
                  <a:ext uri="{FF2B5EF4-FFF2-40B4-BE49-F238E27FC236}">
                    <a16:creationId xmlns:a16="http://schemas.microsoft.com/office/drawing/2014/main" id="{09D37F1F-9AAE-D49B-CF03-C3AEEE15D593}"/>
                  </a:ext>
                </a:extLst>
              </p:cNvPr>
              <p:cNvSpPr txBox="1"/>
              <p:nvPr/>
            </p:nvSpPr>
            <p:spPr>
              <a:xfrm>
                <a:off x="2781409" y="5624586"/>
                <a:ext cx="853073" cy="26161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100" b="1"/>
                  <a:t>产品经理</a:t>
                </a:r>
              </a:p>
            </p:txBody>
          </p:sp>
          <p:sp>
            <p:nvSpPr>
              <p:cNvPr id="49" name="文本框 48">
                <a:extLst>
                  <a:ext uri="{FF2B5EF4-FFF2-40B4-BE49-F238E27FC236}">
                    <a16:creationId xmlns:a16="http://schemas.microsoft.com/office/drawing/2014/main" id="{A66FDCF5-7380-AE60-72EB-567949D2DFC1}"/>
                  </a:ext>
                </a:extLst>
              </p:cNvPr>
              <p:cNvSpPr txBox="1"/>
              <p:nvPr/>
            </p:nvSpPr>
            <p:spPr>
              <a:xfrm>
                <a:off x="3756406" y="5624586"/>
                <a:ext cx="911629" cy="26161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100" b="1"/>
                  <a:t>户外工作者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86054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EFE819-A238-0631-2055-394EF2ACB7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1E1F0750-526D-B861-B317-90FA27324571}"/>
              </a:ext>
            </a:extLst>
          </p:cNvPr>
          <p:cNvSpPr txBox="1"/>
          <p:nvPr/>
        </p:nvSpPr>
        <p:spPr>
          <a:xfrm>
            <a:off x="753856" y="307903"/>
            <a:ext cx="59279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</a:defRPr>
            </a:lvl1pPr>
          </a:lstStyle>
          <a:p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通过短视频助力打造人设</a:t>
            </a: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思源黑体 CN Medium" panose="020B0600000000000000" pitchFamily="34" charset="-122"/>
            </a:endParaRPr>
          </a:p>
        </p:txBody>
      </p:sp>
      <p:grpSp>
        <p:nvGrpSpPr>
          <p:cNvPr id="51" name="组合 50">
            <a:extLst>
              <a:ext uri="{FF2B5EF4-FFF2-40B4-BE49-F238E27FC236}">
                <a16:creationId xmlns:a16="http://schemas.microsoft.com/office/drawing/2014/main" id="{297D4E67-61A8-7EFA-132B-563804DC9D0F}"/>
              </a:ext>
            </a:extLst>
          </p:cNvPr>
          <p:cNvGrpSpPr/>
          <p:nvPr/>
        </p:nvGrpSpPr>
        <p:grpSpPr>
          <a:xfrm>
            <a:off x="870190" y="2204275"/>
            <a:ext cx="4380049" cy="3346110"/>
            <a:chOff x="1749689" y="1966950"/>
            <a:chExt cx="4380049" cy="3346110"/>
          </a:xfrm>
        </p:grpSpPr>
        <p:sp>
          <p:nvSpPr>
            <p:cNvPr id="3" name="矩形: 圆角 2">
              <a:extLst>
                <a:ext uri="{FF2B5EF4-FFF2-40B4-BE49-F238E27FC236}">
                  <a16:creationId xmlns:a16="http://schemas.microsoft.com/office/drawing/2014/main" id="{0DD5AFAB-A206-0E99-4CF6-B05C27F8C96E}"/>
                </a:ext>
              </a:extLst>
            </p:cNvPr>
            <p:cNvSpPr/>
            <p:nvPr/>
          </p:nvSpPr>
          <p:spPr>
            <a:xfrm>
              <a:off x="3349308" y="3196620"/>
              <a:ext cx="1180811" cy="886770"/>
            </a:xfrm>
            <a:prstGeom prst="roundRect">
              <a:avLst>
                <a:gd name="adj" fmla="val 4309"/>
              </a:avLst>
            </a:prstGeom>
            <a:pattFill prst="dkVert">
              <a:fgClr>
                <a:srgbClr val="FAFAFC"/>
              </a:fgClr>
              <a:bgClr>
                <a:schemeClr val="bg1"/>
              </a:bgClr>
            </a:pattFill>
            <a:ln>
              <a:solidFill>
                <a:schemeClr val="bg1">
                  <a:lumMod val="9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b="1">
                  <a:solidFill>
                    <a:schemeClr val="tx1"/>
                  </a:solidFill>
                </a:rPr>
                <a:t>人设</a:t>
              </a:r>
              <a:endParaRPr lang="en-US" altLang="zh-CN" b="1">
                <a:solidFill>
                  <a:schemeClr val="tx1"/>
                </a:solidFill>
              </a:endParaRPr>
            </a:p>
            <a:p>
              <a:pPr algn="ctr"/>
              <a:r>
                <a:rPr lang="en-US" altLang="zh-CN" b="1">
                  <a:solidFill>
                    <a:schemeClr val="tx1"/>
                  </a:solidFill>
                </a:rPr>
                <a:t>IP</a:t>
              </a:r>
              <a:endParaRPr lang="zh-CN" altLang="en-US" b="1">
                <a:solidFill>
                  <a:schemeClr val="tx1"/>
                </a:solidFill>
              </a:endParaRPr>
            </a:p>
          </p:txBody>
        </p:sp>
        <p:sp>
          <p:nvSpPr>
            <p:cNvPr id="7" name="矩形: 圆角 6">
              <a:extLst>
                <a:ext uri="{FF2B5EF4-FFF2-40B4-BE49-F238E27FC236}">
                  <a16:creationId xmlns:a16="http://schemas.microsoft.com/office/drawing/2014/main" id="{553B12B6-FB04-63AF-46F6-6E07E32A4E02}"/>
                </a:ext>
              </a:extLst>
            </p:cNvPr>
            <p:cNvSpPr/>
            <p:nvPr/>
          </p:nvSpPr>
          <p:spPr>
            <a:xfrm>
              <a:off x="1749689" y="3196620"/>
              <a:ext cx="1180811" cy="886770"/>
            </a:xfrm>
            <a:prstGeom prst="roundRect">
              <a:avLst>
                <a:gd name="adj" fmla="val 4309"/>
              </a:avLst>
            </a:prstGeom>
            <a:pattFill prst="dkVert">
              <a:fgClr>
                <a:srgbClr val="FAFAFC"/>
              </a:fgClr>
              <a:bgClr>
                <a:schemeClr val="bg1"/>
              </a:bgClr>
            </a:pattFill>
            <a:ln>
              <a:solidFill>
                <a:schemeClr val="bg1">
                  <a:lumMod val="9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b="1">
                  <a:solidFill>
                    <a:schemeClr val="tx1"/>
                  </a:solidFill>
                </a:rPr>
                <a:t>个人</a:t>
              </a:r>
              <a:endParaRPr lang="en-US" altLang="zh-CN" b="1">
                <a:solidFill>
                  <a:schemeClr val="tx1"/>
                </a:solidFill>
              </a:endParaRPr>
            </a:p>
            <a:p>
              <a:pPr algn="ctr"/>
              <a:r>
                <a:rPr lang="zh-CN" altLang="en-US" b="1">
                  <a:solidFill>
                    <a:schemeClr val="tx1"/>
                  </a:solidFill>
                </a:rPr>
                <a:t>特长</a:t>
              </a:r>
            </a:p>
          </p:txBody>
        </p:sp>
        <p:sp>
          <p:nvSpPr>
            <p:cNvPr id="9" name="矩形: 圆角 8">
              <a:extLst>
                <a:ext uri="{FF2B5EF4-FFF2-40B4-BE49-F238E27FC236}">
                  <a16:creationId xmlns:a16="http://schemas.microsoft.com/office/drawing/2014/main" id="{5B4D987D-66CC-6DE1-5079-A5E386EE3038}"/>
                </a:ext>
              </a:extLst>
            </p:cNvPr>
            <p:cNvSpPr/>
            <p:nvPr/>
          </p:nvSpPr>
          <p:spPr>
            <a:xfrm>
              <a:off x="4948927" y="3196620"/>
              <a:ext cx="1180811" cy="886770"/>
            </a:xfrm>
            <a:prstGeom prst="roundRect">
              <a:avLst>
                <a:gd name="adj" fmla="val 4309"/>
              </a:avLst>
            </a:prstGeom>
            <a:pattFill prst="dkVert">
              <a:fgClr>
                <a:srgbClr val="FAFAFC"/>
              </a:fgClr>
              <a:bgClr>
                <a:schemeClr val="bg1"/>
              </a:bgClr>
            </a:pattFill>
            <a:ln>
              <a:solidFill>
                <a:schemeClr val="bg1">
                  <a:lumMod val="9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b="1">
                  <a:solidFill>
                    <a:schemeClr val="tx1"/>
                  </a:solidFill>
                </a:rPr>
                <a:t>性格</a:t>
              </a:r>
              <a:endParaRPr lang="en-US" altLang="zh-CN" b="1">
                <a:solidFill>
                  <a:schemeClr val="tx1"/>
                </a:solidFill>
              </a:endParaRPr>
            </a:p>
            <a:p>
              <a:pPr algn="ctr"/>
              <a:r>
                <a:rPr lang="zh-CN" altLang="en-US" b="1">
                  <a:solidFill>
                    <a:schemeClr val="tx1"/>
                  </a:solidFill>
                </a:rPr>
                <a:t>特点</a:t>
              </a:r>
            </a:p>
          </p:txBody>
        </p:sp>
        <p:sp>
          <p:nvSpPr>
            <p:cNvPr id="11" name="矩形: 圆角 10">
              <a:extLst>
                <a:ext uri="{FF2B5EF4-FFF2-40B4-BE49-F238E27FC236}">
                  <a16:creationId xmlns:a16="http://schemas.microsoft.com/office/drawing/2014/main" id="{3F990C5E-21C8-7366-4DE4-DF74586EB100}"/>
                </a:ext>
              </a:extLst>
            </p:cNvPr>
            <p:cNvSpPr/>
            <p:nvPr/>
          </p:nvSpPr>
          <p:spPr>
            <a:xfrm>
              <a:off x="3349308" y="1966950"/>
              <a:ext cx="1180811" cy="886770"/>
            </a:xfrm>
            <a:prstGeom prst="roundRect">
              <a:avLst>
                <a:gd name="adj" fmla="val 4309"/>
              </a:avLst>
            </a:prstGeom>
            <a:pattFill prst="dkVert">
              <a:fgClr>
                <a:srgbClr val="FAFAFC"/>
              </a:fgClr>
              <a:bgClr>
                <a:schemeClr val="bg1"/>
              </a:bgClr>
            </a:pattFill>
            <a:ln>
              <a:solidFill>
                <a:schemeClr val="bg1">
                  <a:lumMod val="9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b="1">
                  <a:solidFill>
                    <a:schemeClr val="tx1"/>
                  </a:solidFill>
                </a:rPr>
                <a:t>场景</a:t>
              </a:r>
              <a:endParaRPr lang="en-US" altLang="zh-CN" b="1">
                <a:solidFill>
                  <a:schemeClr val="tx1"/>
                </a:solidFill>
              </a:endParaRPr>
            </a:p>
            <a:p>
              <a:pPr algn="ctr"/>
              <a:r>
                <a:rPr lang="zh-CN" altLang="en-US" b="1">
                  <a:solidFill>
                    <a:schemeClr val="tx1"/>
                  </a:solidFill>
                </a:rPr>
                <a:t>氛围</a:t>
              </a:r>
            </a:p>
          </p:txBody>
        </p:sp>
        <p:sp>
          <p:nvSpPr>
            <p:cNvPr id="12" name="矩形: 圆角 11">
              <a:extLst>
                <a:ext uri="{FF2B5EF4-FFF2-40B4-BE49-F238E27FC236}">
                  <a16:creationId xmlns:a16="http://schemas.microsoft.com/office/drawing/2014/main" id="{238E4CDA-2C6A-E95D-8D49-53FFA60725EF}"/>
                </a:ext>
              </a:extLst>
            </p:cNvPr>
            <p:cNvSpPr/>
            <p:nvPr/>
          </p:nvSpPr>
          <p:spPr>
            <a:xfrm>
              <a:off x="1749689" y="1966950"/>
              <a:ext cx="1180811" cy="886770"/>
            </a:xfrm>
            <a:prstGeom prst="roundRect">
              <a:avLst>
                <a:gd name="adj" fmla="val 4309"/>
              </a:avLst>
            </a:prstGeom>
            <a:pattFill prst="dkVert">
              <a:fgClr>
                <a:srgbClr val="FAFAFC"/>
              </a:fgClr>
              <a:bgClr>
                <a:schemeClr val="bg1"/>
              </a:bgClr>
            </a:pattFill>
            <a:ln>
              <a:solidFill>
                <a:schemeClr val="bg1">
                  <a:lumMod val="9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b="1">
                  <a:solidFill>
                    <a:schemeClr val="tx1"/>
                  </a:solidFill>
                </a:rPr>
                <a:t>行业</a:t>
              </a:r>
              <a:endParaRPr lang="en-US" altLang="zh-CN" b="1">
                <a:solidFill>
                  <a:schemeClr val="tx1"/>
                </a:solidFill>
              </a:endParaRPr>
            </a:p>
            <a:p>
              <a:pPr algn="ctr"/>
              <a:r>
                <a:rPr lang="zh-CN" altLang="en-US" b="1">
                  <a:solidFill>
                    <a:schemeClr val="tx1"/>
                  </a:solidFill>
                </a:rPr>
                <a:t>知识</a:t>
              </a:r>
            </a:p>
          </p:txBody>
        </p:sp>
        <p:sp>
          <p:nvSpPr>
            <p:cNvPr id="14" name="矩形: 圆角 13">
              <a:extLst>
                <a:ext uri="{FF2B5EF4-FFF2-40B4-BE49-F238E27FC236}">
                  <a16:creationId xmlns:a16="http://schemas.microsoft.com/office/drawing/2014/main" id="{AA5FA7F3-E12B-B171-DE31-9986E4B30F29}"/>
                </a:ext>
              </a:extLst>
            </p:cNvPr>
            <p:cNvSpPr/>
            <p:nvPr/>
          </p:nvSpPr>
          <p:spPr>
            <a:xfrm>
              <a:off x="4948927" y="1966950"/>
              <a:ext cx="1180811" cy="886770"/>
            </a:xfrm>
            <a:prstGeom prst="roundRect">
              <a:avLst>
                <a:gd name="adj" fmla="val 4309"/>
              </a:avLst>
            </a:prstGeom>
            <a:pattFill prst="dkVert">
              <a:fgClr>
                <a:srgbClr val="FAFAFC"/>
              </a:fgClr>
              <a:bgClr>
                <a:schemeClr val="bg1"/>
              </a:bgClr>
            </a:pattFill>
            <a:ln>
              <a:solidFill>
                <a:schemeClr val="bg1">
                  <a:lumMod val="9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b="1">
                  <a:solidFill>
                    <a:schemeClr val="tx1"/>
                  </a:solidFill>
                </a:rPr>
                <a:t>视觉</a:t>
              </a:r>
              <a:endParaRPr lang="en-US" altLang="zh-CN" b="1">
                <a:solidFill>
                  <a:schemeClr val="tx1"/>
                </a:solidFill>
              </a:endParaRPr>
            </a:p>
            <a:p>
              <a:pPr algn="ctr"/>
              <a:r>
                <a:rPr lang="zh-CN" altLang="en-US" b="1">
                  <a:solidFill>
                    <a:schemeClr val="tx1"/>
                  </a:solidFill>
                </a:rPr>
                <a:t>造型</a:t>
              </a:r>
            </a:p>
          </p:txBody>
        </p:sp>
        <p:sp>
          <p:nvSpPr>
            <p:cNvPr id="15" name="矩形: 圆角 14">
              <a:extLst>
                <a:ext uri="{FF2B5EF4-FFF2-40B4-BE49-F238E27FC236}">
                  <a16:creationId xmlns:a16="http://schemas.microsoft.com/office/drawing/2014/main" id="{83DFA1C3-6EDE-C0C4-C417-C855147EBAD0}"/>
                </a:ext>
              </a:extLst>
            </p:cNvPr>
            <p:cNvSpPr/>
            <p:nvPr/>
          </p:nvSpPr>
          <p:spPr>
            <a:xfrm>
              <a:off x="3349308" y="4426290"/>
              <a:ext cx="1180811" cy="886770"/>
            </a:xfrm>
            <a:prstGeom prst="roundRect">
              <a:avLst>
                <a:gd name="adj" fmla="val 4309"/>
              </a:avLst>
            </a:prstGeom>
            <a:pattFill prst="dkVert">
              <a:fgClr>
                <a:srgbClr val="FAFAFC"/>
              </a:fgClr>
              <a:bgClr>
                <a:schemeClr val="bg1"/>
              </a:bgClr>
            </a:pattFill>
            <a:ln>
              <a:solidFill>
                <a:schemeClr val="bg1">
                  <a:lumMod val="9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b="1">
                  <a:solidFill>
                    <a:schemeClr val="tx1"/>
                  </a:solidFill>
                </a:rPr>
                <a:t>生活</a:t>
              </a:r>
              <a:endParaRPr lang="en-US" altLang="zh-CN" b="1">
                <a:solidFill>
                  <a:schemeClr val="tx1"/>
                </a:solidFill>
              </a:endParaRPr>
            </a:p>
            <a:p>
              <a:pPr algn="ctr"/>
              <a:r>
                <a:rPr lang="zh-CN" altLang="en-US" b="1">
                  <a:solidFill>
                    <a:schemeClr val="tx1"/>
                  </a:solidFill>
                </a:rPr>
                <a:t>元素</a:t>
              </a:r>
            </a:p>
          </p:txBody>
        </p:sp>
        <p:sp>
          <p:nvSpPr>
            <p:cNvPr id="18" name="矩形: 圆角 17">
              <a:extLst>
                <a:ext uri="{FF2B5EF4-FFF2-40B4-BE49-F238E27FC236}">
                  <a16:creationId xmlns:a16="http://schemas.microsoft.com/office/drawing/2014/main" id="{5315894F-3CB7-4710-60ED-DF4BE10FA569}"/>
                </a:ext>
              </a:extLst>
            </p:cNvPr>
            <p:cNvSpPr/>
            <p:nvPr/>
          </p:nvSpPr>
          <p:spPr>
            <a:xfrm>
              <a:off x="1749689" y="4426290"/>
              <a:ext cx="1180811" cy="886770"/>
            </a:xfrm>
            <a:prstGeom prst="roundRect">
              <a:avLst>
                <a:gd name="adj" fmla="val 4309"/>
              </a:avLst>
            </a:prstGeom>
            <a:pattFill prst="dkVert">
              <a:fgClr>
                <a:srgbClr val="FAFAFC"/>
              </a:fgClr>
              <a:bgClr>
                <a:schemeClr val="bg1"/>
              </a:bgClr>
            </a:pattFill>
            <a:ln>
              <a:solidFill>
                <a:schemeClr val="bg1">
                  <a:lumMod val="9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b="1">
                  <a:solidFill>
                    <a:schemeClr val="tx1"/>
                  </a:solidFill>
                </a:rPr>
                <a:t>语言</a:t>
              </a:r>
              <a:endParaRPr lang="en-US" altLang="zh-CN" b="1">
                <a:solidFill>
                  <a:schemeClr val="tx1"/>
                </a:solidFill>
              </a:endParaRPr>
            </a:p>
            <a:p>
              <a:pPr algn="ctr"/>
              <a:r>
                <a:rPr lang="zh-CN" altLang="en-US" b="1">
                  <a:solidFill>
                    <a:schemeClr val="tx1"/>
                  </a:solidFill>
                </a:rPr>
                <a:t>优势</a:t>
              </a:r>
            </a:p>
          </p:txBody>
        </p:sp>
        <p:sp>
          <p:nvSpPr>
            <p:cNvPr id="19" name="矩形: 圆角 18">
              <a:extLst>
                <a:ext uri="{FF2B5EF4-FFF2-40B4-BE49-F238E27FC236}">
                  <a16:creationId xmlns:a16="http://schemas.microsoft.com/office/drawing/2014/main" id="{A73D063A-7E98-F7B0-AB14-5E52840660CE}"/>
                </a:ext>
              </a:extLst>
            </p:cNvPr>
            <p:cNvSpPr/>
            <p:nvPr/>
          </p:nvSpPr>
          <p:spPr>
            <a:xfrm>
              <a:off x="4948927" y="4426290"/>
              <a:ext cx="1180811" cy="886770"/>
            </a:xfrm>
            <a:prstGeom prst="roundRect">
              <a:avLst>
                <a:gd name="adj" fmla="val 4309"/>
              </a:avLst>
            </a:prstGeom>
            <a:pattFill prst="dkVert">
              <a:fgClr>
                <a:srgbClr val="FAFAFC"/>
              </a:fgClr>
              <a:bgClr>
                <a:schemeClr val="bg1"/>
              </a:bgClr>
            </a:pattFill>
            <a:ln>
              <a:solidFill>
                <a:schemeClr val="bg1">
                  <a:lumMod val="9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b="1">
                  <a:solidFill>
                    <a:schemeClr val="tx1"/>
                  </a:solidFill>
                </a:rPr>
                <a:t>服化道</a:t>
              </a:r>
              <a:endParaRPr lang="en-US" altLang="zh-CN" b="1">
                <a:solidFill>
                  <a:schemeClr val="tx1"/>
                </a:solidFill>
              </a:endParaRPr>
            </a:p>
            <a:p>
              <a:pPr algn="ctr"/>
              <a:r>
                <a:rPr lang="zh-CN" altLang="en-US" b="1">
                  <a:solidFill>
                    <a:schemeClr val="tx1"/>
                  </a:solidFill>
                </a:rPr>
                <a:t>差异</a:t>
              </a:r>
            </a:p>
          </p:txBody>
        </p:sp>
        <p:cxnSp>
          <p:nvCxnSpPr>
            <p:cNvPr id="22" name="直接箭头连接符 21">
              <a:extLst>
                <a:ext uri="{FF2B5EF4-FFF2-40B4-BE49-F238E27FC236}">
                  <a16:creationId xmlns:a16="http://schemas.microsoft.com/office/drawing/2014/main" id="{242A23D9-D69D-96FA-13AA-E021E9DE0096}"/>
                </a:ext>
              </a:extLst>
            </p:cNvPr>
            <p:cNvCxnSpPr>
              <a:stCxn id="11" idx="2"/>
              <a:endCxn id="3" idx="0"/>
            </p:cNvCxnSpPr>
            <p:nvPr/>
          </p:nvCxnSpPr>
          <p:spPr>
            <a:xfrm>
              <a:off x="3939714" y="2853720"/>
              <a:ext cx="0" cy="342900"/>
            </a:xfrm>
            <a:prstGeom prst="straightConnector1">
              <a:avLst/>
            </a:prstGeom>
            <a:ln w="12700">
              <a:solidFill>
                <a:srgbClr val="FFC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箭头连接符 22">
              <a:extLst>
                <a:ext uri="{FF2B5EF4-FFF2-40B4-BE49-F238E27FC236}">
                  <a16:creationId xmlns:a16="http://schemas.microsoft.com/office/drawing/2014/main" id="{18D16108-36E5-3F8F-FC9D-0139FFE2E79F}"/>
                </a:ext>
              </a:extLst>
            </p:cNvPr>
            <p:cNvCxnSpPr>
              <a:cxnSpLocks/>
              <a:stCxn id="15" idx="0"/>
              <a:endCxn id="3" idx="2"/>
            </p:cNvCxnSpPr>
            <p:nvPr/>
          </p:nvCxnSpPr>
          <p:spPr>
            <a:xfrm flipV="1">
              <a:off x="3939714" y="4083390"/>
              <a:ext cx="0" cy="342900"/>
            </a:xfrm>
            <a:prstGeom prst="straightConnector1">
              <a:avLst/>
            </a:prstGeom>
            <a:ln w="12700">
              <a:solidFill>
                <a:srgbClr val="FFC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箭头连接符 30">
              <a:extLst>
                <a:ext uri="{FF2B5EF4-FFF2-40B4-BE49-F238E27FC236}">
                  <a16:creationId xmlns:a16="http://schemas.microsoft.com/office/drawing/2014/main" id="{F0EDD929-4E53-9EB9-A58A-87216337BD0B}"/>
                </a:ext>
              </a:extLst>
            </p:cNvPr>
            <p:cNvCxnSpPr>
              <a:cxnSpLocks/>
              <a:stCxn id="9" idx="1"/>
            </p:cNvCxnSpPr>
            <p:nvPr/>
          </p:nvCxnSpPr>
          <p:spPr>
            <a:xfrm flipH="1">
              <a:off x="4552804" y="3640005"/>
              <a:ext cx="396123" cy="0"/>
            </a:xfrm>
            <a:prstGeom prst="straightConnector1">
              <a:avLst/>
            </a:prstGeom>
            <a:ln w="12700">
              <a:solidFill>
                <a:srgbClr val="FFC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箭头连接符 34">
              <a:extLst>
                <a:ext uri="{FF2B5EF4-FFF2-40B4-BE49-F238E27FC236}">
                  <a16:creationId xmlns:a16="http://schemas.microsoft.com/office/drawing/2014/main" id="{6EC215B9-46CB-C8C5-521C-E8E92973A5D1}"/>
                </a:ext>
              </a:extLst>
            </p:cNvPr>
            <p:cNvCxnSpPr>
              <a:cxnSpLocks/>
              <a:stCxn id="7" idx="3"/>
              <a:endCxn id="3" idx="1"/>
            </p:cNvCxnSpPr>
            <p:nvPr/>
          </p:nvCxnSpPr>
          <p:spPr>
            <a:xfrm>
              <a:off x="2930500" y="3640005"/>
              <a:ext cx="418808" cy="0"/>
            </a:xfrm>
            <a:prstGeom prst="straightConnector1">
              <a:avLst/>
            </a:prstGeom>
            <a:ln w="12700">
              <a:solidFill>
                <a:srgbClr val="FFC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箭头连接符 37">
              <a:extLst>
                <a:ext uri="{FF2B5EF4-FFF2-40B4-BE49-F238E27FC236}">
                  <a16:creationId xmlns:a16="http://schemas.microsoft.com/office/drawing/2014/main" id="{B9631332-68D4-1729-87B8-3FA219CDDDAD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552804" y="4083390"/>
              <a:ext cx="396123" cy="342900"/>
            </a:xfrm>
            <a:prstGeom prst="straightConnector1">
              <a:avLst/>
            </a:prstGeom>
            <a:ln w="12700">
              <a:solidFill>
                <a:srgbClr val="FFC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箭头连接符 41">
              <a:extLst>
                <a:ext uri="{FF2B5EF4-FFF2-40B4-BE49-F238E27FC236}">
                  <a16:creationId xmlns:a16="http://schemas.microsoft.com/office/drawing/2014/main" id="{675799BB-927C-12E8-E559-E449FA6B5A7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953185" y="4083390"/>
              <a:ext cx="453130" cy="342900"/>
            </a:xfrm>
            <a:prstGeom prst="straightConnector1">
              <a:avLst/>
            </a:prstGeom>
            <a:ln w="12700">
              <a:solidFill>
                <a:srgbClr val="FFC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箭头连接符 44">
              <a:extLst>
                <a:ext uri="{FF2B5EF4-FFF2-40B4-BE49-F238E27FC236}">
                  <a16:creationId xmlns:a16="http://schemas.microsoft.com/office/drawing/2014/main" id="{9A1EDC90-266E-EE47-2686-BAB5004CD32A}"/>
                </a:ext>
              </a:extLst>
            </p:cNvPr>
            <p:cNvCxnSpPr>
              <a:cxnSpLocks/>
            </p:cNvCxnSpPr>
            <p:nvPr/>
          </p:nvCxnSpPr>
          <p:spPr>
            <a:xfrm>
              <a:off x="2907815" y="2853720"/>
              <a:ext cx="498500" cy="342900"/>
            </a:xfrm>
            <a:prstGeom prst="straightConnector1">
              <a:avLst/>
            </a:prstGeom>
            <a:ln w="12700">
              <a:solidFill>
                <a:srgbClr val="FFC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箭头连接符 47">
              <a:extLst>
                <a:ext uri="{FF2B5EF4-FFF2-40B4-BE49-F238E27FC236}">
                  <a16:creationId xmlns:a16="http://schemas.microsoft.com/office/drawing/2014/main" id="{0BFA4C4E-7D18-8CF5-10D0-614CD5C6F7B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530119" y="2853720"/>
              <a:ext cx="441493" cy="342900"/>
            </a:xfrm>
            <a:prstGeom prst="straightConnector1">
              <a:avLst/>
            </a:prstGeom>
            <a:ln w="12700">
              <a:solidFill>
                <a:srgbClr val="FFC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3" name="图片 52">
            <a:extLst>
              <a:ext uri="{FF2B5EF4-FFF2-40B4-BE49-F238E27FC236}">
                <a16:creationId xmlns:a16="http://schemas.microsoft.com/office/drawing/2014/main" id="{8A18B0EE-49C5-E6C8-CF78-A6B36ABC0E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03288" y="2128656"/>
            <a:ext cx="1809843" cy="3759393"/>
          </a:xfrm>
          <a:prstGeom prst="roundRect">
            <a:avLst>
              <a:gd name="adj" fmla="val 12425"/>
            </a:avLst>
          </a:prstGeom>
        </p:spPr>
      </p:pic>
      <p:sp>
        <p:nvSpPr>
          <p:cNvPr id="56" name="文本框 55">
            <a:extLst>
              <a:ext uri="{FF2B5EF4-FFF2-40B4-BE49-F238E27FC236}">
                <a16:creationId xmlns:a16="http://schemas.microsoft.com/office/drawing/2014/main" id="{88388FBA-CC10-10C1-D815-FAC8FD9D6B8B}"/>
              </a:ext>
            </a:extLst>
          </p:cNvPr>
          <p:cNvSpPr txBox="1"/>
          <p:nvPr/>
        </p:nvSpPr>
        <p:spPr>
          <a:xfrm>
            <a:off x="5801432" y="2409877"/>
            <a:ext cx="3363032" cy="29349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24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你是谁</a:t>
            </a:r>
            <a:r>
              <a:rPr lang="en-US" altLang="zh-CN" sz="24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?</a:t>
            </a:r>
          </a:p>
          <a:p>
            <a:pPr algn="ctr">
              <a:lnSpc>
                <a:spcPct val="200000"/>
              </a:lnSpc>
            </a:pPr>
            <a:r>
              <a:rPr lang="zh-CN" altLang="en-US" sz="24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你来自什么领域</a:t>
            </a:r>
            <a:r>
              <a:rPr lang="en-US" altLang="zh-CN" sz="24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?</a:t>
            </a:r>
          </a:p>
          <a:p>
            <a:pPr algn="ctr">
              <a:lnSpc>
                <a:spcPct val="200000"/>
              </a:lnSpc>
            </a:pPr>
            <a:r>
              <a:rPr lang="zh-CN" altLang="en-US" sz="24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你要做什么内容</a:t>
            </a:r>
            <a:r>
              <a:rPr lang="en-US" altLang="zh-CN" sz="24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?</a:t>
            </a:r>
          </a:p>
          <a:p>
            <a:pPr algn="ctr">
              <a:lnSpc>
                <a:spcPct val="200000"/>
              </a:lnSpc>
            </a:pPr>
            <a:r>
              <a:rPr lang="zh-CN" altLang="en-US" sz="24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你要提供什么核心价值</a:t>
            </a:r>
            <a:r>
              <a:rPr lang="en-US" altLang="zh-CN" sz="24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?</a:t>
            </a:r>
            <a:endParaRPr lang="en-US" altLang="zh-CN" b="1">
              <a:solidFill>
                <a:srgbClr val="FFC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05151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9798E1-6629-6855-66A4-92500169C8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1739C183-E422-4A00-553B-86F09863B528}"/>
              </a:ext>
            </a:extLst>
          </p:cNvPr>
          <p:cNvSpPr txBox="1"/>
          <p:nvPr/>
        </p:nvSpPr>
        <p:spPr>
          <a:xfrm>
            <a:off x="753856" y="307903"/>
            <a:ext cx="59279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</a:defRPr>
            </a:lvl1pPr>
          </a:lstStyle>
          <a:p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要素六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——</a:t>
            </a: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怎么说</a:t>
            </a: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思源黑体 CN Medium" panose="020B0600000000000000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F1F345EF-3074-73D3-4836-468BCB15181B}"/>
              </a:ext>
            </a:extLst>
          </p:cNvPr>
          <p:cNvSpPr txBox="1"/>
          <p:nvPr/>
        </p:nvSpPr>
        <p:spPr>
          <a:xfrm>
            <a:off x="675911" y="1215092"/>
            <a:ext cx="1084017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2800" b="1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从沟通到转化</a:t>
            </a:r>
            <a:r>
              <a:rPr lang="zh-CN" altLang="en-US" sz="28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，好的主播话术应该</a:t>
            </a:r>
            <a:r>
              <a:rPr lang="zh-CN" altLang="en-US" sz="2800" b="1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怎么说</a:t>
            </a:r>
            <a:r>
              <a:rPr lang="en-US" altLang="zh-CN" sz="28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?</a:t>
            </a:r>
            <a:endParaRPr lang="zh-CN" altLang="en-US" sz="2800" b="1">
              <a:solidFill>
                <a:srgbClr val="FFC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55" name="组合 54">
            <a:extLst>
              <a:ext uri="{FF2B5EF4-FFF2-40B4-BE49-F238E27FC236}">
                <a16:creationId xmlns:a16="http://schemas.microsoft.com/office/drawing/2014/main" id="{5F3243D2-B583-0E71-5F58-63875EB87067}"/>
              </a:ext>
            </a:extLst>
          </p:cNvPr>
          <p:cNvGrpSpPr/>
          <p:nvPr/>
        </p:nvGrpSpPr>
        <p:grpSpPr>
          <a:xfrm>
            <a:off x="948396" y="2387970"/>
            <a:ext cx="10295205" cy="3461522"/>
            <a:chOff x="948395" y="2590395"/>
            <a:chExt cx="10295205" cy="3461522"/>
          </a:xfrm>
        </p:grpSpPr>
        <p:sp>
          <p:nvSpPr>
            <p:cNvPr id="5" name="文本框 4">
              <a:extLst>
                <a:ext uri="{FF2B5EF4-FFF2-40B4-BE49-F238E27FC236}">
                  <a16:creationId xmlns:a16="http://schemas.microsoft.com/office/drawing/2014/main" id="{1727D192-7E9E-A30D-F09D-778675ECE140}"/>
                </a:ext>
              </a:extLst>
            </p:cNvPr>
            <p:cNvSpPr txBox="1"/>
            <p:nvPr/>
          </p:nvSpPr>
          <p:spPr>
            <a:xfrm>
              <a:off x="948395" y="2590395"/>
              <a:ext cx="2128440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b="1">
                  <a:latin typeface="Arial" panose="020B0604020202020204" pitchFamily="34" charset="0"/>
                  <a:ea typeface="微软雅黑" panose="020B0503020204020204" pitchFamily="34" charset="-122"/>
                </a:rPr>
                <a:t>专业级防晒</a:t>
              </a:r>
              <a:endParaRPr lang="zh-CN" altLang="en-US" sz="2800"/>
            </a:p>
          </p:txBody>
        </p:sp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id="{6C87274B-33EE-F0BA-5F20-0CCAE3B22DA9}"/>
                </a:ext>
              </a:extLst>
            </p:cNvPr>
            <p:cNvSpPr txBox="1"/>
            <p:nvPr/>
          </p:nvSpPr>
          <p:spPr>
            <a:xfrm>
              <a:off x="3670650" y="2590395"/>
              <a:ext cx="2128440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b="1">
                  <a:latin typeface="Arial" panose="020B0604020202020204" pitchFamily="34" charset="0"/>
                  <a:ea typeface="微软雅黑" panose="020B0503020204020204" pitchFamily="34" charset="-122"/>
                </a:rPr>
                <a:t>养肤型防晒</a:t>
              </a:r>
              <a:endParaRPr lang="zh-CN" altLang="en-US" sz="2800"/>
            </a:p>
          </p:txBody>
        </p:sp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id="{BC9FDDBF-7682-46C3-6C7B-3AC3C6FC1E84}"/>
                </a:ext>
              </a:extLst>
            </p:cNvPr>
            <p:cNvSpPr txBox="1"/>
            <p:nvPr/>
          </p:nvSpPr>
          <p:spPr>
            <a:xfrm>
              <a:off x="6392905" y="2590395"/>
              <a:ext cx="2128440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b="1">
                  <a:latin typeface="Arial" panose="020B0604020202020204" pitchFamily="34" charset="0"/>
                  <a:ea typeface="微软雅黑" panose="020B0503020204020204" pitchFamily="34" charset="-122"/>
                </a:rPr>
                <a:t>彩妆</a:t>
              </a:r>
              <a:r>
                <a:rPr lang="en-US" altLang="zh-CN" sz="2800" b="1">
                  <a:latin typeface="Arial" panose="020B0604020202020204" pitchFamily="34" charset="0"/>
                  <a:ea typeface="微软雅黑" panose="020B0503020204020204" pitchFamily="34" charset="-122"/>
                </a:rPr>
                <a:t>+</a:t>
              </a:r>
              <a:r>
                <a:rPr lang="zh-CN" altLang="en-US" sz="2800" b="1">
                  <a:latin typeface="Arial" panose="020B0604020202020204" pitchFamily="34" charset="0"/>
                  <a:ea typeface="微软雅黑" panose="020B0503020204020204" pitchFamily="34" charset="-122"/>
                </a:rPr>
                <a:t>防晒</a:t>
              </a:r>
              <a:endParaRPr lang="zh-CN" altLang="en-US" sz="2800"/>
            </a:p>
          </p:txBody>
        </p: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id="{1472FC97-A366-493F-9F1E-8949F1A28912}"/>
                </a:ext>
              </a:extLst>
            </p:cNvPr>
            <p:cNvSpPr txBox="1"/>
            <p:nvPr/>
          </p:nvSpPr>
          <p:spPr>
            <a:xfrm>
              <a:off x="9115160" y="2590395"/>
              <a:ext cx="2128440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b="1"/>
                <a:t>促销活动</a:t>
              </a:r>
            </a:p>
          </p:txBody>
        </p:sp>
        <p:sp>
          <p:nvSpPr>
            <p:cNvPr id="21" name="椭圆 20">
              <a:extLst>
                <a:ext uri="{FF2B5EF4-FFF2-40B4-BE49-F238E27FC236}">
                  <a16:creationId xmlns:a16="http://schemas.microsoft.com/office/drawing/2014/main" id="{5DE936C4-EE0E-B463-108A-609FDFDC3B90}"/>
                </a:ext>
              </a:extLst>
            </p:cNvPr>
            <p:cNvSpPr/>
            <p:nvPr/>
          </p:nvSpPr>
          <p:spPr>
            <a:xfrm>
              <a:off x="1202916" y="3511156"/>
              <a:ext cx="1619395" cy="1620000"/>
            </a:xfrm>
            <a:prstGeom prst="ellipse">
              <a:avLst/>
            </a:prstGeom>
            <a:noFill/>
            <a:ln>
              <a:solidFill>
                <a:srgbClr val="FFC000"/>
              </a:solidFill>
              <a:prstDash val="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:a16="http://schemas.microsoft.com/office/drawing/2014/main" id="{B79E2A51-8000-4ACC-6125-578EDE363435}"/>
                </a:ext>
              </a:extLst>
            </p:cNvPr>
            <p:cNvSpPr/>
            <p:nvPr/>
          </p:nvSpPr>
          <p:spPr>
            <a:xfrm>
              <a:off x="3925172" y="3511156"/>
              <a:ext cx="1619395" cy="1620000"/>
            </a:xfrm>
            <a:prstGeom prst="ellipse">
              <a:avLst/>
            </a:prstGeom>
            <a:noFill/>
            <a:ln>
              <a:solidFill>
                <a:srgbClr val="00B050"/>
              </a:solidFill>
              <a:prstDash val="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>
              <a:extLst>
                <a:ext uri="{FF2B5EF4-FFF2-40B4-BE49-F238E27FC236}">
                  <a16:creationId xmlns:a16="http://schemas.microsoft.com/office/drawing/2014/main" id="{33377C78-D602-48AE-0838-CEC4F0E37F84}"/>
                </a:ext>
              </a:extLst>
            </p:cNvPr>
            <p:cNvSpPr/>
            <p:nvPr/>
          </p:nvSpPr>
          <p:spPr>
            <a:xfrm>
              <a:off x="6647428" y="3511156"/>
              <a:ext cx="1619395" cy="1620000"/>
            </a:xfrm>
            <a:prstGeom prst="ellipse">
              <a:avLst/>
            </a:prstGeom>
            <a:noFill/>
            <a:ln>
              <a:solidFill>
                <a:schemeClr val="accent2">
                  <a:lumMod val="50000"/>
                </a:schemeClr>
              </a:solidFill>
              <a:prstDash val="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>
              <a:extLst>
                <a:ext uri="{FF2B5EF4-FFF2-40B4-BE49-F238E27FC236}">
                  <a16:creationId xmlns:a16="http://schemas.microsoft.com/office/drawing/2014/main" id="{8195232B-5887-CED9-EFED-730CEDDE0EE4}"/>
                </a:ext>
              </a:extLst>
            </p:cNvPr>
            <p:cNvSpPr/>
            <p:nvPr/>
          </p:nvSpPr>
          <p:spPr>
            <a:xfrm>
              <a:off x="9369684" y="3511156"/>
              <a:ext cx="1619395" cy="1620000"/>
            </a:xfrm>
            <a:prstGeom prst="ellipse">
              <a:avLst/>
            </a:prstGeom>
            <a:noFill/>
            <a:ln>
              <a:solidFill>
                <a:srgbClr val="FFC000"/>
              </a:solidFill>
              <a:prstDash val="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任意多边形: 形状 33">
              <a:extLst>
                <a:ext uri="{FF2B5EF4-FFF2-40B4-BE49-F238E27FC236}">
                  <a16:creationId xmlns:a16="http://schemas.microsoft.com/office/drawing/2014/main" id="{92F0AB59-B0E3-BFE0-0D99-810FA19745CE}"/>
                </a:ext>
              </a:extLst>
            </p:cNvPr>
            <p:cNvSpPr/>
            <p:nvPr/>
          </p:nvSpPr>
          <p:spPr>
            <a:xfrm>
              <a:off x="1707770" y="4047237"/>
              <a:ext cx="609685" cy="547837"/>
            </a:xfrm>
            <a:custGeom>
              <a:avLst/>
              <a:gdLst>
                <a:gd name="connsiteX0" fmla="*/ 51971 w 606580"/>
                <a:gd name="connsiteY0" fmla="*/ 327494 h 545047"/>
                <a:gd name="connsiteX1" fmla="*/ 79174 w 606580"/>
                <a:gd name="connsiteY1" fmla="*/ 349922 h 545047"/>
                <a:gd name="connsiteX2" fmla="*/ 79174 w 606580"/>
                <a:gd name="connsiteY2" fmla="*/ 418134 h 545047"/>
                <a:gd name="connsiteX3" fmla="*/ 51971 w 606580"/>
                <a:gd name="connsiteY3" fmla="*/ 440469 h 545047"/>
                <a:gd name="connsiteX4" fmla="*/ 24861 w 606580"/>
                <a:gd name="connsiteY4" fmla="*/ 418134 h 545047"/>
                <a:gd name="connsiteX5" fmla="*/ 24768 w 606580"/>
                <a:gd name="connsiteY5" fmla="*/ 418134 h 545047"/>
                <a:gd name="connsiteX6" fmla="*/ 24861 w 606580"/>
                <a:gd name="connsiteY6" fmla="*/ 349922 h 545047"/>
                <a:gd name="connsiteX7" fmla="*/ 51971 w 606580"/>
                <a:gd name="connsiteY7" fmla="*/ 327494 h 545047"/>
                <a:gd name="connsiteX8" fmla="*/ 116221 w 606580"/>
                <a:gd name="connsiteY8" fmla="*/ 293975 h 545047"/>
                <a:gd name="connsiteX9" fmla="*/ 286240 w 606580"/>
                <a:gd name="connsiteY9" fmla="*/ 394385 h 545047"/>
                <a:gd name="connsiteX10" fmla="*/ 286704 w 606580"/>
                <a:gd name="connsiteY10" fmla="*/ 394663 h 545047"/>
                <a:gd name="connsiteX11" fmla="*/ 287261 w 606580"/>
                <a:gd name="connsiteY11" fmla="*/ 394942 h 545047"/>
                <a:gd name="connsiteX12" fmla="*/ 303325 w 606580"/>
                <a:gd name="connsiteY12" fmla="*/ 398928 h 545047"/>
                <a:gd name="connsiteX13" fmla="*/ 319389 w 606580"/>
                <a:gd name="connsiteY13" fmla="*/ 394942 h 545047"/>
                <a:gd name="connsiteX14" fmla="*/ 319853 w 606580"/>
                <a:gd name="connsiteY14" fmla="*/ 394663 h 545047"/>
                <a:gd name="connsiteX15" fmla="*/ 320410 w 606580"/>
                <a:gd name="connsiteY15" fmla="*/ 394385 h 545047"/>
                <a:gd name="connsiteX16" fmla="*/ 490429 w 606580"/>
                <a:gd name="connsiteY16" fmla="*/ 293975 h 545047"/>
                <a:gd name="connsiteX17" fmla="*/ 490429 w 606580"/>
                <a:gd name="connsiteY17" fmla="*/ 436571 h 545047"/>
                <a:gd name="connsiteX18" fmla="*/ 303325 w 606580"/>
                <a:gd name="connsiteY18" fmla="*/ 545047 h 545047"/>
                <a:gd name="connsiteX19" fmla="*/ 116221 w 606580"/>
                <a:gd name="connsiteY19" fmla="*/ 436571 h 545047"/>
                <a:gd name="connsiteX20" fmla="*/ 39658 w 606580"/>
                <a:gd name="connsiteY20" fmla="*/ 248672 h 545047"/>
                <a:gd name="connsiteX21" fmla="*/ 64426 w 606580"/>
                <a:gd name="connsiteY21" fmla="*/ 263326 h 545047"/>
                <a:gd name="connsiteX22" fmla="*/ 64426 w 606580"/>
                <a:gd name="connsiteY22" fmla="*/ 304136 h 545047"/>
                <a:gd name="connsiteX23" fmla="*/ 51996 w 606580"/>
                <a:gd name="connsiteY23" fmla="*/ 302745 h 545047"/>
                <a:gd name="connsiteX24" fmla="*/ 39658 w 606580"/>
                <a:gd name="connsiteY24" fmla="*/ 304136 h 545047"/>
                <a:gd name="connsiteX25" fmla="*/ 303336 w 606580"/>
                <a:gd name="connsiteY25" fmla="*/ 0 h 545047"/>
                <a:gd name="connsiteX26" fmla="*/ 307793 w 606580"/>
                <a:gd name="connsiteY26" fmla="*/ 1112 h 545047"/>
                <a:gd name="connsiteX27" fmla="*/ 599431 w 606580"/>
                <a:gd name="connsiteY27" fmla="*/ 173885 h 545047"/>
                <a:gd name="connsiteX28" fmla="*/ 606580 w 606580"/>
                <a:gd name="connsiteY28" fmla="*/ 187325 h 545047"/>
                <a:gd name="connsiteX29" fmla="*/ 599431 w 606580"/>
                <a:gd name="connsiteY29" fmla="*/ 200857 h 545047"/>
                <a:gd name="connsiteX30" fmla="*/ 307793 w 606580"/>
                <a:gd name="connsiteY30" fmla="*/ 373167 h 545047"/>
                <a:gd name="connsiteX31" fmla="*/ 303336 w 606580"/>
                <a:gd name="connsiteY31" fmla="*/ 374279 h 545047"/>
                <a:gd name="connsiteX32" fmla="*/ 298787 w 606580"/>
                <a:gd name="connsiteY32" fmla="*/ 373167 h 545047"/>
                <a:gd name="connsiteX33" fmla="*/ 7149 w 606580"/>
                <a:gd name="connsiteY33" fmla="*/ 200857 h 545047"/>
                <a:gd name="connsiteX34" fmla="*/ 0 w 606580"/>
                <a:gd name="connsiteY34" fmla="*/ 187325 h 545047"/>
                <a:gd name="connsiteX35" fmla="*/ 7149 w 606580"/>
                <a:gd name="connsiteY35" fmla="*/ 173885 h 545047"/>
                <a:gd name="connsiteX36" fmla="*/ 298787 w 606580"/>
                <a:gd name="connsiteY36" fmla="*/ 1112 h 545047"/>
                <a:gd name="connsiteX37" fmla="*/ 303336 w 606580"/>
                <a:gd name="connsiteY37" fmla="*/ 0 h 5450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606580" h="545047">
                  <a:moveTo>
                    <a:pt x="51971" y="327494"/>
                  </a:moveTo>
                  <a:cubicBezTo>
                    <a:pt x="66826" y="327494"/>
                    <a:pt x="78895" y="337503"/>
                    <a:pt x="79174" y="349922"/>
                  </a:cubicBezTo>
                  <a:lnTo>
                    <a:pt x="79174" y="418134"/>
                  </a:lnTo>
                  <a:cubicBezTo>
                    <a:pt x="78803" y="430552"/>
                    <a:pt x="66826" y="440469"/>
                    <a:pt x="51971" y="440469"/>
                  </a:cubicBezTo>
                  <a:cubicBezTo>
                    <a:pt x="37209" y="440469"/>
                    <a:pt x="25139" y="430552"/>
                    <a:pt x="24861" y="418134"/>
                  </a:cubicBezTo>
                  <a:lnTo>
                    <a:pt x="24768" y="418134"/>
                  </a:lnTo>
                  <a:lnTo>
                    <a:pt x="24861" y="349922"/>
                  </a:lnTo>
                  <a:cubicBezTo>
                    <a:pt x="25047" y="337503"/>
                    <a:pt x="37116" y="327494"/>
                    <a:pt x="51971" y="327494"/>
                  </a:cubicBezTo>
                  <a:close/>
                  <a:moveTo>
                    <a:pt x="116221" y="293975"/>
                  </a:moveTo>
                  <a:lnTo>
                    <a:pt x="286240" y="394385"/>
                  </a:lnTo>
                  <a:lnTo>
                    <a:pt x="286704" y="394663"/>
                  </a:lnTo>
                  <a:lnTo>
                    <a:pt x="287261" y="394942"/>
                  </a:lnTo>
                  <a:cubicBezTo>
                    <a:pt x="292182" y="397538"/>
                    <a:pt x="297754" y="398928"/>
                    <a:pt x="303325" y="398928"/>
                  </a:cubicBezTo>
                  <a:cubicBezTo>
                    <a:pt x="308896" y="398928"/>
                    <a:pt x="314468" y="397538"/>
                    <a:pt x="319389" y="394942"/>
                  </a:cubicBezTo>
                  <a:lnTo>
                    <a:pt x="319853" y="394663"/>
                  </a:lnTo>
                  <a:lnTo>
                    <a:pt x="320410" y="394385"/>
                  </a:lnTo>
                  <a:lnTo>
                    <a:pt x="490429" y="293975"/>
                  </a:lnTo>
                  <a:lnTo>
                    <a:pt x="490429" y="436571"/>
                  </a:lnTo>
                  <a:cubicBezTo>
                    <a:pt x="460251" y="500173"/>
                    <a:pt x="387824" y="545047"/>
                    <a:pt x="303325" y="545047"/>
                  </a:cubicBezTo>
                  <a:cubicBezTo>
                    <a:pt x="218734" y="545047"/>
                    <a:pt x="146399" y="500173"/>
                    <a:pt x="116221" y="436571"/>
                  </a:cubicBezTo>
                  <a:close/>
                  <a:moveTo>
                    <a:pt x="39658" y="248672"/>
                  </a:moveTo>
                  <a:lnTo>
                    <a:pt x="64426" y="263326"/>
                  </a:lnTo>
                  <a:lnTo>
                    <a:pt x="64426" y="304136"/>
                  </a:lnTo>
                  <a:cubicBezTo>
                    <a:pt x="60344" y="303209"/>
                    <a:pt x="56263" y="302745"/>
                    <a:pt x="51996" y="302745"/>
                  </a:cubicBezTo>
                  <a:cubicBezTo>
                    <a:pt x="47821" y="302745"/>
                    <a:pt x="43647" y="303209"/>
                    <a:pt x="39658" y="304136"/>
                  </a:cubicBezTo>
                  <a:close/>
                  <a:moveTo>
                    <a:pt x="303336" y="0"/>
                  </a:moveTo>
                  <a:cubicBezTo>
                    <a:pt x="304915" y="0"/>
                    <a:pt x="306493" y="371"/>
                    <a:pt x="307793" y="1112"/>
                  </a:cubicBezTo>
                  <a:lnTo>
                    <a:pt x="599431" y="173885"/>
                  </a:lnTo>
                  <a:cubicBezTo>
                    <a:pt x="603795" y="176851"/>
                    <a:pt x="606580" y="181763"/>
                    <a:pt x="606580" y="187325"/>
                  </a:cubicBezTo>
                  <a:cubicBezTo>
                    <a:pt x="606580" y="192979"/>
                    <a:pt x="603795" y="197891"/>
                    <a:pt x="599431" y="200857"/>
                  </a:cubicBezTo>
                  <a:lnTo>
                    <a:pt x="307793" y="373167"/>
                  </a:lnTo>
                  <a:cubicBezTo>
                    <a:pt x="306493" y="373816"/>
                    <a:pt x="304915" y="374279"/>
                    <a:pt x="303336" y="374279"/>
                  </a:cubicBezTo>
                  <a:cubicBezTo>
                    <a:pt x="301665" y="374279"/>
                    <a:pt x="300180" y="373816"/>
                    <a:pt x="298787" y="373167"/>
                  </a:cubicBezTo>
                  <a:lnTo>
                    <a:pt x="7149" y="200857"/>
                  </a:lnTo>
                  <a:cubicBezTo>
                    <a:pt x="2878" y="197891"/>
                    <a:pt x="0" y="192979"/>
                    <a:pt x="0" y="187325"/>
                  </a:cubicBezTo>
                  <a:cubicBezTo>
                    <a:pt x="0" y="181763"/>
                    <a:pt x="2878" y="176851"/>
                    <a:pt x="7149" y="173885"/>
                  </a:cubicBezTo>
                  <a:lnTo>
                    <a:pt x="298787" y="1112"/>
                  </a:lnTo>
                  <a:cubicBezTo>
                    <a:pt x="300180" y="371"/>
                    <a:pt x="301665" y="0"/>
                    <a:pt x="303336" y="0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任意多边形: 形状 34">
              <a:extLst>
                <a:ext uri="{FF2B5EF4-FFF2-40B4-BE49-F238E27FC236}">
                  <a16:creationId xmlns:a16="http://schemas.microsoft.com/office/drawing/2014/main" id="{0604CA03-3D1D-80B9-6782-9DD82D1FC33B}"/>
                </a:ext>
              </a:extLst>
            </p:cNvPr>
            <p:cNvSpPr/>
            <p:nvPr/>
          </p:nvSpPr>
          <p:spPr>
            <a:xfrm>
              <a:off x="4430026" y="4047237"/>
              <a:ext cx="609685" cy="609685"/>
            </a:xfrm>
            <a:custGeom>
              <a:avLst/>
              <a:gdLst>
                <a:gd name="T0" fmla="*/ 6070 w 11228"/>
                <a:gd name="T1" fmla="*/ 1189 h 11228"/>
                <a:gd name="T2" fmla="*/ 5614 w 11228"/>
                <a:gd name="T3" fmla="*/ 0 h 11228"/>
                <a:gd name="T4" fmla="*/ 5158 w 11228"/>
                <a:gd name="T5" fmla="*/ 1189 h 11228"/>
                <a:gd name="T6" fmla="*/ 5614 w 11228"/>
                <a:gd name="T7" fmla="*/ 9583 h 11228"/>
                <a:gd name="T8" fmla="*/ 5158 w 11228"/>
                <a:gd name="T9" fmla="*/ 10772 h 11228"/>
                <a:gd name="T10" fmla="*/ 6070 w 11228"/>
                <a:gd name="T11" fmla="*/ 10772 h 11228"/>
                <a:gd name="T12" fmla="*/ 5614 w 11228"/>
                <a:gd name="T13" fmla="*/ 9583 h 11228"/>
                <a:gd name="T14" fmla="*/ 10039 w 11228"/>
                <a:gd name="T15" fmla="*/ 5158 h 11228"/>
                <a:gd name="T16" fmla="*/ 10039 w 11228"/>
                <a:gd name="T17" fmla="*/ 6070 h 11228"/>
                <a:gd name="T18" fmla="*/ 11228 w 11228"/>
                <a:gd name="T19" fmla="*/ 5614 h 11228"/>
                <a:gd name="T20" fmla="*/ 1646 w 11228"/>
                <a:gd name="T21" fmla="*/ 5614 h 11228"/>
                <a:gd name="T22" fmla="*/ 456 w 11228"/>
                <a:gd name="T23" fmla="*/ 5158 h 11228"/>
                <a:gd name="T24" fmla="*/ 456 w 11228"/>
                <a:gd name="T25" fmla="*/ 6070 h 11228"/>
                <a:gd name="T26" fmla="*/ 1646 w 11228"/>
                <a:gd name="T27" fmla="*/ 5614 h 11228"/>
                <a:gd name="T28" fmla="*/ 9065 w 11228"/>
                <a:gd name="T29" fmla="*/ 2808 h 11228"/>
                <a:gd name="T30" fmla="*/ 9584 w 11228"/>
                <a:gd name="T31" fmla="*/ 1644 h 11228"/>
                <a:gd name="T32" fmla="*/ 8420 w 11228"/>
                <a:gd name="T33" fmla="*/ 2163 h 11228"/>
                <a:gd name="T34" fmla="*/ 8743 w 11228"/>
                <a:gd name="T35" fmla="*/ 2941 h 11228"/>
                <a:gd name="T36" fmla="*/ 1644 w 11228"/>
                <a:gd name="T37" fmla="*/ 8939 h 11228"/>
                <a:gd name="T38" fmla="*/ 1967 w 11228"/>
                <a:gd name="T39" fmla="*/ 9718 h 11228"/>
                <a:gd name="T40" fmla="*/ 2808 w 11228"/>
                <a:gd name="T41" fmla="*/ 9065 h 11228"/>
                <a:gd name="T42" fmla="*/ 2163 w 11228"/>
                <a:gd name="T43" fmla="*/ 8420 h 11228"/>
                <a:gd name="T44" fmla="*/ 8420 w 11228"/>
                <a:gd name="T45" fmla="*/ 8420 h 11228"/>
                <a:gd name="T46" fmla="*/ 8939 w 11228"/>
                <a:gd name="T47" fmla="*/ 9584 h 11228"/>
                <a:gd name="T48" fmla="*/ 9584 w 11228"/>
                <a:gd name="T49" fmla="*/ 9584 h 11228"/>
                <a:gd name="T50" fmla="*/ 9065 w 11228"/>
                <a:gd name="T51" fmla="*/ 8420 h 11228"/>
                <a:gd name="T52" fmla="*/ 2485 w 11228"/>
                <a:gd name="T53" fmla="*/ 2941 h 11228"/>
                <a:gd name="T54" fmla="*/ 2808 w 11228"/>
                <a:gd name="T55" fmla="*/ 2163 h 11228"/>
                <a:gd name="T56" fmla="*/ 1644 w 11228"/>
                <a:gd name="T57" fmla="*/ 1644 h 11228"/>
                <a:gd name="T58" fmla="*/ 2163 w 11228"/>
                <a:gd name="T59" fmla="*/ 2808 h 11228"/>
                <a:gd name="T60" fmla="*/ 5614 w 11228"/>
                <a:gd name="T61" fmla="*/ 3736 h 11228"/>
                <a:gd name="T62" fmla="*/ 2489 w 11228"/>
                <a:gd name="T63" fmla="*/ 5131 h 11228"/>
                <a:gd name="T64" fmla="*/ 5593 w 11228"/>
                <a:gd name="T65" fmla="*/ 8403 h 11228"/>
                <a:gd name="T66" fmla="*/ 5635 w 11228"/>
                <a:gd name="T67" fmla="*/ 8403 h 11228"/>
                <a:gd name="T68" fmla="*/ 8739 w 11228"/>
                <a:gd name="T69" fmla="*/ 5131 h 11228"/>
                <a:gd name="T70" fmla="*/ 7828 w 11228"/>
                <a:gd name="T71" fmla="*/ 5074 h 11228"/>
                <a:gd name="T72" fmla="*/ 3400 w 11228"/>
                <a:gd name="T73" fmla="*/ 5074 h 11228"/>
                <a:gd name="T74" fmla="*/ 5180 w 11228"/>
                <a:gd name="T75" fmla="*/ 4712 h 11228"/>
                <a:gd name="T76" fmla="*/ 6048 w 11228"/>
                <a:gd name="T77" fmla="*/ 4712 h 11228"/>
                <a:gd name="T78" fmla="*/ 7828 w 11228"/>
                <a:gd name="T79" fmla="*/ 5074 h 11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1228" h="11228">
                  <a:moveTo>
                    <a:pt x="5614" y="1645"/>
                  </a:moveTo>
                  <a:cubicBezTo>
                    <a:pt x="5866" y="1645"/>
                    <a:pt x="6070" y="1441"/>
                    <a:pt x="6070" y="1189"/>
                  </a:cubicBezTo>
                  <a:lnTo>
                    <a:pt x="6070" y="456"/>
                  </a:lnTo>
                  <a:cubicBezTo>
                    <a:pt x="6070" y="204"/>
                    <a:pt x="5866" y="0"/>
                    <a:pt x="5614" y="0"/>
                  </a:cubicBezTo>
                  <a:cubicBezTo>
                    <a:pt x="5362" y="0"/>
                    <a:pt x="5158" y="204"/>
                    <a:pt x="5158" y="456"/>
                  </a:cubicBezTo>
                  <a:lnTo>
                    <a:pt x="5158" y="1189"/>
                  </a:lnTo>
                  <a:cubicBezTo>
                    <a:pt x="5158" y="1441"/>
                    <a:pt x="5362" y="1645"/>
                    <a:pt x="5614" y="1645"/>
                  </a:cubicBezTo>
                  <a:close/>
                  <a:moveTo>
                    <a:pt x="5614" y="9583"/>
                  </a:moveTo>
                  <a:cubicBezTo>
                    <a:pt x="5362" y="9583"/>
                    <a:pt x="5158" y="9787"/>
                    <a:pt x="5158" y="10039"/>
                  </a:cubicBezTo>
                  <a:lnTo>
                    <a:pt x="5158" y="10772"/>
                  </a:lnTo>
                  <a:cubicBezTo>
                    <a:pt x="5158" y="11024"/>
                    <a:pt x="5362" y="11228"/>
                    <a:pt x="5614" y="11228"/>
                  </a:cubicBezTo>
                  <a:cubicBezTo>
                    <a:pt x="5866" y="11228"/>
                    <a:pt x="6070" y="11024"/>
                    <a:pt x="6070" y="10772"/>
                  </a:cubicBezTo>
                  <a:lnTo>
                    <a:pt x="6070" y="10039"/>
                  </a:lnTo>
                  <a:cubicBezTo>
                    <a:pt x="6070" y="9787"/>
                    <a:pt x="5866" y="9583"/>
                    <a:pt x="5614" y="9583"/>
                  </a:cubicBezTo>
                  <a:close/>
                  <a:moveTo>
                    <a:pt x="10772" y="5158"/>
                  </a:moveTo>
                  <a:lnTo>
                    <a:pt x="10039" y="5158"/>
                  </a:lnTo>
                  <a:cubicBezTo>
                    <a:pt x="9787" y="5158"/>
                    <a:pt x="9582" y="5362"/>
                    <a:pt x="9582" y="5614"/>
                  </a:cubicBezTo>
                  <a:cubicBezTo>
                    <a:pt x="9582" y="5866"/>
                    <a:pt x="9787" y="6070"/>
                    <a:pt x="10039" y="6070"/>
                  </a:cubicBezTo>
                  <a:lnTo>
                    <a:pt x="10772" y="6070"/>
                  </a:lnTo>
                  <a:cubicBezTo>
                    <a:pt x="11024" y="6070"/>
                    <a:pt x="11228" y="5866"/>
                    <a:pt x="11228" y="5614"/>
                  </a:cubicBezTo>
                  <a:cubicBezTo>
                    <a:pt x="11228" y="5362"/>
                    <a:pt x="11024" y="5158"/>
                    <a:pt x="10772" y="5158"/>
                  </a:cubicBezTo>
                  <a:close/>
                  <a:moveTo>
                    <a:pt x="1646" y="5614"/>
                  </a:moveTo>
                  <a:cubicBezTo>
                    <a:pt x="1646" y="5362"/>
                    <a:pt x="1441" y="5158"/>
                    <a:pt x="1189" y="5158"/>
                  </a:cubicBezTo>
                  <a:lnTo>
                    <a:pt x="456" y="5158"/>
                  </a:lnTo>
                  <a:cubicBezTo>
                    <a:pt x="204" y="5158"/>
                    <a:pt x="0" y="5362"/>
                    <a:pt x="0" y="5614"/>
                  </a:cubicBezTo>
                  <a:cubicBezTo>
                    <a:pt x="0" y="5866"/>
                    <a:pt x="204" y="6070"/>
                    <a:pt x="456" y="6070"/>
                  </a:cubicBezTo>
                  <a:lnTo>
                    <a:pt x="1189" y="6070"/>
                  </a:lnTo>
                  <a:cubicBezTo>
                    <a:pt x="1441" y="6070"/>
                    <a:pt x="1646" y="5866"/>
                    <a:pt x="1646" y="5614"/>
                  </a:cubicBezTo>
                  <a:close/>
                  <a:moveTo>
                    <a:pt x="8743" y="2941"/>
                  </a:moveTo>
                  <a:cubicBezTo>
                    <a:pt x="8860" y="2941"/>
                    <a:pt x="8976" y="2897"/>
                    <a:pt x="9065" y="2808"/>
                  </a:cubicBezTo>
                  <a:lnTo>
                    <a:pt x="9584" y="2289"/>
                  </a:lnTo>
                  <a:cubicBezTo>
                    <a:pt x="9762" y="2111"/>
                    <a:pt x="9762" y="1822"/>
                    <a:pt x="9584" y="1644"/>
                  </a:cubicBezTo>
                  <a:cubicBezTo>
                    <a:pt x="9406" y="1466"/>
                    <a:pt x="9117" y="1466"/>
                    <a:pt x="8939" y="1644"/>
                  </a:cubicBezTo>
                  <a:lnTo>
                    <a:pt x="8420" y="2163"/>
                  </a:lnTo>
                  <a:cubicBezTo>
                    <a:pt x="8242" y="2341"/>
                    <a:pt x="8242" y="2630"/>
                    <a:pt x="8420" y="2808"/>
                  </a:cubicBezTo>
                  <a:cubicBezTo>
                    <a:pt x="8509" y="2897"/>
                    <a:pt x="8626" y="2941"/>
                    <a:pt x="8743" y="2941"/>
                  </a:cubicBezTo>
                  <a:close/>
                  <a:moveTo>
                    <a:pt x="2163" y="8420"/>
                  </a:moveTo>
                  <a:lnTo>
                    <a:pt x="1644" y="8939"/>
                  </a:lnTo>
                  <a:cubicBezTo>
                    <a:pt x="1466" y="9117"/>
                    <a:pt x="1466" y="9406"/>
                    <a:pt x="1644" y="9584"/>
                  </a:cubicBezTo>
                  <a:cubicBezTo>
                    <a:pt x="1733" y="9673"/>
                    <a:pt x="1850" y="9718"/>
                    <a:pt x="1967" y="9718"/>
                  </a:cubicBezTo>
                  <a:cubicBezTo>
                    <a:pt x="2084" y="9718"/>
                    <a:pt x="2200" y="9673"/>
                    <a:pt x="2290" y="9584"/>
                  </a:cubicBezTo>
                  <a:lnTo>
                    <a:pt x="2808" y="9065"/>
                  </a:lnTo>
                  <a:cubicBezTo>
                    <a:pt x="2986" y="8887"/>
                    <a:pt x="2986" y="8598"/>
                    <a:pt x="2808" y="8420"/>
                  </a:cubicBezTo>
                  <a:cubicBezTo>
                    <a:pt x="2630" y="8242"/>
                    <a:pt x="2341" y="8242"/>
                    <a:pt x="2163" y="8420"/>
                  </a:cubicBezTo>
                  <a:close/>
                  <a:moveTo>
                    <a:pt x="9065" y="8420"/>
                  </a:moveTo>
                  <a:cubicBezTo>
                    <a:pt x="8887" y="8242"/>
                    <a:pt x="8598" y="8242"/>
                    <a:pt x="8420" y="8420"/>
                  </a:cubicBezTo>
                  <a:cubicBezTo>
                    <a:pt x="8242" y="8598"/>
                    <a:pt x="8242" y="8887"/>
                    <a:pt x="8420" y="9065"/>
                  </a:cubicBezTo>
                  <a:lnTo>
                    <a:pt x="8939" y="9584"/>
                  </a:lnTo>
                  <a:cubicBezTo>
                    <a:pt x="9028" y="9673"/>
                    <a:pt x="9144" y="9717"/>
                    <a:pt x="9261" y="9717"/>
                  </a:cubicBezTo>
                  <a:cubicBezTo>
                    <a:pt x="9378" y="9717"/>
                    <a:pt x="9495" y="9673"/>
                    <a:pt x="9584" y="9584"/>
                  </a:cubicBezTo>
                  <a:cubicBezTo>
                    <a:pt x="9762" y="9405"/>
                    <a:pt x="9762" y="9117"/>
                    <a:pt x="9584" y="8938"/>
                  </a:cubicBezTo>
                  <a:lnTo>
                    <a:pt x="9065" y="8420"/>
                  </a:lnTo>
                  <a:close/>
                  <a:moveTo>
                    <a:pt x="2163" y="2808"/>
                  </a:moveTo>
                  <a:cubicBezTo>
                    <a:pt x="2252" y="2897"/>
                    <a:pt x="2368" y="2941"/>
                    <a:pt x="2485" y="2941"/>
                  </a:cubicBezTo>
                  <a:cubicBezTo>
                    <a:pt x="2602" y="2941"/>
                    <a:pt x="2719" y="2897"/>
                    <a:pt x="2808" y="2808"/>
                  </a:cubicBezTo>
                  <a:cubicBezTo>
                    <a:pt x="2986" y="2630"/>
                    <a:pt x="2986" y="2341"/>
                    <a:pt x="2808" y="2163"/>
                  </a:cubicBezTo>
                  <a:lnTo>
                    <a:pt x="2289" y="1644"/>
                  </a:lnTo>
                  <a:cubicBezTo>
                    <a:pt x="2111" y="1466"/>
                    <a:pt x="1822" y="1466"/>
                    <a:pt x="1644" y="1644"/>
                  </a:cubicBezTo>
                  <a:cubicBezTo>
                    <a:pt x="1466" y="1822"/>
                    <a:pt x="1466" y="2111"/>
                    <a:pt x="1644" y="2289"/>
                  </a:cubicBezTo>
                  <a:lnTo>
                    <a:pt x="2163" y="2808"/>
                  </a:lnTo>
                  <a:close/>
                  <a:moveTo>
                    <a:pt x="7390" y="3185"/>
                  </a:moveTo>
                  <a:cubicBezTo>
                    <a:pt x="6827" y="3040"/>
                    <a:pt x="6129" y="3179"/>
                    <a:pt x="5614" y="3736"/>
                  </a:cubicBezTo>
                  <a:cubicBezTo>
                    <a:pt x="5100" y="3179"/>
                    <a:pt x="4401" y="3040"/>
                    <a:pt x="3838" y="3184"/>
                  </a:cubicBezTo>
                  <a:cubicBezTo>
                    <a:pt x="2986" y="3403"/>
                    <a:pt x="2431" y="4203"/>
                    <a:pt x="2489" y="5131"/>
                  </a:cubicBezTo>
                  <a:cubicBezTo>
                    <a:pt x="2583" y="6635"/>
                    <a:pt x="3784" y="7944"/>
                    <a:pt x="5477" y="8388"/>
                  </a:cubicBezTo>
                  <a:cubicBezTo>
                    <a:pt x="5516" y="8398"/>
                    <a:pt x="5555" y="8403"/>
                    <a:pt x="5593" y="8403"/>
                  </a:cubicBezTo>
                  <a:cubicBezTo>
                    <a:pt x="5600" y="8403"/>
                    <a:pt x="5607" y="8402"/>
                    <a:pt x="5615" y="8401"/>
                  </a:cubicBezTo>
                  <a:cubicBezTo>
                    <a:pt x="5621" y="8402"/>
                    <a:pt x="5628" y="8403"/>
                    <a:pt x="5635" y="8403"/>
                  </a:cubicBezTo>
                  <a:cubicBezTo>
                    <a:pt x="5673" y="8403"/>
                    <a:pt x="5712" y="8398"/>
                    <a:pt x="5751" y="8388"/>
                  </a:cubicBezTo>
                  <a:cubicBezTo>
                    <a:pt x="7445" y="7944"/>
                    <a:pt x="8645" y="6635"/>
                    <a:pt x="8739" y="5131"/>
                  </a:cubicBezTo>
                  <a:cubicBezTo>
                    <a:pt x="8797" y="4203"/>
                    <a:pt x="8242" y="3403"/>
                    <a:pt x="7390" y="3185"/>
                  </a:cubicBezTo>
                  <a:close/>
                  <a:moveTo>
                    <a:pt x="7828" y="5074"/>
                  </a:moveTo>
                  <a:cubicBezTo>
                    <a:pt x="7761" y="6157"/>
                    <a:pt x="6875" y="7111"/>
                    <a:pt x="5614" y="7477"/>
                  </a:cubicBezTo>
                  <a:cubicBezTo>
                    <a:pt x="4353" y="7112"/>
                    <a:pt x="3467" y="6157"/>
                    <a:pt x="3400" y="5074"/>
                  </a:cubicBezTo>
                  <a:cubicBezTo>
                    <a:pt x="3362" y="4467"/>
                    <a:pt x="3734" y="4153"/>
                    <a:pt x="4065" y="4069"/>
                  </a:cubicBezTo>
                  <a:cubicBezTo>
                    <a:pt x="4416" y="3979"/>
                    <a:pt x="4892" y="4101"/>
                    <a:pt x="5180" y="4712"/>
                  </a:cubicBezTo>
                  <a:cubicBezTo>
                    <a:pt x="5261" y="4884"/>
                    <a:pt x="5435" y="4981"/>
                    <a:pt x="5614" y="4973"/>
                  </a:cubicBezTo>
                  <a:cubicBezTo>
                    <a:pt x="5793" y="4982"/>
                    <a:pt x="5967" y="4884"/>
                    <a:pt x="6048" y="4712"/>
                  </a:cubicBezTo>
                  <a:cubicBezTo>
                    <a:pt x="6336" y="4100"/>
                    <a:pt x="6813" y="3979"/>
                    <a:pt x="7164" y="4069"/>
                  </a:cubicBezTo>
                  <a:cubicBezTo>
                    <a:pt x="7494" y="4153"/>
                    <a:pt x="7866" y="4467"/>
                    <a:pt x="7828" y="5074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任意多边形: 形状 36">
              <a:extLst>
                <a:ext uri="{FF2B5EF4-FFF2-40B4-BE49-F238E27FC236}">
                  <a16:creationId xmlns:a16="http://schemas.microsoft.com/office/drawing/2014/main" id="{AD701FDA-8493-2AD3-ABCD-0ADA9D3271A0}"/>
                </a:ext>
              </a:extLst>
            </p:cNvPr>
            <p:cNvSpPr/>
            <p:nvPr/>
          </p:nvSpPr>
          <p:spPr>
            <a:xfrm>
              <a:off x="7152282" y="4096985"/>
              <a:ext cx="609685" cy="510188"/>
            </a:xfrm>
            <a:custGeom>
              <a:avLst/>
              <a:gdLst>
                <a:gd name="connsiteX0" fmla="*/ 70498 w 414309"/>
                <a:gd name="connsiteY0" fmla="*/ 193380 h 346696"/>
                <a:gd name="connsiteX1" fmla="*/ 229532 w 414309"/>
                <a:gd name="connsiteY1" fmla="*/ 193380 h 346696"/>
                <a:gd name="connsiteX2" fmla="*/ 239070 w 414309"/>
                <a:gd name="connsiteY2" fmla="*/ 202920 h 346696"/>
                <a:gd name="connsiteX3" fmla="*/ 229532 w 414309"/>
                <a:gd name="connsiteY3" fmla="*/ 212459 h 346696"/>
                <a:gd name="connsiteX4" fmla="*/ 70498 w 414309"/>
                <a:gd name="connsiteY4" fmla="*/ 212459 h 346696"/>
                <a:gd name="connsiteX5" fmla="*/ 60960 w 414309"/>
                <a:gd name="connsiteY5" fmla="*/ 202920 h 346696"/>
                <a:gd name="connsiteX6" fmla="*/ 70498 w 414309"/>
                <a:gd name="connsiteY6" fmla="*/ 193380 h 346696"/>
                <a:gd name="connsiteX7" fmla="*/ 70498 w 414309"/>
                <a:gd name="connsiteY7" fmla="*/ 134331 h 346696"/>
                <a:gd name="connsiteX8" fmla="*/ 343856 w 414309"/>
                <a:gd name="connsiteY8" fmla="*/ 134331 h 346696"/>
                <a:gd name="connsiteX9" fmla="*/ 353350 w 414309"/>
                <a:gd name="connsiteY9" fmla="*/ 143870 h 346696"/>
                <a:gd name="connsiteX10" fmla="*/ 343856 w 414309"/>
                <a:gd name="connsiteY10" fmla="*/ 153366 h 346696"/>
                <a:gd name="connsiteX11" fmla="*/ 70498 w 414309"/>
                <a:gd name="connsiteY11" fmla="*/ 153366 h 346696"/>
                <a:gd name="connsiteX12" fmla="*/ 60960 w 414309"/>
                <a:gd name="connsiteY12" fmla="*/ 143870 h 346696"/>
                <a:gd name="connsiteX13" fmla="*/ 70498 w 414309"/>
                <a:gd name="connsiteY13" fmla="*/ 134331 h 346696"/>
                <a:gd name="connsiteX14" fmla="*/ 70498 w 414309"/>
                <a:gd name="connsiteY14" fmla="*/ 70490 h 346696"/>
                <a:gd name="connsiteX15" fmla="*/ 343856 w 414309"/>
                <a:gd name="connsiteY15" fmla="*/ 70490 h 346696"/>
                <a:gd name="connsiteX16" fmla="*/ 353350 w 414309"/>
                <a:gd name="connsiteY16" fmla="*/ 80029 h 346696"/>
                <a:gd name="connsiteX17" fmla="*/ 343856 w 414309"/>
                <a:gd name="connsiteY17" fmla="*/ 89569 h 346696"/>
                <a:gd name="connsiteX18" fmla="*/ 70498 w 414309"/>
                <a:gd name="connsiteY18" fmla="*/ 89569 h 346696"/>
                <a:gd name="connsiteX19" fmla="*/ 60960 w 414309"/>
                <a:gd name="connsiteY19" fmla="*/ 80029 h 346696"/>
                <a:gd name="connsiteX20" fmla="*/ 70498 w 414309"/>
                <a:gd name="connsiteY20" fmla="*/ 70490 h 346696"/>
                <a:gd name="connsiteX21" fmla="*/ 19032 w 414309"/>
                <a:gd name="connsiteY21" fmla="*/ 19076 h 346696"/>
                <a:gd name="connsiteX22" fmla="*/ 19032 w 414309"/>
                <a:gd name="connsiteY22" fmla="*/ 267672 h 346696"/>
                <a:gd name="connsiteX23" fmla="*/ 132363 w 414309"/>
                <a:gd name="connsiteY23" fmla="*/ 267672 h 346696"/>
                <a:gd name="connsiteX24" fmla="*/ 141901 w 414309"/>
                <a:gd name="connsiteY24" fmla="*/ 277167 h 346696"/>
                <a:gd name="connsiteX25" fmla="*/ 143800 w 414309"/>
                <a:gd name="connsiteY25" fmla="*/ 320973 h 346696"/>
                <a:gd name="connsiteX26" fmla="*/ 224763 w 414309"/>
                <a:gd name="connsiteY26" fmla="*/ 268621 h 346696"/>
                <a:gd name="connsiteX27" fmla="*/ 229510 w 414309"/>
                <a:gd name="connsiteY27" fmla="*/ 266679 h 346696"/>
                <a:gd name="connsiteX28" fmla="*/ 394284 w 414309"/>
                <a:gd name="connsiteY28" fmla="*/ 266679 h 346696"/>
                <a:gd name="connsiteX29" fmla="*/ 394284 w 414309"/>
                <a:gd name="connsiteY29" fmla="*/ 19076 h 346696"/>
                <a:gd name="connsiteX30" fmla="*/ 9538 w 414309"/>
                <a:gd name="connsiteY30" fmla="*/ 0 h 346696"/>
                <a:gd name="connsiteX31" fmla="*/ 404771 w 414309"/>
                <a:gd name="connsiteY31" fmla="*/ 0 h 346696"/>
                <a:gd name="connsiteX32" fmla="*/ 414309 w 414309"/>
                <a:gd name="connsiteY32" fmla="*/ 9538 h 346696"/>
                <a:gd name="connsiteX33" fmla="*/ 414309 w 414309"/>
                <a:gd name="connsiteY33" fmla="*/ 277167 h 346696"/>
                <a:gd name="connsiteX34" fmla="*/ 404771 w 414309"/>
                <a:gd name="connsiteY34" fmla="*/ 286705 h 346696"/>
                <a:gd name="connsiteX35" fmla="*/ 233351 w 414309"/>
                <a:gd name="connsiteY35" fmla="*/ 286705 h 346696"/>
                <a:gd name="connsiteX36" fmla="*/ 139053 w 414309"/>
                <a:gd name="connsiteY36" fmla="*/ 345747 h 346696"/>
                <a:gd name="connsiteX37" fmla="*/ 134305 w 414309"/>
                <a:gd name="connsiteY37" fmla="*/ 346696 h 346696"/>
                <a:gd name="connsiteX38" fmla="*/ 129515 w 414309"/>
                <a:gd name="connsiteY38" fmla="*/ 345747 h 346696"/>
                <a:gd name="connsiteX39" fmla="*/ 124768 w 414309"/>
                <a:gd name="connsiteY39" fmla="*/ 338151 h 346696"/>
                <a:gd name="connsiteX40" fmla="*/ 122869 w 414309"/>
                <a:gd name="connsiteY40" fmla="*/ 286705 h 346696"/>
                <a:gd name="connsiteX41" fmla="*/ 9538 w 414309"/>
                <a:gd name="connsiteY41" fmla="*/ 286705 h 346696"/>
                <a:gd name="connsiteX42" fmla="*/ 0 w 414309"/>
                <a:gd name="connsiteY42" fmla="*/ 277167 h 346696"/>
                <a:gd name="connsiteX43" fmla="*/ 0 w 414309"/>
                <a:gd name="connsiteY43" fmla="*/ 9538 h 346696"/>
                <a:gd name="connsiteX44" fmla="*/ 9538 w 414309"/>
                <a:gd name="connsiteY44" fmla="*/ 0 h 346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14309" h="346696">
                  <a:moveTo>
                    <a:pt x="70498" y="193380"/>
                  </a:moveTo>
                  <a:lnTo>
                    <a:pt x="229532" y="193380"/>
                  </a:lnTo>
                  <a:cubicBezTo>
                    <a:pt x="235272" y="193380"/>
                    <a:pt x="239070" y="198128"/>
                    <a:pt x="239070" y="202920"/>
                  </a:cubicBezTo>
                  <a:cubicBezTo>
                    <a:pt x="239070" y="207668"/>
                    <a:pt x="234323" y="212459"/>
                    <a:pt x="229532" y="212459"/>
                  </a:cubicBezTo>
                  <a:lnTo>
                    <a:pt x="70498" y="212459"/>
                  </a:lnTo>
                  <a:cubicBezTo>
                    <a:pt x="64801" y="212459"/>
                    <a:pt x="60960" y="207668"/>
                    <a:pt x="60960" y="202920"/>
                  </a:cubicBezTo>
                  <a:cubicBezTo>
                    <a:pt x="60960" y="198128"/>
                    <a:pt x="65751" y="193380"/>
                    <a:pt x="70498" y="193380"/>
                  </a:cubicBezTo>
                  <a:close/>
                  <a:moveTo>
                    <a:pt x="70498" y="134331"/>
                  </a:moveTo>
                  <a:lnTo>
                    <a:pt x="343856" y="134331"/>
                  </a:lnTo>
                  <a:cubicBezTo>
                    <a:pt x="349552" y="134331"/>
                    <a:pt x="353350" y="139079"/>
                    <a:pt x="353350" y="143870"/>
                  </a:cubicBezTo>
                  <a:cubicBezTo>
                    <a:pt x="353350" y="148618"/>
                    <a:pt x="349552" y="153366"/>
                    <a:pt x="343856" y="153366"/>
                  </a:cubicBezTo>
                  <a:lnTo>
                    <a:pt x="70498" y="153366"/>
                  </a:lnTo>
                  <a:cubicBezTo>
                    <a:pt x="64801" y="153366"/>
                    <a:pt x="60960" y="148618"/>
                    <a:pt x="60960" y="143870"/>
                  </a:cubicBezTo>
                  <a:cubicBezTo>
                    <a:pt x="60960" y="139079"/>
                    <a:pt x="65751" y="134331"/>
                    <a:pt x="70498" y="134331"/>
                  </a:cubicBezTo>
                  <a:close/>
                  <a:moveTo>
                    <a:pt x="70498" y="70490"/>
                  </a:moveTo>
                  <a:lnTo>
                    <a:pt x="343856" y="70490"/>
                  </a:lnTo>
                  <a:cubicBezTo>
                    <a:pt x="349552" y="70490"/>
                    <a:pt x="353350" y="75281"/>
                    <a:pt x="353350" y="80029"/>
                  </a:cubicBezTo>
                  <a:cubicBezTo>
                    <a:pt x="353350" y="84778"/>
                    <a:pt x="349552" y="89569"/>
                    <a:pt x="343856" y="89569"/>
                  </a:cubicBezTo>
                  <a:lnTo>
                    <a:pt x="70498" y="89569"/>
                  </a:lnTo>
                  <a:cubicBezTo>
                    <a:pt x="64801" y="89569"/>
                    <a:pt x="60960" y="84778"/>
                    <a:pt x="60960" y="80029"/>
                  </a:cubicBezTo>
                  <a:cubicBezTo>
                    <a:pt x="60960" y="75281"/>
                    <a:pt x="65751" y="70490"/>
                    <a:pt x="70498" y="70490"/>
                  </a:cubicBezTo>
                  <a:close/>
                  <a:moveTo>
                    <a:pt x="19032" y="19076"/>
                  </a:moveTo>
                  <a:lnTo>
                    <a:pt x="19032" y="267672"/>
                  </a:lnTo>
                  <a:lnTo>
                    <a:pt x="132363" y="267672"/>
                  </a:lnTo>
                  <a:cubicBezTo>
                    <a:pt x="137154" y="267672"/>
                    <a:pt x="141901" y="271470"/>
                    <a:pt x="141901" y="277167"/>
                  </a:cubicBezTo>
                  <a:lnTo>
                    <a:pt x="143800" y="320973"/>
                  </a:lnTo>
                  <a:lnTo>
                    <a:pt x="224763" y="268621"/>
                  </a:lnTo>
                  <a:cubicBezTo>
                    <a:pt x="226662" y="267672"/>
                    <a:pt x="227611" y="266679"/>
                    <a:pt x="229510" y="266679"/>
                  </a:cubicBezTo>
                  <a:lnTo>
                    <a:pt x="394284" y="266679"/>
                  </a:lnTo>
                  <a:lnTo>
                    <a:pt x="394284" y="19076"/>
                  </a:lnTo>
                  <a:close/>
                  <a:moveTo>
                    <a:pt x="9538" y="0"/>
                  </a:moveTo>
                  <a:lnTo>
                    <a:pt x="404771" y="0"/>
                  </a:lnTo>
                  <a:cubicBezTo>
                    <a:pt x="410511" y="0"/>
                    <a:pt x="414309" y="3798"/>
                    <a:pt x="414309" y="9538"/>
                  </a:cubicBezTo>
                  <a:lnTo>
                    <a:pt x="414309" y="277167"/>
                  </a:lnTo>
                  <a:cubicBezTo>
                    <a:pt x="414309" y="282907"/>
                    <a:pt x="410511" y="286705"/>
                    <a:pt x="404771" y="286705"/>
                  </a:cubicBezTo>
                  <a:lnTo>
                    <a:pt x="233351" y="286705"/>
                  </a:lnTo>
                  <a:lnTo>
                    <a:pt x="139053" y="345747"/>
                  </a:lnTo>
                  <a:cubicBezTo>
                    <a:pt x="138103" y="346696"/>
                    <a:pt x="136204" y="346696"/>
                    <a:pt x="134305" y="346696"/>
                  </a:cubicBezTo>
                  <a:cubicBezTo>
                    <a:pt x="132363" y="346696"/>
                    <a:pt x="131414" y="346696"/>
                    <a:pt x="129515" y="345747"/>
                  </a:cubicBezTo>
                  <a:cubicBezTo>
                    <a:pt x="126666" y="343847"/>
                    <a:pt x="124768" y="340999"/>
                    <a:pt x="124768" y="338151"/>
                  </a:cubicBezTo>
                  <a:lnTo>
                    <a:pt x="122869" y="286705"/>
                  </a:lnTo>
                  <a:lnTo>
                    <a:pt x="9538" y="286705"/>
                  </a:lnTo>
                  <a:cubicBezTo>
                    <a:pt x="3798" y="286705"/>
                    <a:pt x="0" y="282907"/>
                    <a:pt x="0" y="277167"/>
                  </a:cubicBezTo>
                  <a:lnTo>
                    <a:pt x="0" y="9538"/>
                  </a:lnTo>
                  <a:cubicBezTo>
                    <a:pt x="0" y="3798"/>
                    <a:pt x="3798" y="0"/>
                    <a:pt x="9538" y="0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任意多边形: 形状 37">
              <a:extLst>
                <a:ext uri="{FF2B5EF4-FFF2-40B4-BE49-F238E27FC236}">
                  <a16:creationId xmlns:a16="http://schemas.microsoft.com/office/drawing/2014/main" id="{EC645EB2-33D9-CE3A-D30F-9496714DBB8A}"/>
                </a:ext>
              </a:extLst>
            </p:cNvPr>
            <p:cNvSpPr/>
            <p:nvPr/>
          </p:nvSpPr>
          <p:spPr>
            <a:xfrm>
              <a:off x="9874545" y="4016829"/>
              <a:ext cx="609685" cy="608652"/>
            </a:xfrm>
            <a:custGeom>
              <a:avLst/>
              <a:gdLst>
                <a:gd name="T0" fmla="*/ 278945 h 440259"/>
                <a:gd name="T1" fmla="*/ 278945 h 440259"/>
                <a:gd name="T2" fmla="*/ 278945 h 440259"/>
                <a:gd name="T3" fmla="*/ 278945 h 440259"/>
                <a:gd name="T4" fmla="*/ 278945 h 440259"/>
                <a:gd name="T5" fmla="*/ 278945 h 440259"/>
                <a:gd name="T6" fmla="*/ 278945 h 440259"/>
                <a:gd name="T7" fmla="*/ 278945 h 440259"/>
                <a:gd name="T8" fmla="*/ 278945 h 440259"/>
                <a:gd name="T9" fmla="*/ 278945 h 440259"/>
                <a:gd name="T10" fmla="*/ 278945 h 440259"/>
                <a:gd name="T11" fmla="*/ 278945 h 440259"/>
                <a:gd name="T12" fmla="*/ 278945 h 440259"/>
                <a:gd name="T13" fmla="*/ 278945 h 440259"/>
                <a:gd name="T14" fmla="*/ 278945 h 440259"/>
                <a:gd name="T15" fmla="*/ 278945 h 440259"/>
                <a:gd name="T16" fmla="*/ 278945 h 440259"/>
                <a:gd name="T17" fmla="*/ 278945 h 440259"/>
                <a:gd name="T18" fmla="*/ 278945 h 440259"/>
                <a:gd name="T19" fmla="*/ 278945 h 440259"/>
                <a:gd name="T20" fmla="*/ 278945 h 440259"/>
                <a:gd name="T21" fmla="*/ 278945 h 440259"/>
                <a:gd name="T22" fmla="*/ 88862 h 440259"/>
                <a:gd name="T23" fmla="*/ 88862 h 440259"/>
                <a:gd name="T24" fmla="*/ 278945 h 440259"/>
                <a:gd name="T25" fmla="*/ 278945 h 440259"/>
                <a:gd name="T26" fmla="*/ 278945 h 440259"/>
                <a:gd name="T27" fmla="*/ 278945 h 440259"/>
                <a:gd name="T28" fmla="*/ 278945 h 440259"/>
                <a:gd name="T29" fmla="*/ 278945 h 440259"/>
                <a:gd name="T30" fmla="*/ 278945 h 440259"/>
                <a:gd name="T31" fmla="*/ 278945 h 440259"/>
                <a:gd name="T32" fmla="*/ 88862 h 440259"/>
                <a:gd name="T33" fmla="*/ 88862 h 440259"/>
                <a:gd name="T34" fmla="*/ 278945 h 440259"/>
                <a:gd name="T35" fmla="*/ 278945 h 440259"/>
                <a:gd name="T36" fmla="*/ 278945 h 440259"/>
                <a:gd name="T37" fmla="*/ 278945 h 440259"/>
                <a:gd name="T38" fmla="*/ 278945 h 440259"/>
                <a:gd name="T39" fmla="*/ 278945 h 440259"/>
                <a:gd name="T40" fmla="*/ 278945 h 440259"/>
                <a:gd name="T41" fmla="*/ 278945 h 440259"/>
                <a:gd name="T42" fmla="*/ 88862 h 440259"/>
                <a:gd name="T43" fmla="*/ 88862 h 440259"/>
                <a:gd name="T44" fmla="*/ 88862 h 440259"/>
                <a:gd name="T45" fmla="*/ 88862 h 440259"/>
                <a:gd name="T46" fmla="*/ 278945 h 440259"/>
                <a:gd name="T47" fmla="*/ 278945 h 440259"/>
                <a:gd name="T48" fmla="*/ 278945 h 440259"/>
                <a:gd name="T49" fmla="*/ 278945 h 440259"/>
                <a:gd name="T50" fmla="*/ 278945 h 440259"/>
                <a:gd name="T51" fmla="*/ 278945 h 440259"/>
                <a:gd name="T52" fmla="*/ 278945 h 440259"/>
                <a:gd name="T53" fmla="*/ 278945 h 440259"/>
                <a:gd name="T54" fmla="*/ 278945 h 440259"/>
                <a:gd name="T55" fmla="*/ 278945 h 440259"/>
                <a:gd name="T56" fmla="*/ 278945 h 440259"/>
                <a:gd name="T57" fmla="*/ 278945 h 440259"/>
                <a:gd name="T58" fmla="*/ 88862 h 440259"/>
                <a:gd name="T59" fmla="*/ 88862 h 440259"/>
                <a:gd name="T60" fmla="*/ 278945 h 440259"/>
                <a:gd name="T61" fmla="*/ 278945 h 440259"/>
                <a:gd name="T62" fmla="*/ 278945 h 440259"/>
                <a:gd name="T63" fmla="*/ 278945 h 440259"/>
                <a:gd name="T64" fmla="*/ 278945 h 440259"/>
                <a:gd name="T65" fmla="*/ 278945 h 440259"/>
                <a:gd name="T66" fmla="*/ 278945 h 440259"/>
                <a:gd name="T67" fmla="*/ 278945 h 440259"/>
                <a:gd name="T68" fmla="*/ 278945 h 440259"/>
                <a:gd name="T69" fmla="*/ 278945 h 440259"/>
                <a:gd name="T70" fmla="*/ 278945 h 440259"/>
                <a:gd name="T71" fmla="*/ 278945 h 440259"/>
                <a:gd name="T72" fmla="*/ 278945 h 440259"/>
                <a:gd name="T73" fmla="*/ 278945 h 440259"/>
                <a:gd name="T74" fmla="*/ 278945 h 440259"/>
                <a:gd name="T75" fmla="*/ 278945 h 440259"/>
                <a:gd name="T76" fmla="*/ 278945 h 440259"/>
                <a:gd name="T77" fmla="*/ 278945 h 440259"/>
                <a:gd name="T78" fmla="*/ 278945 h 440259"/>
                <a:gd name="T79" fmla="*/ 278945 h 440259"/>
                <a:gd name="T80" fmla="*/ 278945 h 440259"/>
                <a:gd name="T81" fmla="*/ 278945 h 440259"/>
                <a:gd name="T82" fmla="*/ 278945 h 440259"/>
                <a:gd name="T83" fmla="*/ 278945 h 440259"/>
                <a:gd name="T84" fmla="*/ 278945 h 440259"/>
                <a:gd name="T85" fmla="*/ 278945 h 440259"/>
                <a:gd name="T86" fmla="*/ 278945 h 440259"/>
                <a:gd name="T87" fmla="*/ 278945 h 440259"/>
                <a:gd name="T88" fmla="*/ 278945 h 440259"/>
                <a:gd name="T89" fmla="*/ 278945 h 440259"/>
                <a:gd name="T90" fmla="*/ 278945 h 440259"/>
                <a:gd name="T91" fmla="*/ 278945 h 440259"/>
                <a:gd name="T92" fmla="*/ 278945 h 440259"/>
                <a:gd name="T93" fmla="*/ 278945 h 440259"/>
                <a:gd name="T94" fmla="*/ 278945 h 440259"/>
                <a:gd name="T95" fmla="*/ 278945 h 440259"/>
                <a:gd name="T96" fmla="*/ 278945 h 440259"/>
                <a:gd name="T97" fmla="*/ 278945 h 440259"/>
                <a:gd name="T98" fmla="*/ 278945 h 440259"/>
                <a:gd name="T99" fmla="*/ 278945 h 440259"/>
                <a:gd name="T100" fmla="*/ 278945 h 440259"/>
                <a:gd name="T101" fmla="*/ 278945 h 440259"/>
                <a:gd name="T102" fmla="*/ 278945 h 440259"/>
                <a:gd name="T103" fmla="*/ 278945 h 440259"/>
                <a:gd name="T104" fmla="*/ 278945 h 440259"/>
                <a:gd name="T105" fmla="*/ 278945 h 440259"/>
                <a:gd name="T106" fmla="*/ 278945 h 440259"/>
                <a:gd name="T107" fmla="*/ 278945 h 440259"/>
                <a:gd name="T108" fmla="*/ 278945 h 440259"/>
                <a:gd name="T109" fmla="*/ 278945 h 440259"/>
                <a:gd name="T110" fmla="*/ 278945 h 440259"/>
                <a:gd name="T111" fmla="*/ 278945 h 440259"/>
                <a:gd name="T112" fmla="*/ 278945 h 440259"/>
                <a:gd name="T113" fmla="*/ 278945 h 440259"/>
                <a:gd name="T114" fmla="*/ 278945 h 440259"/>
                <a:gd name="T115" fmla="*/ 278945 h 440259"/>
                <a:gd name="T116" fmla="*/ 278945 h 440259"/>
                <a:gd name="T117" fmla="*/ 278945 h 440259"/>
                <a:gd name="T118" fmla="*/ 278945 h 440259"/>
                <a:gd name="T119" fmla="*/ 278945 h 440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53" h="853">
                  <a:moveTo>
                    <a:pt x="853" y="133"/>
                  </a:moveTo>
                  <a:cubicBezTo>
                    <a:pt x="663" y="133"/>
                    <a:pt x="503" y="123"/>
                    <a:pt x="377" y="107"/>
                  </a:cubicBezTo>
                  <a:cubicBezTo>
                    <a:pt x="377" y="107"/>
                    <a:pt x="376" y="107"/>
                    <a:pt x="376" y="107"/>
                  </a:cubicBezTo>
                  <a:cubicBezTo>
                    <a:pt x="375" y="107"/>
                    <a:pt x="375" y="107"/>
                    <a:pt x="374" y="107"/>
                  </a:cubicBezTo>
                  <a:cubicBezTo>
                    <a:pt x="316" y="100"/>
                    <a:pt x="264" y="91"/>
                    <a:pt x="220" y="82"/>
                  </a:cubicBezTo>
                  <a:cubicBezTo>
                    <a:pt x="219" y="81"/>
                    <a:pt x="218" y="81"/>
                    <a:pt x="217" y="80"/>
                  </a:cubicBezTo>
                  <a:cubicBezTo>
                    <a:pt x="215" y="80"/>
                    <a:pt x="213" y="80"/>
                    <a:pt x="212" y="80"/>
                  </a:cubicBezTo>
                  <a:cubicBezTo>
                    <a:pt x="95" y="55"/>
                    <a:pt x="33" y="25"/>
                    <a:pt x="33" y="0"/>
                  </a:cubicBezTo>
                  <a:lnTo>
                    <a:pt x="7" y="0"/>
                  </a:lnTo>
                  <a:cubicBezTo>
                    <a:pt x="7" y="20"/>
                    <a:pt x="22" y="38"/>
                    <a:pt x="51" y="55"/>
                  </a:cubicBezTo>
                  <a:lnTo>
                    <a:pt x="1" y="154"/>
                  </a:lnTo>
                  <a:lnTo>
                    <a:pt x="25" y="166"/>
                  </a:lnTo>
                  <a:lnTo>
                    <a:pt x="63" y="91"/>
                  </a:lnTo>
                  <a:lnTo>
                    <a:pt x="94" y="204"/>
                  </a:lnTo>
                  <a:cubicBezTo>
                    <a:pt x="95" y="208"/>
                    <a:pt x="99" y="212"/>
                    <a:pt x="103" y="213"/>
                  </a:cubicBezTo>
                  <a:cubicBezTo>
                    <a:pt x="108" y="214"/>
                    <a:pt x="113" y="213"/>
                    <a:pt x="116" y="209"/>
                  </a:cubicBezTo>
                  <a:lnTo>
                    <a:pt x="207" y="119"/>
                  </a:lnTo>
                  <a:lnTo>
                    <a:pt x="241" y="230"/>
                  </a:lnTo>
                  <a:cubicBezTo>
                    <a:pt x="242" y="235"/>
                    <a:pt x="245" y="238"/>
                    <a:pt x="250" y="239"/>
                  </a:cubicBezTo>
                  <a:cubicBezTo>
                    <a:pt x="254" y="241"/>
                    <a:pt x="259" y="240"/>
                    <a:pt x="262" y="237"/>
                  </a:cubicBezTo>
                  <a:lnTo>
                    <a:pt x="369" y="142"/>
                  </a:lnTo>
                  <a:lnTo>
                    <a:pt x="414" y="245"/>
                  </a:lnTo>
                  <a:cubicBezTo>
                    <a:pt x="416" y="249"/>
                    <a:pt x="419" y="252"/>
                    <a:pt x="423" y="253"/>
                  </a:cubicBezTo>
                  <a:cubicBezTo>
                    <a:pt x="427" y="254"/>
                    <a:pt x="432" y="253"/>
                    <a:pt x="435" y="251"/>
                  </a:cubicBezTo>
                  <a:lnTo>
                    <a:pt x="526" y="180"/>
                  </a:lnTo>
                  <a:cubicBezTo>
                    <a:pt x="504" y="246"/>
                    <a:pt x="431" y="293"/>
                    <a:pt x="308" y="320"/>
                  </a:cubicBezTo>
                  <a:cubicBezTo>
                    <a:pt x="306" y="320"/>
                    <a:pt x="305" y="320"/>
                    <a:pt x="303" y="321"/>
                  </a:cubicBezTo>
                  <a:cubicBezTo>
                    <a:pt x="302" y="321"/>
                    <a:pt x="301" y="321"/>
                    <a:pt x="301" y="322"/>
                  </a:cubicBezTo>
                  <a:cubicBezTo>
                    <a:pt x="221" y="338"/>
                    <a:pt x="121" y="347"/>
                    <a:pt x="0" y="347"/>
                  </a:cubicBezTo>
                  <a:lnTo>
                    <a:pt x="0" y="373"/>
                  </a:lnTo>
                  <a:cubicBezTo>
                    <a:pt x="6" y="373"/>
                    <a:pt x="13" y="373"/>
                    <a:pt x="19" y="373"/>
                  </a:cubicBezTo>
                  <a:lnTo>
                    <a:pt x="82" y="486"/>
                  </a:lnTo>
                  <a:cubicBezTo>
                    <a:pt x="84" y="491"/>
                    <a:pt x="89" y="493"/>
                    <a:pt x="93" y="493"/>
                  </a:cubicBezTo>
                  <a:lnTo>
                    <a:pt x="94" y="493"/>
                  </a:lnTo>
                  <a:cubicBezTo>
                    <a:pt x="99" y="493"/>
                    <a:pt x="103" y="490"/>
                    <a:pt x="106" y="485"/>
                  </a:cubicBezTo>
                  <a:lnTo>
                    <a:pt x="151" y="382"/>
                  </a:lnTo>
                  <a:lnTo>
                    <a:pt x="245" y="463"/>
                  </a:lnTo>
                  <a:cubicBezTo>
                    <a:pt x="248" y="466"/>
                    <a:pt x="252" y="467"/>
                    <a:pt x="256" y="466"/>
                  </a:cubicBezTo>
                  <a:cubicBezTo>
                    <a:pt x="260" y="465"/>
                    <a:pt x="264" y="463"/>
                    <a:pt x="266" y="459"/>
                  </a:cubicBezTo>
                  <a:lnTo>
                    <a:pt x="313" y="353"/>
                  </a:lnTo>
                  <a:lnTo>
                    <a:pt x="406" y="411"/>
                  </a:lnTo>
                  <a:cubicBezTo>
                    <a:pt x="410" y="413"/>
                    <a:pt x="414" y="414"/>
                    <a:pt x="417" y="413"/>
                  </a:cubicBezTo>
                  <a:cubicBezTo>
                    <a:pt x="421" y="412"/>
                    <a:pt x="424" y="409"/>
                    <a:pt x="425" y="405"/>
                  </a:cubicBezTo>
                  <a:lnTo>
                    <a:pt x="473" y="298"/>
                  </a:lnTo>
                  <a:lnTo>
                    <a:pt x="541" y="332"/>
                  </a:lnTo>
                  <a:cubicBezTo>
                    <a:pt x="545" y="334"/>
                    <a:pt x="550" y="334"/>
                    <a:pt x="554" y="331"/>
                  </a:cubicBezTo>
                  <a:cubicBezTo>
                    <a:pt x="558" y="329"/>
                    <a:pt x="560" y="325"/>
                    <a:pt x="560" y="320"/>
                  </a:cubicBezTo>
                  <a:lnTo>
                    <a:pt x="560" y="193"/>
                  </a:lnTo>
                  <a:lnTo>
                    <a:pt x="602" y="260"/>
                  </a:lnTo>
                  <a:cubicBezTo>
                    <a:pt x="604" y="264"/>
                    <a:pt x="608" y="266"/>
                    <a:pt x="613" y="267"/>
                  </a:cubicBezTo>
                  <a:cubicBezTo>
                    <a:pt x="617" y="267"/>
                    <a:pt x="621" y="265"/>
                    <a:pt x="624" y="261"/>
                  </a:cubicBezTo>
                  <a:lnTo>
                    <a:pt x="692" y="170"/>
                  </a:lnTo>
                  <a:lnTo>
                    <a:pt x="749" y="260"/>
                  </a:lnTo>
                  <a:cubicBezTo>
                    <a:pt x="751" y="264"/>
                    <a:pt x="755" y="267"/>
                    <a:pt x="759" y="267"/>
                  </a:cubicBezTo>
                  <a:lnTo>
                    <a:pt x="760" y="267"/>
                  </a:lnTo>
                  <a:cubicBezTo>
                    <a:pt x="764" y="267"/>
                    <a:pt x="768" y="265"/>
                    <a:pt x="771" y="261"/>
                  </a:cubicBezTo>
                  <a:lnTo>
                    <a:pt x="847" y="160"/>
                  </a:lnTo>
                  <a:cubicBezTo>
                    <a:pt x="849" y="160"/>
                    <a:pt x="851" y="160"/>
                    <a:pt x="853" y="160"/>
                  </a:cubicBezTo>
                  <a:lnTo>
                    <a:pt x="853" y="133"/>
                  </a:lnTo>
                  <a:close/>
                  <a:moveTo>
                    <a:pt x="113" y="174"/>
                  </a:moveTo>
                  <a:lnTo>
                    <a:pt x="85" y="72"/>
                  </a:lnTo>
                  <a:cubicBezTo>
                    <a:pt x="112" y="82"/>
                    <a:pt x="146" y="93"/>
                    <a:pt x="186" y="102"/>
                  </a:cubicBezTo>
                  <a:lnTo>
                    <a:pt x="113" y="174"/>
                  </a:lnTo>
                  <a:close/>
                  <a:moveTo>
                    <a:pt x="260" y="203"/>
                  </a:moveTo>
                  <a:lnTo>
                    <a:pt x="233" y="112"/>
                  </a:lnTo>
                  <a:cubicBezTo>
                    <a:pt x="242" y="113"/>
                    <a:pt x="251" y="115"/>
                    <a:pt x="260" y="117"/>
                  </a:cubicBezTo>
                  <a:cubicBezTo>
                    <a:pt x="286" y="121"/>
                    <a:pt x="314" y="126"/>
                    <a:pt x="343" y="130"/>
                  </a:cubicBezTo>
                  <a:lnTo>
                    <a:pt x="260" y="203"/>
                  </a:lnTo>
                  <a:close/>
                  <a:moveTo>
                    <a:pt x="432" y="219"/>
                  </a:moveTo>
                  <a:lnTo>
                    <a:pt x="395" y="136"/>
                  </a:lnTo>
                  <a:cubicBezTo>
                    <a:pt x="436" y="141"/>
                    <a:pt x="479" y="145"/>
                    <a:pt x="523" y="148"/>
                  </a:cubicBezTo>
                  <a:lnTo>
                    <a:pt x="432" y="219"/>
                  </a:lnTo>
                  <a:close/>
                  <a:moveTo>
                    <a:pt x="92" y="450"/>
                  </a:moveTo>
                  <a:lnTo>
                    <a:pt x="49" y="373"/>
                  </a:lnTo>
                  <a:cubicBezTo>
                    <a:pt x="76" y="372"/>
                    <a:pt x="103" y="371"/>
                    <a:pt x="128" y="370"/>
                  </a:cubicBezTo>
                  <a:lnTo>
                    <a:pt x="92" y="450"/>
                  </a:lnTo>
                  <a:close/>
                  <a:moveTo>
                    <a:pt x="249" y="431"/>
                  </a:moveTo>
                  <a:lnTo>
                    <a:pt x="174" y="366"/>
                  </a:lnTo>
                  <a:cubicBezTo>
                    <a:pt x="214" y="363"/>
                    <a:pt x="250" y="358"/>
                    <a:pt x="284" y="352"/>
                  </a:cubicBezTo>
                  <a:lnTo>
                    <a:pt x="249" y="431"/>
                  </a:lnTo>
                  <a:close/>
                  <a:moveTo>
                    <a:pt x="407" y="381"/>
                  </a:moveTo>
                  <a:lnTo>
                    <a:pt x="341" y="339"/>
                  </a:lnTo>
                  <a:cubicBezTo>
                    <a:pt x="380" y="329"/>
                    <a:pt x="414" y="317"/>
                    <a:pt x="442" y="302"/>
                  </a:cubicBezTo>
                  <a:lnTo>
                    <a:pt x="407" y="381"/>
                  </a:lnTo>
                  <a:close/>
                  <a:moveTo>
                    <a:pt x="486" y="275"/>
                  </a:moveTo>
                  <a:cubicBezTo>
                    <a:pt x="506" y="260"/>
                    <a:pt x="522" y="244"/>
                    <a:pt x="533" y="226"/>
                  </a:cubicBezTo>
                  <a:lnTo>
                    <a:pt x="533" y="298"/>
                  </a:lnTo>
                  <a:lnTo>
                    <a:pt x="486" y="275"/>
                  </a:lnTo>
                  <a:close/>
                  <a:moveTo>
                    <a:pt x="614" y="230"/>
                  </a:moveTo>
                  <a:lnTo>
                    <a:pt x="565" y="151"/>
                  </a:lnTo>
                  <a:cubicBezTo>
                    <a:pt x="599" y="153"/>
                    <a:pt x="634" y="155"/>
                    <a:pt x="669" y="156"/>
                  </a:cubicBezTo>
                  <a:lnTo>
                    <a:pt x="614" y="230"/>
                  </a:lnTo>
                  <a:close/>
                  <a:moveTo>
                    <a:pt x="761" y="230"/>
                  </a:moveTo>
                  <a:lnTo>
                    <a:pt x="716" y="158"/>
                  </a:lnTo>
                  <a:cubicBezTo>
                    <a:pt x="748" y="159"/>
                    <a:pt x="781" y="160"/>
                    <a:pt x="813" y="160"/>
                  </a:cubicBezTo>
                  <a:lnTo>
                    <a:pt x="761" y="230"/>
                  </a:lnTo>
                  <a:close/>
                  <a:moveTo>
                    <a:pt x="587" y="493"/>
                  </a:moveTo>
                  <a:lnTo>
                    <a:pt x="160" y="493"/>
                  </a:lnTo>
                  <a:cubicBezTo>
                    <a:pt x="153" y="493"/>
                    <a:pt x="147" y="499"/>
                    <a:pt x="147" y="507"/>
                  </a:cubicBezTo>
                  <a:lnTo>
                    <a:pt x="147" y="707"/>
                  </a:lnTo>
                  <a:lnTo>
                    <a:pt x="147" y="853"/>
                  </a:lnTo>
                  <a:lnTo>
                    <a:pt x="173" y="853"/>
                  </a:lnTo>
                  <a:lnTo>
                    <a:pt x="173" y="720"/>
                  </a:lnTo>
                  <a:lnTo>
                    <a:pt x="573" y="720"/>
                  </a:lnTo>
                  <a:lnTo>
                    <a:pt x="573" y="853"/>
                  </a:lnTo>
                  <a:lnTo>
                    <a:pt x="600" y="853"/>
                  </a:lnTo>
                  <a:lnTo>
                    <a:pt x="600" y="707"/>
                  </a:lnTo>
                  <a:lnTo>
                    <a:pt x="600" y="507"/>
                  </a:lnTo>
                  <a:cubicBezTo>
                    <a:pt x="600" y="499"/>
                    <a:pt x="594" y="493"/>
                    <a:pt x="587" y="493"/>
                  </a:cubicBezTo>
                  <a:close/>
                  <a:moveTo>
                    <a:pt x="173" y="693"/>
                  </a:moveTo>
                  <a:lnTo>
                    <a:pt x="173" y="520"/>
                  </a:lnTo>
                  <a:lnTo>
                    <a:pt x="573" y="520"/>
                  </a:lnTo>
                  <a:lnTo>
                    <a:pt x="573" y="693"/>
                  </a:lnTo>
                  <a:lnTo>
                    <a:pt x="173" y="693"/>
                  </a:lnTo>
                  <a:close/>
                  <a:moveTo>
                    <a:pt x="392" y="558"/>
                  </a:moveTo>
                  <a:lnTo>
                    <a:pt x="373" y="571"/>
                  </a:lnTo>
                  <a:lnTo>
                    <a:pt x="355" y="558"/>
                  </a:lnTo>
                  <a:cubicBezTo>
                    <a:pt x="341" y="549"/>
                    <a:pt x="323" y="551"/>
                    <a:pt x="312" y="563"/>
                  </a:cubicBezTo>
                  <a:cubicBezTo>
                    <a:pt x="299" y="576"/>
                    <a:pt x="299" y="597"/>
                    <a:pt x="312" y="611"/>
                  </a:cubicBezTo>
                  <a:lnTo>
                    <a:pt x="364" y="663"/>
                  </a:lnTo>
                  <a:cubicBezTo>
                    <a:pt x="367" y="665"/>
                    <a:pt x="370" y="667"/>
                    <a:pt x="373" y="667"/>
                  </a:cubicBezTo>
                  <a:cubicBezTo>
                    <a:pt x="377" y="667"/>
                    <a:pt x="380" y="665"/>
                    <a:pt x="383" y="663"/>
                  </a:cubicBezTo>
                  <a:lnTo>
                    <a:pt x="435" y="611"/>
                  </a:lnTo>
                  <a:cubicBezTo>
                    <a:pt x="448" y="597"/>
                    <a:pt x="448" y="576"/>
                    <a:pt x="435" y="563"/>
                  </a:cubicBezTo>
                  <a:cubicBezTo>
                    <a:pt x="423" y="551"/>
                    <a:pt x="405" y="549"/>
                    <a:pt x="392" y="558"/>
                  </a:cubicBezTo>
                  <a:close/>
                  <a:moveTo>
                    <a:pt x="416" y="592"/>
                  </a:moveTo>
                  <a:lnTo>
                    <a:pt x="373" y="634"/>
                  </a:lnTo>
                  <a:lnTo>
                    <a:pt x="331" y="592"/>
                  </a:lnTo>
                  <a:cubicBezTo>
                    <a:pt x="328" y="589"/>
                    <a:pt x="328" y="584"/>
                    <a:pt x="331" y="581"/>
                  </a:cubicBezTo>
                  <a:cubicBezTo>
                    <a:pt x="332" y="580"/>
                    <a:pt x="334" y="579"/>
                    <a:pt x="336" y="579"/>
                  </a:cubicBezTo>
                  <a:cubicBezTo>
                    <a:pt x="337" y="579"/>
                    <a:pt x="339" y="580"/>
                    <a:pt x="340" y="581"/>
                  </a:cubicBezTo>
                  <a:lnTo>
                    <a:pt x="366" y="598"/>
                  </a:lnTo>
                  <a:cubicBezTo>
                    <a:pt x="370" y="601"/>
                    <a:pt x="376" y="601"/>
                    <a:pt x="381" y="598"/>
                  </a:cubicBezTo>
                  <a:lnTo>
                    <a:pt x="407" y="581"/>
                  </a:lnTo>
                  <a:cubicBezTo>
                    <a:pt x="410" y="579"/>
                    <a:pt x="413" y="579"/>
                    <a:pt x="416" y="581"/>
                  </a:cubicBezTo>
                  <a:cubicBezTo>
                    <a:pt x="419" y="584"/>
                    <a:pt x="419" y="589"/>
                    <a:pt x="416" y="592"/>
                  </a:cubicBezTo>
                  <a:close/>
                  <a:moveTo>
                    <a:pt x="368" y="78"/>
                  </a:moveTo>
                  <a:lnTo>
                    <a:pt x="387" y="59"/>
                  </a:lnTo>
                  <a:lnTo>
                    <a:pt x="406" y="78"/>
                  </a:lnTo>
                  <a:lnTo>
                    <a:pt x="424" y="59"/>
                  </a:lnTo>
                  <a:lnTo>
                    <a:pt x="406" y="40"/>
                  </a:lnTo>
                  <a:lnTo>
                    <a:pt x="424" y="21"/>
                  </a:lnTo>
                  <a:lnTo>
                    <a:pt x="406" y="2"/>
                  </a:lnTo>
                  <a:lnTo>
                    <a:pt x="387" y="21"/>
                  </a:lnTo>
                  <a:lnTo>
                    <a:pt x="368" y="2"/>
                  </a:lnTo>
                  <a:lnTo>
                    <a:pt x="349" y="21"/>
                  </a:lnTo>
                  <a:lnTo>
                    <a:pt x="368" y="40"/>
                  </a:lnTo>
                  <a:lnTo>
                    <a:pt x="349" y="59"/>
                  </a:lnTo>
                  <a:lnTo>
                    <a:pt x="368" y="78"/>
                  </a:lnTo>
                  <a:close/>
                  <a:moveTo>
                    <a:pt x="86" y="682"/>
                  </a:moveTo>
                  <a:lnTo>
                    <a:pt x="67" y="701"/>
                  </a:lnTo>
                  <a:lnTo>
                    <a:pt x="48" y="682"/>
                  </a:lnTo>
                  <a:lnTo>
                    <a:pt x="29" y="701"/>
                  </a:lnTo>
                  <a:lnTo>
                    <a:pt x="48" y="720"/>
                  </a:lnTo>
                  <a:lnTo>
                    <a:pt x="29" y="739"/>
                  </a:lnTo>
                  <a:lnTo>
                    <a:pt x="48" y="758"/>
                  </a:lnTo>
                  <a:lnTo>
                    <a:pt x="67" y="739"/>
                  </a:lnTo>
                  <a:lnTo>
                    <a:pt x="86" y="758"/>
                  </a:lnTo>
                  <a:lnTo>
                    <a:pt x="104" y="739"/>
                  </a:lnTo>
                  <a:lnTo>
                    <a:pt x="86" y="720"/>
                  </a:lnTo>
                  <a:lnTo>
                    <a:pt x="104" y="701"/>
                  </a:lnTo>
                  <a:lnTo>
                    <a:pt x="86" y="682"/>
                  </a:lnTo>
                  <a:close/>
                  <a:moveTo>
                    <a:pt x="499" y="749"/>
                  </a:moveTo>
                  <a:lnTo>
                    <a:pt x="480" y="768"/>
                  </a:lnTo>
                  <a:lnTo>
                    <a:pt x="461" y="749"/>
                  </a:lnTo>
                  <a:lnTo>
                    <a:pt x="442" y="768"/>
                  </a:lnTo>
                  <a:lnTo>
                    <a:pt x="461" y="787"/>
                  </a:lnTo>
                  <a:lnTo>
                    <a:pt x="442" y="806"/>
                  </a:lnTo>
                  <a:lnTo>
                    <a:pt x="461" y="824"/>
                  </a:lnTo>
                  <a:lnTo>
                    <a:pt x="480" y="806"/>
                  </a:lnTo>
                  <a:lnTo>
                    <a:pt x="499" y="824"/>
                  </a:lnTo>
                  <a:lnTo>
                    <a:pt x="518" y="806"/>
                  </a:lnTo>
                  <a:lnTo>
                    <a:pt x="499" y="787"/>
                  </a:lnTo>
                  <a:lnTo>
                    <a:pt x="518" y="768"/>
                  </a:lnTo>
                  <a:lnTo>
                    <a:pt x="499" y="749"/>
                  </a:lnTo>
                  <a:close/>
                  <a:moveTo>
                    <a:pt x="728" y="78"/>
                  </a:moveTo>
                  <a:lnTo>
                    <a:pt x="747" y="59"/>
                  </a:lnTo>
                  <a:lnTo>
                    <a:pt x="766" y="78"/>
                  </a:lnTo>
                  <a:lnTo>
                    <a:pt x="784" y="59"/>
                  </a:lnTo>
                  <a:lnTo>
                    <a:pt x="766" y="40"/>
                  </a:lnTo>
                  <a:lnTo>
                    <a:pt x="784" y="21"/>
                  </a:lnTo>
                  <a:lnTo>
                    <a:pt x="766" y="2"/>
                  </a:lnTo>
                  <a:lnTo>
                    <a:pt x="747" y="21"/>
                  </a:lnTo>
                  <a:lnTo>
                    <a:pt x="728" y="2"/>
                  </a:lnTo>
                  <a:lnTo>
                    <a:pt x="709" y="21"/>
                  </a:lnTo>
                  <a:lnTo>
                    <a:pt x="728" y="40"/>
                  </a:lnTo>
                  <a:lnTo>
                    <a:pt x="709" y="59"/>
                  </a:lnTo>
                  <a:lnTo>
                    <a:pt x="728" y="78"/>
                  </a:lnTo>
                  <a:close/>
                  <a:moveTo>
                    <a:pt x="147" y="227"/>
                  </a:moveTo>
                  <a:lnTo>
                    <a:pt x="173" y="227"/>
                  </a:lnTo>
                  <a:lnTo>
                    <a:pt x="173" y="253"/>
                  </a:lnTo>
                  <a:lnTo>
                    <a:pt x="147" y="253"/>
                  </a:lnTo>
                  <a:lnTo>
                    <a:pt x="147" y="227"/>
                  </a:lnTo>
                  <a:close/>
                  <a:moveTo>
                    <a:pt x="667" y="293"/>
                  </a:moveTo>
                  <a:lnTo>
                    <a:pt x="693" y="293"/>
                  </a:lnTo>
                  <a:lnTo>
                    <a:pt x="693" y="320"/>
                  </a:lnTo>
                  <a:lnTo>
                    <a:pt x="667" y="320"/>
                  </a:lnTo>
                  <a:lnTo>
                    <a:pt x="667" y="293"/>
                  </a:lnTo>
                  <a:close/>
                  <a:moveTo>
                    <a:pt x="587" y="40"/>
                  </a:moveTo>
                  <a:lnTo>
                    <a:pt x="613" y="40"/>
                  </a:lnTo>
                  <a:lnTo>
                    <a:pt x="613" y="67"/>
                  </a:lnTo>
                  <a:lnTo>
                    <a:pt x="587" y="67"/>
                  </a:lnTo>
                  <a:lnTo>
                    <a:pt x="587" y="40"/>
                  </a:lnTo>
                  <a:close/>
                  <a:moveTo>
                    <a:pt x="93" y="533"/>
                  </a:moveTo>
                  <a:lnTo>
                    <a:pt x="120" y="533"/>
                  </a:lnTo>
                  <a:lnTo>
                    <a:pt x="120" y="560"/>
                  </a:lnTo>
                  <a:lnTo>
                    <a:pt x="93" y="560"/>
                  </a:lnTo>
                  <a:lnTo>
                    <a:pt x="93" y="533"/>
                  </a:lnTo>
                  <a:close/>
                  <a:moveTo>
                    <a:pt x="680" y="733"/>
                  </a:moveTo>
                  <a:lnTo>
                    <a:pt x="707" y="733"/>
                  </a:lnTo>
                  <a:lnTo>
                    <a:pt x="707" y="760"/>
                  </a:lnTo>
                  <a:lnTo>
                    <a:pt x="680" y="760"/>
                  </a:lnTo>
                  <a:lnTo>
                    <a:pt x="680" y="733"/>
                  </a:lnTo>
                  <a:close/>
                  <a:moveTo>
                    <a:pt x="53" y="800"/>
                  </a:moveTo>
                  <a:lnTo>
                    <a:pt x="80" y="800"/>
                  </a:lnTo>
                  <a:lnTo>
                    <a:pt x="80" y="827"/>
                  </a:lnTo>
                  <a:lnTo>
                    <a:pt x="53" y="827"/>
                  </a:lnTo>
                  <a:lnTo>
                    <a:pt x="53" y="800"/>
                  </a:lnTo>
                  <a:close/>
                  <a:moveTo>
                    <a:pt x="627" y="573"/>
                  </a:moveTo>
                  <a:lnTo>
                    <a:pt x="653" y="573"/>
                  </a:lnTo>
                  <a:lnTo>
                    <a:pt x="653" y="600"/>
                  </a:lnTo>
                  <a:lnTo>
                    <a:pt x="627" y="600"/>
                  </a:lnTo>
                  <a:lnTo>
                    <a:pt x="627" y="573"/>
                  </a:lnTo>
                  <a:close/>
                  <a:moveTo>
                    <a:pt x="800" y="320"/>
                  </a:moveTo>
                  <a:lnTo>
                    <a:pt x="827" y="320"/>
                  </a:lnTo>
                  <a:lnTo>
                    <a:pt x="827" y="347"/>
                  </a:lnTo>
                  <a:lnTo>
                    <a:pt x="800" y="347"/>
                  </a:lnTo>
                  <a:lnTo>
                    <a:pt x="800" y="320"/>
                  </a:lnTo>
                  <a:close/>
                  <a:moveTo>
                    <a:pt x="560" y="373"/>
                  </a:moveTo>
                  <a:lnTo>
                    <a:pt x="587" y="373"/>
                  </a:lnTo>
                  <a:lnTo>
                    <a:pt x="587" y="400"/>
                  </a:lnTo>
                  <a:lnTo>
                    <a:pt x="560" y="400"/>
                  </a:lnTo>
                  <a:lnTo>
                    <a:pt x="560" y="373"/>
                  </a:lnTo>
                  <a:close/>
                  <a:moveTo>
                    <a:pt x="520" y="67"/>
                  </a:moveTo>
                  <a:lnTo>
                    <a:pt x="547" y="67"/>
                  </a:lnTo>
                  <a:lnTo>
                    <a:pt x="547" y="93"/>
                  </a:lnTo>
                  <a:lnTo>
                    <a:pt x="520" y="93"/>
                  </a:lnTo>
                  <a:lnTo>
                    <a:pt x="520" y="67"/>
                  </a:lnTo>
                  <a:close/>
                  <a:moveTo>
                    <a:pt x="768" y="712"/>
                  </a:moveTo>
                  <a:cubicBezTo>
                    <a:pt x="773" y="709"/>
                    <a:pt x="779" y="706"/>
                    <a:pt x="785" y="703"/>
                  </a:cubicBezTo>
                  <a:cubicBezTo>
                    <a:pt x="790" y="700"/>
                    <a:pt x="796" y="698"/>
                    <a:pt x="802" y="694"/>
                  </a:cubicBezTo>
                  <a:cubicBezTo>
                    <a:pt x="829" y="678"/>
                    <a:pt x="829" y="654"/>
                    <a:pt x="825" y="634"/>
                  </a:cubicBezTo>
                  <a:cubicBezTo>
                    <a:pt x="826" y="631"/>
                    <a:pt x="827" y="628"/>
                    <a:pt x="826" y="624"/>
                  </a:cubicBezTo>
                  <a:lnTo>
                    <a:pt x="800" y="464"/>
                  </a:lnTo>
                  <a:cubicBezTo>
                    <a:pt x="799" y="460"/>
                    <a:pt x="796" y="456"/>
                    <a:pt x="792" y="455"/>
                  </a:cubicBezTo>
                  <a:cubicBezTo>
                    <a:pt x="788" y="453"/>
                    <a:pt x="784" y="453"/>
                    <a:pt x="780" y="455"/>
                  </a:cubicBezTo>
                  <a:lnTo>
                    <a:pt x="687" y="508"/>
                  </a:lnTo>
                  <a:cubicBezTo>
                    <a:pt x="683" y="511"/>
                    <a:pt x="681" y="514"/>
                    <a:pt x="680" y="519"/>
                  </a:cubicBezTo>
                  <a:cubicBezTo>
                    <a:pt x="680" y="523"/>
                    <a:pt x="681" y="527"/>
                    <a:pt x="684" y="530"/>
                  </a:cubicBezTo>
                  <a:lnTo>
                    <a:pt x="795" y="628"/>
                  </a:lnTo>
                  <a:cubicBezTo>
                    <a:pt x="802" y="651"/>
                    <a:pt x="802" y="662"/>
                    <a:pt x="788" y="672"/>
                  </a:cubicBezTo>
                  <a:cubicBezTo>
                    <a:pt x="783" y="674"/>
                    <a:pt x="779" y="677"/>
                    <a:pt x="773" y="679"/>
                  </a:cubicBezTo>
                  <a:cubicBezTo>
                    <a:pt x="766" y="682"/>
                    <a:pt x="759" y="686"/>
                    <a:pt x="752" y="691"/>
                  </a:cubicBezTo>
                  <a:cubicBezTo>
                    <a:pt x="737" y="701"/>
                    <a:pt x="726" y="721"/>
                    <a:pt x="733" y="740"/>
                  </a:cubicBezTo>
                  <a:cubicBezTo>
                    <a:pt x="737" y="751"/>
                    <a:pt x="747" y="760"/>
                    <a:pt x="761" y="766"/>
                  </a:cubicBezTo>
                  <a:cubicBezTo>
                    <a:pt x="766" y="767"/>
                    <a:pt x="770" y="769"/>
                    <a:pt x="775" y="770"/>
                  </a:cubicBezTo>
                  <a:cubicBezTo>
                    <a:pt x="779" y="771"/>
                    <a:pt x="784" y="772"/>
                    <a:pt x="787" y="773"/>
                  </a:cubicBezTo>
                  <a:cubicBezTo>
                    <a:pt x="788" y="774"/>
                    <a:pt x="789" y="774"/>
                    <a:pt x="790" y="775"/>
                  </a:cubicBezTo>
                  <a:cubicBezTo>
                    <a:pt x="790" y="775"/>
                    <a:pt x="790" y="775"/>
                    <a:pt x="790" y="775"/>
                  </a:cubicBezTo>
                  <a:cubicBezTo>
                    <a:pt x="772" y="791"/>
                    <a:pt x="753" y="805"/>
                    <a:pt x="733" y="817"/>
                  </a:cubicBezTo>
                  <a:lnTo>
                    <a:pt x="746" y="840"/>
                  </a:lnTo>
                  <a:cubicBezTo>
                    <a:pt x="768" y="827"/>
                    <a:pt x="789" y="812"/>
                    <a:pt x="808" y="795"/>
                  </a:cubicBezTo>
                  <a:cubicBezTo>
                    <a:pt x="811" y="792"/>
                    <a:pt x="816" y="787"/>
                    <a:pt x="818" y="778"/>
                  </a:cubicBezTo>
                  <a:cubicBezTo>
                    <a:pt x="820" y="766"/>
                    <a:pt x="812" y="754"/>
                    <a:pt x="797" y="748"/>
                  </a:cubicBezTo>
                  <a:cubicBezTo>
                    <a:pt x="792" y="747"/>
                    <a:pt x="787" y="745"/>
                    <a:pt x="782" y="744"/>
                  </a:cubicBezTo>
                  <a:cubicBezTo>
                    <a:pt x="778" y="743"/>
                    <a:pt x="774" y="742"/>
                    <a:pt x="770" y="741"/>
                  </a:cubicBezTo>
                  <a:cubicBezTo>
                    <a:pt x="764" y="738"/>
                    <a:pt x="759" y="735"/>
                    <a:pt x="758" y="731"/>
                  </a:cubicBezTo>
                  <a:cubicBezTo>
                    <a:pt x="756" y="725"/>
                    <a:pt x="761" y="717"/>
                    <a:pt x="768" y="712"/>
                  </a:cubicBezTo>
                  <a:close/>
                  <a:moveTo>
                    <a:pt x="777" y="488"/>
                  </a:moveTo>
                  <a:lnTo>
                    <a:pt x="794" y="592"/>
                  </a:lnTo>
                  <a:lnTo>
                    <a:pt x="716" y="522"/>
                  </a:lnTo>
                  <a:lnTo>
                    <a:pt x="777" y="488"/>
                  </a:lnTo>
                  <a:close/>
                  <a:moveTo>
                    <a:pt x="745" y="426"/>
                  </a:moveTo>
                  <a:lnTo>
                    <a:pt x="759" y="359"/>
                  </a:lnTo>
                  <a:lnTo>
                    <a:pt x="785" y="364"/>
                  </a:lnTo>
                  <a:lnTo>
                    <a:pt x="771" y="431"/>
                  </a:lnTo>
                  <a:lnTo>
                    <a:pt x="745" y="426"/>
                  </a:lnTo>
                  <a:close/>
                  <a:moveTo>
                    <a:pt x="655" y="380"/>
                  </a:moveTo>
                  <a:lnTo>
                    <a:pt x="678" y="366"/>
                  </a:lnTo>
                  <a:lnTo>
                    <a:pt x="718" y="433"/>
                  </a:lnTo>
                  <a:lnTo>
                    <a:pt x="695" y="447"/>
                  </a:lnTo>
                  <a:lnTo>
                    <a:pt x="655" y="380"/>
                  </a:lnTo>
                  <a:close/>
                  <a:moveTo>
                    <a:pt x="597" y="466"/>
                  </a:moveTo>
                  <a:lnTo>
                    <a:pt x="603" y="440"/>
                  </a:lnTo>
                  <a:lnTo>
                    <a:pt x="669" y="454"/>
                  </a:lnTo>
                  <a:lnTo>
                    <a:pt x="664" y="480"/>
                  </a:lnTo>
                  <a:lnTo>
                    <a:pt x="597" y="466"/>
                  </a:lnTo>
                  <a:close/>
                  <a:moveTo>
                    <a:pt x="253" y="747"/>
                  </a:moveTo>
                  <a:lnTo>
                    <a:pt x="280" y="747"/>
                  </a:lnTo>
                  <a:lnTo>
                    <a:pt x="280" y="773"/>
                  </a:lnTo>
                  <a:lnTo>
                    <a:pt x="253" y="773"/>
                  </a:lnTo>
                  <a:lnTo>
                    <a:pt x="253" y="747"/>
                  </a:lnTo>
                  <a:close/>
                  <a:moveTo>
                    <a:pt x="307" y="747"/>
                  </a:moveTo>
                  <a:lnTo>
                    <a:pt x="333" y="747"/>
                  </a:lnTo>
                  <a:lnTo>
                    <a:pt x="333" y="773"/>
                  </a:lnTo>
                  <a:lnTo>
                    <a:pt x="307" y="773"/>
                  </a:lnTo>
                  <a:lnTo>
                    <a:pt x="307" y="747"/>
                  </a:lnTo>
                  <a:close/>
                  <a:moveTo>
                    <a:pt x="200" y="747"/>
                  </a:moveTo>
                  <a:lnTo>
                    <a:pt x="227" y="747"/>
                  </a:lnTo>
                  <a:lnTo>
                    <a:pt x="227" y="773"/>
                  </a:lnTo>
                  <a:lnTo>
                    <a:pt x="200" y="773"/>
                  </a:lnTo>
                  <a:lnTo>
                    <a:pt x="200" y="747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文本框 38">
              <a:extLst>
                <a:ext uri="{FF2B5EF4-FFF2-40B4-BE49-F238E27FC236}">
                  <a16:creationId xmlns:a16="http://schemas.microsoft.com/office/drawing/2014/main" id="{A67A05CB-9724-9BEA-A391-0C08535BD1FF}"/>
                </a:ext>
              </a:extLst>
            </p:cNvPr>
            <p:cNvSpPr txBox="1"/>
            <p:nvPr/>
          </p:nvSpPr>
          <p:spPr>
            <a:xfrm>
              <a:off x="948395" y="5528697"/>
              <a:ext cx="2128440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>
                  <a:solidFill>
                    <a:srgbClr val="FFC00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+</a:t>
              </a:r>
              <a:r>
                <a:rPr lang="zh-CN" altLang="en-US" sz="2800" b="1">
                  <a:solidFill>
                    <a:srgbClr val="FFC00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专业</a:t>
              </a:r>
              <a:endParaRPr lang="zh-CN" altLang="en-US" sz="2800"/>
            </a:p>
          </p:txBody>
        </p:sp>
        <p:sp>
          <p:nvSpPr>
            <p:cNvPr id="41" name="文本框 40">
              <a:extLst>
                <a:ext uri="{FF2B5EF4-FFF2-40B4-BE49-F238E27FC236}">
                  <a16:creationId xmlns:a16="http://schemas.microsoft.com/office/drawing/2014/main" id="{23A0EFCD-553E-281E-3861-B07551F5CD2F}"/>
                </a:ext>
              </a:extLst>
            </p:cNvPr>
            <p:cNvSpPr txBox="1"/>
            <p:nvPr/>
          </p:nvSpPr>
          <p:spPr>
            <a:xfrm>
              <a:off x="3670650" y="5528697"/>
              <a:ext cx="2128440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>
                  <a:solidFill>
                    <a:srgbClr val="00B05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+</a:t>
              </a:r>
              <a:r>
                <a:rPr lang="zh-CN" altLang="en-US" sz="2800" b="1">
                  <a:solidFill>
                    <a:srgbClr val="00B05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幽默</a:t>
              </a:r>
              <a:endParaRPr lang="zh-CN" altLang="en-US" sz="2800">
                <a:solidFill>
                  <a:srgbClr val="00B050"/>
                </a:solidFill>
              </a:endParaRPr>
            </a:p>
          </p:txBody>
        </p:sp>
        <p:sp>
          <p:nvSpPr>
            <p:cNvPr id="43" name="文本框 42">
              <a:extLst>
                <a:ext uri="{FF2B5EF4-FFF2-40B4-BE49-F238E27FC236}">
                  <a16:creationId xmlns:a16="http://schemas.microsoft.com/office/drawing/2014/main" id="{D9208A41-DB12-2538-A438-05BBD2B8B168}"/>
                </a:ext>
              </a:extLst>
            </p:cNvPr>
            <p:cNvSpPr txBox="1"/>
            <p:nvPr/>
          </p:nvSpPr>
          <p:spPr>
            <a:xfrm>
              <a:off x="6392905" y="5528697"/>
              <a:ext cx="2128440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+</a:t>
              </a:r>
              <a:r>
                <a:rPr lang="zh-CN" altLang="en-US" sz="2800" b="1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互动</a:t>
              </a:r>
              <a:endParaRPr lang="zh-CN" altLang="en-US" sz="280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45" name="文本框 44">
              <a:extLst>
                <a:ext uri="{FF2B5EF4-FFF2-40B4-BE49-F238E27FC236}">
                  <a16:creationId xmlns:a16="http://schemas.microsoft.com/office/drawing/2014/main" id="{CEF383DE-8DB4-00B8-D9AA-EE4A4420B302}"/>
                </a:ext>
              </a:extLst>
            </p:cNvPr>
            <p:cNvSpPr txBox="1"/>
            <p:nvPr/>
          </p:nvSpPr>
          <p:spPr>
            <a:xfrm>
              <a:off x="9115160" y="5528697"/>
              <a:ext cx="2128440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>
                  <a:solidFill>
                    <a:schemeClr val="accent4"/>
                  </a:solidFill>
                </a:rPr>
                <a:t>+</a:t>
              </a:r>
              <a:r>
                <a:rPr lang="zh-CN" altLang="en-US" sz="2800" b="1">
                  <a:solidFill>
                    <a:schemeClr val="accent4"/>
                  </a:solidFill>
                </a:rPr>
                <a:t>氛围</a:t>
              </a:r>
              <a:endParaRPr lang="en-US" altLang="zh-CN" sz="2800" b="1">
                <a:solidFill>
                  <a:schemeClr val="accent4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43462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85BEDB-9036-71C1-88B9-E43D29B996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B0AC5011-93AB-28FF-2894-72971173F8CF}"/>
              </a:ext>
            </a:extLst>
          </p:cNvPr>
          <p:cNvSpPr txBox="1"/>
          <p:nvPr/>
        </p:nvSpPr>
        <p:spPr>
          <a:xfrm>
            <a:off x="753856" y="307903"/>
            <a:ext cx="59279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</a:defRPr>
            </a:lvl1pPr>
          </a:lstStyle>
          <a:p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要素六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——</a:t>
            </a: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怎么说</a:t>
            </a: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思源黑体 CN Medium" panose="020B0600000000000000" pitchFamily="34" charset="-122"/>
            </a:endParaRPr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id="{4969FE25-5649-52AA-21E5-75B0C7C0C2ED}"/>
              </a:ext>
            </a:extLst>
          </p:cNvPr>
          <p:cNvGrpSpPr/>
          <p:nvPr/>
        </p:nvGrpSpPr>
        <p:grpSpPr>
          <a:xfrm>
            <a:off x="1186647" y="1966895"/>
            <a:ext cx="9818703" cy="4535037"/>
            <a:chOff x="1241810" y="1528651"/>
            <a:chExt cx="9818703" cy="4535037"/>
          </a:xfrm>
        </p:grpSpPr>
        <p:sp>
          <p:nvSpPr>
            <p:cNvPr id="22" name="矩形: 圆角 21">
              <a:extLst>
                <a:ext uri="{FF2B5EF4-FFF2-40B4-BE49-F238E27FC236}">
                  <a16:creationId xmlns:a16="http://schemas.microsoft.com/office/drawing/2014/main" id="{8C65E16E-B4EC-189A-AE51-FB442B1CD5A7}"/>
                </a:ext>
              </a:extLst>
            </p:cNvPr>
            <p:cNvSpPr/>
            <p:nvPr/>
          </p:nvSpPr>
          <p:spPr>
            <a:xfrm>
              <a:off x="1241811" y="2003101"/>
              <a:ext cx="3178205" cy="456139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内容池</a:t>
              </a:r>
            </a:p>
          </p:txBody>
        </p:sp>
        <p:cxnSp>
          <p:nvCxnSpPr>
            <p:cNvPr id="24" name="直接连接符 23">
              <a:extLst>
                <a:ext uri="{FF2B5EF4-FFF2-40B4-BE49-F238E27FC236}">
                  <a16:creationId xmlns:a16="http://schemas.microsoft.com/office/drawing/2014/main" id="{2B88C187-54E5-2EBC-CD42-22A6C2A1C41D}"/>
                </a:ext>
              </a:extLst>
            </p:cNvPr>
            <p:cNvCxnSpPr>
              <a:cxnSpLocks/>
            </p:cNvCxnSpPr>
            <p:nvPr/>
          </p:nvCxnSpPr>
          <p:spPr>
            <a:xfrm>
              <a:off x="4491037" y="2722192"/>
              <a:ext cx="0" cy="2956264"/>
            </a:xfrm>
            <a:prstGeom prst="line">
              <a:avLst/>
            </a:prstGeom>
            <a:ln w="12700">
              <a:gradFill flip="none" rotWithShape="1">
                <a:gsLst>
                  <a:gs pos="0">
                    <a:srgbClr val="FFC000"/>
                  </a:gs>
                  <a:gs pos="100000">
                    <a:schemeClr val="bg1"/>
                  </a:gs>
                </a:gsLst>
                <a:path path="circle">
                  <a:fillToRect l="50000" t="50000" r="50000" b="50000"/>
                </a:path>
                <a:tileRect/>
              </a:gra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矩形: 圆角 28">
              <a:extLst>
                <a:ext uri="{FF2B5EF4-FFF2-40B4-BE49-F238E27FC236}">
                  <a16:creationId xmlns:a16="http://schemas.microsoft.com/office/drawing/2014/main" id="{843E581B-7B91-0BE3-0B8E-A57B1C0468EE}"/>
                </a:ext>
              </a:extLst>
            </p:cNvPr>
            <p:cNvSpPr/>
            <p:nvPr/>
          </p:nvSpPr>
          <p:spPr>
            <a:xfrm>
              <a:off x="1241810" y="1528652"/>
              <a:ext cx="6498455" cy="372038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自然流量</a:t>
              </a:r>
            </a:p>
          </p:txBody>
        </p:sp>
        <p:sp>
          <p:nvSpPr>
            <p:cNvPr id="31" name="矩形: 圆角 30">
              <a:extLst>
                <a:ext uri="{FF2B5EF4-FFF2-40B4-BE49-F238E27FC236}">
                  <a16:creationId xmlns:a16="http://schemas.microsoft.com/office/drawing/2014/main" id="{D65038BB-AE16-7F45-BE52-AF2EAF737B33}"/>
                </a:ext>
              </a:extLst>
            </p:cNvPr>
            <p:cNvSpPr/>
            <p:nvPr/>
          </p:nvSpPr>
          <p:spPr>
            <a:xfrm>
              <a:off x="7882308" y="1528651"/>
              <a:ext cx="3178204" cy="372038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广告流量</a:t>
              </a:r>
            </a:p>
          </p:txBody>
        </p:sp>
        <p:sp>
          <p:nvSpPr>
            <p:cNvPr id="35" name="矩形: 圆角 34">
              <a:extLst>
                <a:ext uri="{FF2B5EF4-FFF2-40B4-BE49-F238E27FC236}">
                  <a16:creationId xmlns:a16="http://schemas.microsoft.com/office/drawing/2014/main" id="{6804A96D-78B7-F79E-FC1D-A9201EB7390E}"/>
                </a:ext>
              </a:extLst>
            </p:cNvPr>
            <p:cNvSpPr/>
            <p:nvPr/>
          </p:nvSpPr>
          <p:spPr>
            <a:xfrm>
              <a:off x="4562060" y="2003100"/>
              <a:ext cx="3178205" cy="456139"/>
            </a:xfrm>
            <a:prstGeom prst="roundRect">
              <a:avLst>
                <a:gd name="adj" fmla="val 50000"/>
              </a:avLst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交易池</a:t>
              </a:r>
            </a:p>
          </p:txBody>
        </p:sp>
        <p:sp>
          <p:nvSpPr>
            <p:cNvPr id="38" name="矩形: 圆角 37">
              <a:extLst>
                <a:ext uri="{FF2B5EF4-FFF2-40B4-BE49-F238E27FC236}">
                  <a16:creationId xmlns:a16="http://schemas.microsoft.com/office/drawing/2014/main" id="{542BD77E-A152-16D8-0FD7-8FC600F4763A}"/>
                </a:ext>
              </a:extLst>
            </p:cNvPr>
            <p:cNvSpPr/>
            <p:nvPr/>
          </p:nvSpPr>
          <p:spPr>
            <a:xfrm>
              <a:off x="7882309" y="2003099"/>
              <a:ext cx="3178204" cy="456139"/>
            </a:xfrm>
            <a:prstGeom prst="roundRect">
              <a:avLst>
                <a:gd name="adj" fmla="val 50000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广告池</a:t>
              </a:r>
            </a:p>
          </p:txBody>
        </p:sp>
        <p:cxnSp>
          <p:nvCxnSpPr>
            <p:cNvPr id="3" name="直接连接符 2">
              <a:extLst>
                <a:ext uri="{FF2B5EF4-FFF2-40B4-BE49-F238E27FC236}">
                  <a16:creationId xmlns:a16="http://schemas.microsoft.com/office/drawing/2014/main" id="{AD58824D-BF95-B399-F309-2A9B445A2110}"/>
                </a:ext>
              </a:extLst>
            </p:cNvPr>
            <p:cNvCxnSpPr/>
            <p:nvPr/>
          </p:nvCxnSpPr>
          <p:spPr>
            <a:xfrm>
              <a:off x="7833367" y="2722192"/>
              <a:ext cx="0" cy="2956264"/>
            </a:xfrm>
            <a:prstGeom prst="line">
              <a:avLst/>
            </a:prstGeom>
            <a:ln w="12700">
              <a:gradFill flip="none" rotWithShape="1">
                <a:gsLst>
                  <a:gs pos="0">
                    <a:srgbClr val="FFC000"/>
                  </a:gs>
                  <a:gs pos="100000">
                    <a:schemeClr val="bg1"/>
                  </a:gs>
                </a:gsLst>
                <a:path path="circle">
                  <a:fillToRect l="50000" t="50000" r="50000" b="50000"/>
                </a:path>
                <a:tileRect/>
              </a:gra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id="{B2520D47-DB3B-3B13-56D3-F5253FAF1B71}"/>
                </a:ext>
              </a:extLst>
            </p:cNvPr>
            <p:cNvGrpSpPr/>
            <p:nvPr/>
          </p:nvGrpSpPr>
          <p:grpSpPr>
            <a:xfrm>
              <a:off x="1958118" y="2793663"/>
              <a:ext cx="1745589" cy="3270025"/>
              <a:chOff x="1958118" y="2793663"/>
              <a:chExt cx="1745589" cy="3270025"/>
            </a:xfrm>
          </p:grpSpPr>
          <p:sp>
            <p:nvSpPr>
              <p:cNvPr id="4" name="矩形: 圆角 3">
                <a:extLst>
                  <a:ext uri="{FF2B5EF4-FFF2-40B4-BE49-F238E27FC236}">
                    <a16:creationId xmlns:a16="http://schemas.microsoft.com/office/drawing/2014/main" id="{265FC610-BC01-1023-7AC1-5B2F7774E314}"/>
                  </a:ext>
                </a:extLst>
              </p:cNvPr>
              <p:cNvSpPr/>
              <p:nvPr/>
            </p:nvSpPr>
            <p:spPr>
              <a:xfrm>
                <a:off x="1958118" y="2793663"/>
                <a:ext cx="1745589" cy="336585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rgbClr val="FFC000">
                      <a:alpha val="78000"/>
                    </a:srgbClr>
                  </a:gs>
                  <a:gs pos="100000">
                    <a:schemeClr val="accent6">
                      <a:lumMod val="25000"/>
                      <a:alpha val="63000"/>
                    </a:schemeClr>
                  </a:gs>
                </a:gsLst>
                <a:lin ang="0" scaled="1"/>
              </a:gradFill>
              <a:ln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200" b="1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进入直播间</a:t>
                </a:r>
              </a:p>
            </p:txBody>
          </p:sp>
          <p:sp>
            <p:nvSpPr>
              <p:cNvPr id="6" name="文本框 5">
                <a:extLst>
                  <a:ext uri="{FF2B5EF4-FFF2-40B4-BE49-F238E27FC236}">
                    <a16:creationId xmlns:a16="http://schemas.microsoft.com/office/drawing/2014/main" id="{A148C68E-A930-4BF1-A0DE-92BD7FD830A8}"/>
                  </a:ext>
                </a:extLst>
              </p:cNvPr>
              <p:cNvSpPr txBox="1"/>
              <p:nvPr/>
            </p:nvSpPr>
            <p:spPr>
              <a:xfrm>
                <a:off x="2009871" y="3309952"/>
                <a:ext cx="1642081" cy="89037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200" b="1"/>
                  <a:t>曝光–观看率</a:t>
                </a:r>
                <a:endParaRPr lang="en-US" altLang="zh-CN" sz="1200" b="1"/>
              </a:p>
              <a:p>
                <a:pPr algn="ctr">
                  <a:lnSpc>
                    <a:spcPct val="150000"/>
                  </a:lnSpc>
                </a:pPr>
                <a:r>
                  <a:rPr lang="zh-CN" altLang="en-US" sz="1200" b="1"/>
                  <a:t>实时在线人数</a:t>
                </a:r>
                <a:endParaRPr lang="en-US" altLang="zh-CN" sz="1200" b="1"/>
              </a:p>
              <a:p>
                <a:pPr algn="ctr">
                  <a:lnSpc>
                    <a:spcPct val="150000"/>
                  </a:lnSpc>
                </a:pPr>
                <a:r>
                  <a:rPr lang="zh-CN" altLang="en-US" sz="1200" b="1"/>
                  <a:t>累计观看人数</a:t>
                </a:r>
              </a:p>
            </p:txBody>
          </p:sp>
          <p:sp>
            <p:nvSpPr>
              <p:cNvPr id="7" name="矩形: 圆角 6">
                <a:extLst>
                  <a:ext uri="{FF2B5EF4-FFF2-40B4-BE49-F238E27FC236}">
                    <a16:creationId xmlns:a16="http://schemas.microsoft.com/office/drawing/2014/main" id="{7D31955B-7EC3-1678-6F49-055D5E30A0A7}"/>
                  </a:ext>
                </a:extLst>
              </p:cNvPr>
              <p:cNvSpPr/>
              <p:nvPr/>
            </p:nvSpPr>
            <p:spPr>
              <a:xfrm>
                <a:off x="1958118" y="4380028"/>
                <a:ext cx="1745589" cy="336585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rgbClr val="FFC000">
                      <a:alpha val="78000"/>
                    </a:srgbClr>
                  </a:gs>
                  <a:gs pos="100000">
                    <a:schemeClr val="accent6">
                      <a:lumMod val="25000"/>
                      <a:alpha val="63000"/>
                    </a:schemeClr>
                  </a:gs>
                </a:gsLst>
                <a:lin ang="0" scaled="1"/>
              </a:gradFill>
              <a:ln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200" b="1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直播间停留</a:t>
                </a:r>
              </a:p>
            </p:txBody>
          </p:sp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id="{1BE5CAAC-9572-7A38-5038-F1A0BAA92733}"/>
                  </a:ext>
                </a:extLst>
              </p:cNvPr>
              <p:cNvSpPr txBox="1"/>
              <p:nvPr/>
            </p:nvSpPr>
            <p:spPr>
              <a:xfrm>
                <a:off x="2009871" y="4896317"/>
                <a:ext cx="1642081" cy="116737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200" b="1"/>
                  <a:t>人均观看时长</a:t>
                </a:r>
                <a:endParaRPr lang="en-US" altLang="zh-CN" sz="1200" b="1"/>
              </a:p>
              <a:p>
                <a:pPr algn="ctr">
                  <a:lnSpc>
                    <a:spcPct val="150000"/>
                  </a:lnSpc>
                </a:pPr>
                <a:r>
                  <a:rPr lang="zh-CN" altLang="en-US" sz="1200" b="1"/>
                  <a:t>观看</a:t>
                </a:r>
                <a:r>
                  <a:rPr lang="en-US" altLang="zh-CN" sz="1200" b="1"/>
                  <a:t>-</a:t>
                </a:r>
                <a:r>
                  <a:rPr lang="zh-CN" altLang="en-US" sz="1200" b="1"/>
                  <a:t>互动率</a:t>
                </a:r>
                <a:endParaRPr lang="en-US" altLang="zh-CN" sz="1200" b="1"/>
              </a:p>
              <a:p>
                <a:pPr algn="ctr">
                  <a:lnSpc>
                    <a:spcPct val="150000"/>
                  </a:lnSpc>
                </a:pPr>
                <a:r>
                  <a:rPr lang="zh-CN" altLang="en-US" sz="1200" b="1"/>
                  <a:t>观看</a:t>
                </a:r>
                <a:r>
                  <a:rPr lang="en-US" altLang="zh-CN" sz="1200" b="1"/>
                  <a:t>-</a:t>
                </a:r>
                <a:r>
                  <a:rPr lang="zh-CN" altLang="en-US" sz="1200" b="1"/>
                  <a:t>关注率</a:t>
                </a:r>
                <a:endParaRPr lang="en-US" altLang="zh-CN" sz="1200" b="1"/>
              </a:p>
              <a:p>
                <a:pPr algn="ctr">
                  <a:lnSpc>
                    <a:spcPct val="150000"/>
                  </a:lnSpc>
                </a:pPr>
                <a:r>
                  <a:rPr lang="zh-CN" altLang="en-US" sz="1200" b="1"/>
                  <a:t>观看</a:t>
                </a:r>
                <a:r>
                  <a:rPr lang="en-US" altLang="zh-CN" sz="1200" b="1"/>
                  <a:t>-</a:t>
                </a:r>
                <a:r>
                  <a:rPr lang="zh-CN" altLang="en-US" sz="1200" b="1"/>
                  <a:t>加直播团家</a:t>
                </a:r>
              </a:p>
            </p:txBody>
          </p:sp>
        </p:grpSp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id="{5E30C004-E6A6-9D0C-2BB0-18F5F3E295E0}"/>
                </a:ext>
              </a:extLst>
            </p:cNvPr>
            <p:cNvGrpSpPr/>
            <p:nvPr/>
          </p:nvGrpSpPr>
          <p:grpSpPr>
            <a:xfrm>
              <a:off x="5289408" y="2793663"/>
              <a:ext cx="1745589" cy="2716027"/>
              <a:chOff x="1958118" y="2793663"/>
              <a:chExt cx="1745589" cy="2716027"/>
            </a:xfrm>
          </p:grpSpPr>
          <p:sp>
            <p:nvSpPr>
              <p:cNvPr id="12" name="矩形: 圆角 11">
                <a:extLst>
                  <a:ext uri="{FF2B5EF4-FFF2-40B4-BE49-F238E27FC236}">
                    <a16:creationId xmlns:a16="http://schemas.microsoft.com/office/drawing/2014/main" id="{76038C1F-A5C5-1BDC-B3D2-7B102B24ED35}"/>
                  </a:ext>
                </a:extLst>
              </p:cNvPr>
              <p:cNvSpPr/>
              <p:nvPr/>
            </p:nvSpPr>
            <p:spPr>
              <a:xfrm>
                <a:off x="1958118" y="2793663"/>
                <a:ext cx="1745589" cy="336585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rgbClr val="FFC000">
                      <a:alpha val="78000"/>
                    </a:srgbClr>
                  </a:gs>
                  <a:gs pos="100000">
                    <a:schemeClr val="accent6">
                      <a:lumMod val="25000"/>
                      <a:alpha val="63000"/>
                    </a:schemeClr>
                  </a:gs>
                </a:gsLst>
                <a:lin ang="0" scaled="1"/>
              </a:gradFill>
              <a:ln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200" b="1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产生意愿</a:t>
                </a:r>
              </a:p>
            </p:txBody>
          </p:sp>
          <p:sp>
            <p:nvSpPr>
              <p:cNvPr id="13" name="文本框 12">
                <a:extLst>
                  <a:ext uri="{FF2B5EF4-FFF2-40B4-BE49-F238E27FC236}">
                    <a16:creationId xmlns:a16="http://schemas.microsoft.com/office/drawing/2014/main" id="{5A741123-6286-7905-117F-E051B81FAC77}"/>
                  </a:ext>
                </a:extLst>
              </p:cNvPr>
              <p:cNvSpPr txBox="1"/>
              <p:nvPr/>
            </p:nvSpPr>
            <p:spPr>
              <a:xfrm>
                <a:off x="2009871" y="3309952"/>
                <a:ext cx="1642081" cy="61337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200" b="1"/>
                  <a:t>商品曝光次数</a:t>
                </a:r>
                <a:endParaRPr lang="en-US" altLang="zh-CN" sz="1200" b="1"/>
              </a:p>
              <a:p>
                <a:pPr algn="ctr">
                  <a:lnSpc>
                    <a:spcPct val="150000"/>
                  </a:lnSpc>
                </a:pPr>
                <a:r>
                  <a:rPr lang="zh-CN" altLang="en-US" sz="1200" b="1"/>
                  <a:t>商品点击人数</a:t>
                </a:r>
              </a:p>
            </p:txBody>
          </p:sp>
          <p:sp>
            <p:nvSpPr>
              <p:cNvPr id="14" name="矩形: 圆角 13">
                <a:extLst>
                  <a:ext uri="{FF2B5EF4-FFF2-40B4-BE49-F238E27FC236}">
                    <a16:creationId xmlns:a16="http://schemas.microsoft.com/office/drawing/2014/main" id="{00898535-D1FF-9BC6-2FBE-E69831E0DF62}"/>
                  </a:ext>
                </a:extLst>
              </p:cNvPr>
              <p:cNvSpPr/>
              <p:nvPr/>
            </p:nvSpPr>
            <p:spPr>
              <a:xfrm>
                <a:off x="1958118" y="4380028"/>
                <a:ext cx="1745589" cy="336585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rgbClr val="FFC000">
                      <a:alpha val="78000"/>
                    </a:srgbClr>
                  </a:gs>
                  <a:gs pos="100000">
                    <a:schemeClr val="accent6">
                      <a:lumMod val="25000"/>
                      <a:alpha val="63000"/>
                    </a:schemeClr>
                  </a:gs>
                </a:gsLst>
                <a:lin ang="0" scaled="1"/>
              </a:gradFill>
              <a:ln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200" b="1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商品购买</a:t>
                </a:r>
              </a:p>
            </p:txBody>
          </p:sp>
          <p:sp>
            <p:nvSpPr>
              <p:cNvPr id="15" name="文本框 14">
                <a:extLst>
                  <a:ext uri="{FF2B5EF4-FFF2-40B4-BE49-F238E27FC236}">
                    <a16:creationId xmlns:a16="http://schemas.microsoft.com/office/drawing/2014/main" id="{12501BEF-1515-07AC-3D0F-7F98664B8BF5}"/>
                  </a:ext>
                </a:extLst>
              </p:cNvPr>
              <p:cNvSpPr txBox="1"/>
              <p:nvPr/>
            </p:nvSpPr>
            <p:spPr>
              <a:xfrm>
                <a:off x="2009871" y="4896317"/>
                <a:ext cx="1642081" cy="61337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200" b="1"/>
                  <a:t>商品点击</a:t>
                </a:r>
                <a:r>
                  <a:rPr lang="en-US" altLang="zh-CN" sz="1200" b="1"/>
                  <a:t>-</a:t>
                </a:r>
                <a:r>
                  <a:rPr lang="zh-CN" altLang="en-US" sz="1200" b="1"/>
                  <a:t>成交率</a:t>
                </a:r>
                <a:endParaRPr lang="en-US" altLang="zh-CN" sz="1200" b="1"/>
              </a:p>
              <a:p>
                <a:pPr algn="ctr">
                  <a:lnSpc>
                    <a:spcPct val="150000"/>
                  </a:lnSpc>
                </a:pPr>
                <a:r>
                  <a:rPr lang="zh-CN" altLang="en-US" sz="1200" b="1"/>
                  <a:t>干次观看成交金额</a:t>
                </a:r>
              </a:p>
            </p:txBody>
          </p: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F1F7B9DF-E6AF-79EF-8C31-4FEE16A46E24}"/>
                </a:ext>
              </a:extLst>
            </p:cNvPr>
            <p:cNvGrpSpPr/>
            <p:nvPr/>
          </p:nvGrpSpPr>
          <p:grpSpPr>
            <a:xfrm>
              <a:off x="8598616" y="2793663"/>
              <a:ext cx="1745589" cy="2993026"/>
              <a:chOff x="1958118" y="2793663"/>
              <a:chExt cx="1745589" cy="2993026"/>
            </a:xfrm>
          </p:grpSpPr>
          <p:sp>
            <p:nvSpPr>
              <p:cNvPr id="17" name="矩形: 圆角 16">
                <a:extLst>
                  <a:ext uri="{FF2B5EF4-FFF2-40B4-BE49-F238E27FC236}">
                    <a16:creationId xmlns:a16="http://schemas.microsoft.com/office/drawing/2014/main" id="{21448971-05C6-9B1B-BBD0-3AD1581731DC}"/>
                  </a:ext>
                </a:extLst>
              </p:cNvPr>
              <p:cNvSpPr/>
              <p:nvPr/>
            </p:nvSpPr>
            <p:spPr>
              <a:xfrm>
                <a:off x="1958118" y="2793663"/>
                <a:ext cx="1745589" cy="336585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rgbClr val="FFC000">
                      <a:alpha val="78000"/>
                    </a:srgbClr>
                  </a:gs>
                  <a:gs pos="100000">
                    <a:schemeClr val="accent6">
                      <a:lumMod val="25000"/>
                      <a:alpha val="63000"/>
                    </a:schemeClr>
                  </a:gs>
                </a:gsLst>
                <a:lin ang="0" scaled="1"/>
              </a:gradFill>
              <a:ln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200" b="1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视频广告</a:t>
                </a:r>
              </a:p>
            </p:txBody>
          </p:sp>
          <p:sp>
            <p:nvSpPr>
              <p:cNvPr id="18" name="文本框 17">
                <a:extLst>
                  <a:ext uri="{FF2B5EF4-FFF2-40B4-BE49-F238E27FC236}">
                    <a16:creationId xmlns:a16="http://schemas.microsoft.com/office/drawing/2014/main" id="{74BFBCB9-5C62-FCB0-8618-90082150DFC3}"/>
                  </a:ext>
                </a:extLst>
              </p:cNvPr>
              <p:cNvSpPr txBox="1"/>
              <p:nvPr/>
            </p:nvSpPr>
            <p:spPr>
              <a:xfrm>
                <a:off x="2009871" y="3309952"/>
                <a:ext cx="1642081" cy="89037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200" b="1"/>
                  <a:t>引流直播间次数</a:t>
                </a:r>
                <a:endParaRPr lang="en-US" altLang="zh-CN" sz="1200" b="1"/>
              </a:p>
              <a:p>
                <a:pPr algn="ctr">
                  <a:lnSpc>
                    <a:spcPct val="150000"/>
                  </a:lnSpc>
                </a:pPr>
                <a:r>
                  <a:rPr lang="zh-CN" altLang="en-US" sz="1200" b="1"/>
                  <a:t>渠道干次观看成交</a:t>
                </a:r>
                <a:endParaRPr lang="en-US" altLang="zh-CN" sz="1200" b="1"/>
              </a:p>
              <a:p>
                <a:pPr algn="ctr">
                  <a:lnSpc>
                    <a:spcPct val="150000"/>
                  </a:lnSpc>
                </a:pPr>
                <a:r>
                  <a:rPr lang="zh-CN" altLang="en-US" sz="1200" b="1"/>
                  <a:t>干次观看成交转化率</a:t>
                </a:r>
              </a:p>
            </p:txBody>
          </p:sp>
          <p:sp>
            <p:nvSpPr>
              <p:cNvPr id="19" name="矩形: 圆角 18">
                <a:extLst>
                  <a:ext uri="{FF2B5EF4-FFF2-40B4-BE49-F238E27FC236}">
                    <a16:creationId xmlns:a16="http://schemas.microsoft.com/office/drawing/2014/main" id="{8BFDD184-3EE7-7A43-68D7-33F1BA4F72FF}"/>
                  </a:ext>
                </a:extLst>
              </p:cNvPr>
              <p:cNvSpPr/>
              <p:nvPr/>
            </p:nvSpPr>
            <p:spPr>
              <a:xfrm>
                <a:off x="1958118" y="4380028"/>
                <a:ext cx="1745589" cy="336585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rgbClr val="FFC000">
                      <a:alpha val="78000"/>
                    </a:srgbClr>
                  </a:gs>
                  <a:gs pos="100000">
                    <a:schemeClr val="accent6">
                      <a:lumMod val="25000"/>
                      <a:alpha val="63000"/>
                    </a:schemeClr>
                  </a:gs>
                </a:gsLst>
                <a:lin ang="0" scaled="1"/>
              </a:gradFill>
              <a:ln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200" b="1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直播间画面广告</a:t>
                </a:r>
              </a:p>
            </p:txBody>
          </p:sp>
          <p:sp>
            <p:nvSpPr>
              <p:cNvPr id="20" name="文本框 19">
                <a:extLst>
                  <a:ext uri="{FF2B5EF4-FFF2-40B4-BE49-F238E27FC236}">
                    <a16:creationId xmlns:a16="http://schemas.microsoft.com/office/drawing/2014/main" id="{B0CBBD34-882F-25C2-E2C9-0B8DEB239D25}"/>
                  </a:ext>
                </a:extLst>
              </p:cNvPr>
              <p:cNvSpPr txBox="1"/>
              <p:nvPr/>
            </p:nvSpPr>
            <p:spPr>
              <a:xfrm>
                <a:off x="2009871" y="4896317"/>
                <a:ext cx="1642081" cy="89037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200" b="1"/>
                  <a:t>引流直播间次数</a:t>
                </a:r>
                <a:endParaRPr lang="en-US" altLang="zh-CN" sz="1200" b="1"/>
              </a:p>
              <a:p>
                <a:pPr algn="ctr">
                  <a:lnSpc>
                    <a:spcPct val="150000"/>
                  </a:lnSpc>
                </a:pPr>
                <a:r>
                  <a:rPr lang="zh-CN" altLang="en-US" sz="1200" b="1"/>
                  <a:t>渠道干次观看成交</a:t>
                </a:r>
                <a:endParaRPr lang="en-US" altLang="zh-CN" sz="1200" b="1"/>
              </a:p>
              <a:p>
                <a:pPr algn="ctr">
                  <a:lnSpc>
                    <a:spcPct val="150000"/>
                  </a:lnSpc>
                </a:pPr>
                <a:r>
                  <a:rPr lang="zh-CN" altLang="en-US" sz="1200" b="1"/>
                  <a:t>千次观看成交转化率</a:t>
                </a:r>
              </a:p>
            </p:txBody>
          </p:sp>
        </p:grpSp>
      </p:grpSp>
      <p:sp>
        <p:nvSpPr>
          <p:cNvPr id="25" name="文本框 24">
            <a:extLst>
              <a:ext uri="{FF2B5EF4-FFF2-40B4-BE49-F238E27FC236}">
                <a16:creationId xmlns:a16="http://schemas.microsoft.com/office/drawing/2014/main" id="{76B43729-69D1-CEB7-4227-28DF7623F79B}"/>
              </a:ext>
            </a:extLst>
          </p:cNvPr>
          <p:cNvSpPr txBox="1"/>
          <p:nvPr/>
        </p:nvSpPr>
        <p:spPr>
          <a:xfrm>
            <a:off x="675911" y="1137399"/>
            <a:ext cx="1084017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28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根据数据判断自己怎么说</a:t>
            </a:r>
            <a:endParaRPr lang="en-US" altLang="zh-CN" sz="2000" b="1">
              <a:solidFill>
                <a:srgbClr val="FFC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80960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B4FD39-6538-26FE-B26F-0E2314ADA9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5DB1886E-A00C-D996-6B4A-86A14F07C7D6}"/>
              </a:ext>
            </a:extLst>
          </p:cNvPr>
          <p:cNvSpPr txBox="1"/>
          <p:nvPr/>
        </p:nvSpPr>
        <p:spPr>
          <a:xfrm>
            <a:off x="753856" y="307903"/>
            <a:ext cx="59279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</a:defRPr>
            </a:lvl1pPr>
          </a:lstStyle>
          <a:p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要素六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——</a:t>
            </a: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怎么说</a:t>
            </a: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思源黑体 CN Medium" panose="020B0600000000000000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4604CE8B-FA33-0131-059C-4DE451DD041B}"/>
              </a:ext>
            </a:extLst>
          </p:cNvPr>
          <p:cNvSpPr txBox="1"/>
          <p:nvPr/>
        </p:nvSpPr>
        <p:spPr>
          <a:xfrm>
            <a:off x="675911" y="1215092"/>
            <a:ext cx="1084017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2800" b="1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毛呢大衣直播间脚本节奏</a:t>
            </a:r>
            <a:r>
              <a:rPr lang="zh-CN" altLang="en-US" sz="2800" b="1">
                <a:latin typeface="Arial" panose="020B0604020202020204" pitchFamily="34" charset="0"/>
                <a:ea typeface="微软雅黑" panose="020B0503020204020204" pitchFamily="34" charset="-122"/>
              </a:rPr>
              <a:t>参考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5DE240A4-B1E9-5005-5F44-CD6EAE809954}"/>
              </a:ext>
            </a:extLst>
          </p:cNvPr>
          <p:cNvSpPr/>
          <p:nvPr/>
        </p:nvSpPr>
        <p:spPr>
          <a:xfrm>
            <a:off x="858559" y="2450034"/>
            <a:ext cx="586333" cy="5232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200"/>
              <a:t>45s</a:t>
            </a:r>
            <a:endParaRPr lang="zh-CN" altLang="en-US" sz="120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9344074C-1971-23FC-D06A-853A52DE5C59}"/>
              </a:ext>
            </a:extLst>
          </p:cNvPr>
          <p:cNvSpPr/>
          <p:nvPr/>
        </p:nvSpPr>
        <p:spPr>
          <a:xfrm>
            <a:off x="2071942" y="2450034"/>
            <a:ext cx="586333" cy="52322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200"/>
              <a:t>25s</a:t>
            </a:r>
            <a:endParaRPr lang="zh-CN" altLang="en-US" sz="120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09860998-3F8A-31FD-63AA-8CE01C71B243}"/>
              </a:ext>
            </a:extLst>
          </p:cNvPr>
          <p:cNvSpPr/>
          <p:nvPr/>
        </p:nvSpPr>
        <p:spPr>
          <a:xfrm>
            <a:off x="3285325" y="2450034"/>
            <a:ext cx="586333" cy="52322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200"/>
              <a:t>40s</a:t>
            </a:r>
            <a:endParaRPr lang="zh-CN" altLang="en-US" sz="1200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6C3261AE-2A19-00B7-91D7-7597556DBFA4}"/>
              </a:ext>
            </a:extLst>
          </p:cNvPr>
          <p:cNvSpPr/>
          <p:nvPr/>
        </p:nvSpPr>
        <p:spPr>
          <a:xfrm>
            <a:off x="4496381" y="2450034"/>
            <a:ext cx="586333" cy="52322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200"/>
              <a:t>1m6s</a:t>
            </a:r>
            <a:endParaRPr lang="zh-CN" altLang="en-US" sz="1200"/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C0B07644-1FEC-3923-9734-FC05B1373762}"/>
              </a:ext>
            </a:extLst>
          </p:cNvPr>
          <p:cNvSpPr/>
          <p:nvPr/>
        </p:nvSpPr>
        <p:spPr>
          <a:xfrm>
            <a:off x="5709764" y="2450034"/>
            <a:ext cx="586333" cy="52322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200"/>
              <a:t>45s</a:t>
            </a:r>
            <a:endParaRPr lang="zh-CN" altLang="en-US" sz="1200"/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59EF7249-3E1E-B9A0-89B4-8040723D6970}"/>
              </a:ext>
            </a:extLst>
          </p:cNvPr>
          <p:cNvSpPr/>
          <p:nvPr/>
        </p:nvSpPr>
        <p:spPr>
          <a:xfrm>
            <a:off x="6949906" y="2450034"/>
            <a:ext cx="586333" cy="52322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200"/>
              <a:t>43s</a:t>
            </a:r>
            <a:endParaRPr lang="zh-CN" altLang="en-US" sz="1200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A9E1BCB6-0AA8-1E2C-835B-FDF4167C1D06}"/>
              </a:ext>
            </a:extLst>
          </p:cNvPr>
          <p:cNvSpPr/>
          <p:nvPr/>
        </p:nvSpPr>
        <p:spPr>
          <a:xfrm>
            <a:off x="8163289" y="2450034"/>
            <a:ext cx="586333" cy="52322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200"/>
              <a:t>1m7s</a:t>
            </a:r>
            <a:endParaRPr lang="zh-CN" altLang="en-US" sz="1200"/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BF1C68F2-7947-9B28-397D-B882CF5A2348}"/>
              </a:ext>
            </a:extLst>
          </p:cNvPr>
          <p:cNvSpPr/>
          <p:nvPr/>
        </p:nvSpPr>
        <p:spPr>
          <a:xfrm>
            <a:off x="9374345" y="2450034"/>
            <a:ext cx="586333" cy="52322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50"/>
              <a:t>1m30s</a:t>
            </a:r>
            <a:endParaRPr lang="zh-CN" altLang="en-US" sz="1050"/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56F9F8A9-1DA8-A1DE-8E2C-2D701A833DF0}"/>
              </a:ext>
            </a:extLst>
          </p:cNvPr>
          <p:cNvSpPr/>
          <p:nvPr/>
        </p:nvSpPr>
        <p:spPr>
          <a:xfrm>
            <a:off x="10587728" y="2450034"/>
            <a:ext cx="586333" cy="52322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50"/>
              <a:t>1m30s</a:t>
            </a:r>
            <a:endParaRPr lang="zh-CN" altLang="en-US" sz="1050"/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6F7494E4-7811-8794-8A0A-63EF9B7DF707}"/>
              </a:ext>
            </a:extLst>
          </p:cNvPr>
          <p:cNvSpPr/>
          <p:nvPr/>
        </p:nvSpPr>
        <p:spPr>
          <a:xfrm>
            <a:off x="1444892" y="4389353"/>
            <a:ext cx="586333" cy="52322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200"/>
              <a:t>25s</a:t>
            </a:r>
            <a:endParaRPr lang="zh-CN" altLang="en-US" sz="1200"/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10704211-D964-1197-1279-3A103C1CB9B4}"/>
              </a:ext>
            </a:extLst>
          </p:cNvPr>
          <p:cNvSpPr/>
          <p:nvPr/>
        </p:nvSpPr>
        <p:spPr>
          <a:xfrm>
            <a:off x="2658275" y="4389353"/>
            <a:ext cx="586333" cy="52322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200"/>
              <a:t>40s</a:t>
            </a:r>
            <a:endParaRPr lang="zh-CN" altLang="en-US" sz="1200"/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0DE37ABD-92AA-9BA4-CD81-F7771034B63B}"/>
              </a:ext>
            </a:extLst>
          </p:cNvPr>
          <p:cNvSpPr/>
          <p:nvPr/>
        </p:nvSpPr>
        <p:spPr>
          <a:xfrm>
            <a:off x="3869331" y="4389353"/>
            <a:ext cx="586333" cy="52322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200"/>
              <a:t>1m6s</a:t>
            </a:r>
            <a:endParaRPr lang="zh-CN" altLang="en-US" sz="1200"/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id="{16DE4C5B-C097-4C46-A5D7-E7C51324FFB7}"/>
              </a:ext>
            </a:extLst>
          </p:cNvPr>
          <p:cNvSpPr/>
          <p:nvPr/>
        </p:nvSpPr>
        <p:spPr>
          <a:xfrm>
            <a:off x="5082714" y="4389353"/>
            <a:ext cx="586333" cy="52322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200"/>
              <a:t>45s</a:t>
            </a:r>
            <a:endParaRPr lang="zh-CN" altLang="en-US" sz="1200"/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1A5BE3EC-4EA7-136A-DE84-3CA879A87B38}"/>
              </a:ext>
            </a:extLst>
          </p:cNvPr>
          <p:cNvSpPr/>
          <p:nvPr/>
        </p:nvSpPr>
        <p:spPr>
          <a:xfrm>
            <a:off x="6322856" y="4389353"/>
            <a:ext cx="586333" cy="52322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200"/>
              <a:t>43s</a:t>
            </a:r>
            <a:endParaRPr lang="zh-CN" altLang="en-US" sz="1200"/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id="{021267CE-3390-AFA0-7AAC-C55003EE84A3}"/>
              </a:ext>
            </a:extLst>
          </p:cNvPr>
          <p:cNvSpPr/>
          <p:nvPr/>
        </p:nvSpPr>
        <p:spPr>
          <a:xfrm>
            <a:off x="7536239" y="4389353"/>
            <a:ext cx="586333" cy="52322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200"/>
              <a:t>1m7s</a:t>
            </a:r>
            <a:endParaRPr lang="zh-CN" altLang="en-US" sz="1200"/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id="{4D5D0131-13DE-8AFB-1DDC-78381926E2F1}"/>
              </a:ext>
            </a:extLst>
          </p:cNvPr>
          <p:cNvSpPr/>
          <p:nvPr/>
        </p:nvSpPr>
        <p:spPr>
          <a:xfrm>
            <a:off x="8747295" y="4389353"/>
            <a:ext cx="586333" cy="52322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50"/>
              <a:t>1m30s</a:t>
            </a:r>
            <a:endParaRPr lang="zh-CN" altLang="en-US" sz="1050"/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id="{3BC5B2BA-0BEF-55C7-98C2-B4D8AF83781A}"/>
              </a:ext>
            </a:extLst>
          </p:cNvPr>
          <p:cNvSpPr/>
          <p:nvPr/>
        </p:nvSpPr>
        <p:spPr>
          <a:xfrm>
            <a:off x="9960678" y="4389353"/>
            <a:ext cx="586333" cy="52322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50"/>
              <a:t>1m30s</a:t>
            </a:r>
            <a:endParaRPr lang="zh-CN" altLang="en-US" sz="1050"/>
          </a:p>
        </p:txBody>
      </p:sp>
      <p:cxnSp>
        <p:nvCxnSpPr>
          <p:cNvPr id="47" name="连接符: 肘形 46">
            <a:extLst>
              <a:ext uri="{FF2B5EF4-FFF2-40B4-BE49-F238E27FC236}">
                <a16:creationId xmlns:a16="http://schemas.microsoft.com/office/drawing/2014/main" id="{A3A25FAA-0D61-01AC-AFF2-E8DC7F5E1016}"/>
              </a:ext>
            </a:extLst>
          </p:cNvPr>
          <p:cNvCxnSpPr>
            <a:cxnSpLocks/>
          </p:cNvCxnSpPr>
          <p:nvPr/>
        </p:nvCxnSpPr>
        <p:spPr>
          <a:xfrm flipH="1">
            <a:off x="10750597" y="2711644"/>
            <a:ext cx="627050" cy="1939319"/>
          </a:xfrm>
          <a:prstGeom prst="bentConnector3">
            <a:avLst>
              <a:gd name="adj1" fmla="val -36456"/>
            </a:avLst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箭头连接符 48">
            <a:extLst>
              <a:ext uri="{FF2B5EF4-FFF2-40B4-BE49-F238E27FC236}">
                <a16:creationId xmlns:a16="http://schemas.microsoft.com/office/drawing/2014/main" id="{F7E88537-8A17-BFC1-3FDF-9AD36665695B}"/>
              </a:ext>
            </a:extLst>
          </p:cNvPr>
          <p:cNvCxnSpPr>
            <a:cxnSpLocks/>
          </p:cNvCxnSpPr>
          <p:nvPr/>
        </p:nvCxnSpPr>
        <p:spPr>
          <a:xfrm>
            <a:off x="1543778" y="2711644"/>
            <a:ext cx="487447" cy="0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箭头连接符 49">
            <a:extLst>
              <a:ext uri="{FF2B5EF4-FFF2-40B4-BE49-F238E27FC236}">
                <a16:creationId xmlns:a16="http://schemas.microsoft.com/office/drawing/2014/main" id="{722F33B2-0223-9243-0EB4-5FC586183B4C}"/>
              </a:ext>
            </a:extLst>
          </p:cNvPr>
          <p:cNvCxnSpPr>
            <a:cxnSpLocks/>
          </p:cNvCxnSpPr>
          <p:nvPr/>
        </p:nvCxnSpPr>
        <p:spPr>
          <a:xfrm>
            <a:off x="2757161" y="2711644"/>
            <a:ext cx="487447" cy="0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箭头连接符 50">
            <a:extLst>
              <a:ext uri="{FF2B5EF4-FFF2-40B4-BE49-F238E27FC236}">
                <a16:creationId xmlns:a16="http://schemas.microsoft.com/office/drawing/2014/main" id="{2D67EFF8-484F-1DC5-7912-4E49DC538D14}"/>
              </a:ext>
            </a:extLst>
          </p:cNvPr>
          <p:cNvCxnSpPr>
            <a:cxnSpLocks/>
          </p:cNvCxnSpPr>
          <p:nvPr/>
        </p:nvCxnSpPr>
        <p:spPr>
          <a:xfrm>
            <a:off x="3968217" y="2720806"/>
            <a:ext cx="487447" cy="0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箭头连接符 51">
            <a:extLst>
              <a:ext uri="{FF2B5EF4-FFF2-40B4-BE49-F238E27FC236}">
                <a16:creationId xmlns:a16="http://schemas.microsoft.com/office/drawing/2014/main" id="{19470CAC-4FB2-03AE-6FB2-FFD3AA82C76E}"/>
              </a:ext>
            </a:extLst>
          </p:cNvPr>
          <p:cNvCxnSpPr>
            <a:cxnSpLocks/>
          </p:cNvCxnSpPr>
          <p:nvPr/>
        </p:nvCxnSpPr>
        <p:spPr>
          <a:xfrm>
            <a:off x="5181600" y="2720806"/>
            <a:ext cx="487447" cy="0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箭头连接符 52">
            <a:extLst>
              <a:ext uri="{FF2B5EF4-FFF2-40B4-BE49-F238E27FC236}">
                <a16:creationId xmlns:a16="http://schemas.microsoft.com/office/drawing/2014/main" id="{9811154A-EF53-45A9-CBEB-C17215F2186F}"/>
              </a:ext>
            </a:extLst>
          </p:cNvPr>
          <p:cNvCxnSpPr>
            <a:cxnSpLocks/>
          </p:cNvCxnSpPr>
          <p:nvPr/>
        </p:nvCxnSpPr>
        <p:spPr>
          <a:xfrm>
            <a:off x="6412435" y="2720806"/>
            <a:ext cx="487447" cy="0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箭头连接符 53">
            <a:extLst>
              <a:ext uri="{FF2B5EF4-FFF2-40B4-BE49-F238E27FC236}">
                <a16:creationId xmlns:a16="http://schemas.microsoft.com/office/drawing/2014/main" id="{6AEF7D9A-6D31-B590-4A5F-7EE42E126EFC}"/>
              </a:ext>
            </a:extLst>
          </p:cNvPr>
          <p:cNvCxnSpPr>
            <a:cxnSpLocks/>
          </p:cNvCxnSpPr>
          <p:nvPr/>
        </p:nvCxnSpPr>
        <p:spPr>
          <a:xfrm>
            <a:off x="7625818" y="2720806"/>
            <a:ext cx="487447" cy="0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箭头连接符 55">
            <a:extLst>
              <a:ext uri="{FF2B5EF4-FFF2-40B4-BE49-F238E27FC236}">
                <a16:creationId xmlns:a16="http://schemas.microsoft.com/office/drawing/2014/main" id="{5FD67E03-F9FF-E0B4-01B3-6BF2AF1F6D56}"/>
              </a:ext>
            </a:extLst>
          </p:cNvPr>
          <p:cNvCxnSpPr>
            <a:cxnSpLocks/>
          </p:cNvCxnSpPr>
          <p:nvPr/>
        </p:nvCxnSpPr>
        <p:spPr>
          <a:xfrm>
            <a:off x="8836874" y="2729968"/>
            <a:ext cx="487447" cy="0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箭头连接符 56">
            <a:extLst>
              <a:ext uri="{FF2B5EF4-FFF2-40B4-BE49-F238E27FC236}">
                <a16:creationId xmlns:a16="http://schemas.microsoft.com/office/drawing/2014/main" id="{1C41DFA2-A35A-786E-4D90-9534C457B42F}"/>
              </a:ext>
            </a:extLst>
          </p:cNvPr>
          <p:cNvCxnSpPr>
            <a:cxnSpLocks/>
          </p:cNvCxnSpPr>
          <p:nvPr/>
        </p:nvCxnSpPr>
        <p:spPr>
          <a:xfrm>
            <a:off x="10050257" y="2729968"/>
            <a:ext cx="487447" cy="0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箭头连接符 57">
            <a:extLst>
              <a:ext uri="{FF2B5EF4-FFF2-40B4-BE49-F238E27FC236}">
                <a16:creationId xmlns:a16="http://schemas.microsoft.com/office/drawing/2014/main" id="{D2D08574-E236-7808-ACA0-9895DB23B8BB}"/>
              </a:ext>
            </a:extLst>
          </p:cNvPr>
          <p:cNvCxnSpPr>
            <a:cxnSpLocks/>
          </p:cNvCxnSpPr>
          <p:nvPr/>
        </p:nvCxnSpPr>
        <p:spPr>
          <a:xfrm flipH="1">
            <a:off x="9374345" y="4653144"/>
            <a:ext cx="539799" cy="0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箭头连接符 60">
            <a:extLst>
              <a:ext uri="{FF2B5EF4-FFF2-40B4-BE49-F238E27FC236}">
                <a16:creationId xmlns:a16="http://schemas.microsoft.com/office/drawing/2014/main" id="{66BF06AD-ADFE-F27F-EB7D-0357856EFE64}"/>
              </a:ext>
            </a:extLst>
          </p:cNvPr>
          <p:cNvCxnSpPr>
            <a:cxnSpLocks/>
          </p:cNvCxnSpPr>
          <p:nvPr/>
        </p:nvCxnSpPr>
        <p:spPr>
          <a:xfrm flipH="1">
            <a:off x="8163289" y="4661142"/>
            <a:ext cx="539799" cy="0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箭头连接符 61">
            <a:extLst>
              <a:ext uri="{FF2B5EF4-FFF2-40B4-BE49-F238E27FC236}">
                <a16:creationId xmlns:a16="http://schemas.microsoft.com/office/drawing/2014/main" id="{6A694294-5195-70C1-4CFE-A07578D9062F}"/>
              </a:ext>
            </a:extLst>
          </p:cNvPr>
          <p:cNvCxnSpPr>
            <a:cxnSpLocks/>
          </p:cNvCxnSpPr>
          <p:nvPr/>
        </p:nvCxnSpPr>
        <p:spPr>
          <a:xfrm flipH="1">
            <a:off x="6949906" y="4661142"/>
            <a:ext cx="539799" cy="0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接箭头连接符 62">
            <a:extLst>
              <a:ext uri="{FF2B5EF4-FFF2-40B4-BE49-F238E27FC236}">
                <a16:creationId xmlns:a16="http://schemas.microsoft.com/office/drawing/2014/main" id="{E25ECED0-C08C-FB87-8674-5E835263FA11}"/>
              </a:ext>
            </a:extLst>
          </p:cNvPr>
          <p:cNvCxnSpPr>
            <a:cxnSpLocks/>
          </p:cNvCxnSpPr>
          <p:nvPr/>
        </p:nvCxnSpPr>
        <p:spPr>
          <a:xfrm flipH="1">
            <a:off x="5738850" y="4669140"/>
            <a:ext cx="539799" cy="0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箭头连接符 63">
            <a:extLst>
              <a:ext uri="{FF2B5EF4-FFF2-40B4-BE49-F238E27FC236}">
                <a16:creationId xmlns:a16="http://schemas.microsoft.com/office/drawing/2014/main" id="{468750AE-1869-83CC-D514-C0549C6D04A0}"/>
              </a:ext>
            </a:extLst>
          </p:cNvPr>
          <p:cNvCxnSpPr>
            <a:cxnSpLocks/>
          </p:cNvCxnSpPr>
          <p:nvPr/>
        </p:nvCxnSpPr>
        <p:spPr>
          <a:xfrm flipH="1">
            <a:off x="4496381" y="4664341"/>
            <a:ext cx="539799" cy="0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箭头连接符 64">
            <a:extLst>
              <a:ext uri="{FF2B5EF4-FFF2-40B4-BE49-F238E27FC236}">
                <a16:creationId xmlns:a16="http://schemas.microsoft.com/office/drawing/2014/main" id="{4077B88A-7E37-714A-2978-88DF16319B9E}"/>
              </a:ext>
            </a:extLst>
          </p:cNvPr>
          <p:cNvCxnSpPr>
            <a:cxnSpLocks/>
          </p:cNvCxnSpPr>
          <p:nvPr/>
        </p:nvCxnSpPr>
        <p:spPr>
          <a:xfrm flipH="1">
            <a:off x="3285325" y="4672339"/>
            <a:ext cx="539799" cy="0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箭头连接符 65">
            <a:extLst>
              <a:ext uri="{FF2B5EF4-FFF2-40B4-BE49-F238E27FC236}">
                <a16:creationId xmlns:a16="http://schemas.microsoft.com/office/drawing/2014/main" id="{2F0E504F-6C59-67C1-6765-9A5C5B9F2D26}"/>
              </a:ext>
            </a:extLst>
          </p:cNvPr>
          <p:cNvCxnSpPr>
            <a:cxnSpLocks/>
          </p:cNvCxnSpPr>
          <p:nvPr/>
        </p:nvCxnSpPr>
        <p:spPr>
          <a:xfrm flipH="1">
            <a:off x="2071942" y="4650963"/>
            <a:ext cx="539799" cy="0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文本框 69">
            <a:extLst>
              <a:ext uri="{FF2B5EF4-FFF2-40B4-BE49-F238E27FC236}">
                <a16:creationId xmlns:a16="http://schemas.microsoft.com/office/drawing/2014/main" id="{E9611F71-CAB6-9424-D2CA-F0A3B9324095}"/>
              </a:ext>
            </a:extLst>
          </p:cNvPr>
          <p:cNvSpPr txBox="1"/>
          <p:nvPr/>
        </p:nvSpPr>
        <p:spPr>
          <a:xfrm>
            <a:off x="1931175" y="3036513"/>
            <a:ext cx="86786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100" b="1"/>
              <a:t>信任背书</a:t>
            </a:r>
          </a:p>
        </p:txBody>
      </p:sp>
      <p:sp>
        <p:nvSpPr>
          <p:cNvPr id="71" name="文本框 70">
            <a:extLst>
              <a:ext uri="{FF2B5EF4-FFF2-40B4-BE49-F238E27FC236}">
                <a16:creationId xmlns:a16="http://schemas.microsoft.com/office/drawing/2014/main" id="{6D5DB75D-CCC3-915B-30D4-B6859F57CDB1}"/>
              </a:ext>
            </a:extLst>
          </p:cNvPr>
          <p:cNvSpPr txBox="1"/>
          <p:nvPr/>
        </p:nvSpPr>
        <p:spPr>
          <a:xfrm>
            <a:off x="3144557" y="3040348"/>
            <a:ext cx="951629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100" b="1"/>
              <a:t>版型讲解</a:t>
            </a:r>
            <a:r>
              <a:rPr lang="en-US" altLang="zh-CN" sz="1100" b="1"/>
              <a:t>1</a:t>
            </a:r>
            <a:endParaRPr lang="zh-CN" altLang="en-US" sz="1100" b="1"/>
          </a:p>
        </p:txBody>
      </p:sp>
      <p:sp>
        <p:nvSpPr>
          <p:cNvPr id="72" name="文本框 71">
            <a:extLst>
              <a:ext uri="{FF2B5EF4-FFF2-40B4-BE49-F238E27FC236}">
                <a16:creationId xmlns:a16="http://schemas.microsoft.com/office/drawing/2014/main" id="{8A779591-2398-8103-5964-83C4D43FFA26}"/>
              </a:ext>
            </a:extLst>
          </p:cNvPr>
          <p:cNvSpPr txBox="1"/>
          <p:nvPr/>
        </p:nvSpPr>
        <p:spPr>
          <a:xfrm>
            <a:off x="4357940" y="3030688"/>
            <a:ext cx="951629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100" b="1"/>
              <a:t>版型讲解</a:t>
            </a:r>
            <a:r>
              <a:rPr lang="en-US" altLang="zh-CN" sz="1100" b="1"/>
              <a:t>2</a:t>
            </a:r>
            <a:endParaRPr lang="zh-CN" altLang="en-US" sz="1100" b="1"/>
          </a:p>
        </p:txBody>
      </p:sp>
      <p:sp>
        <p:nvSpPr>
          <p:cNvPr id="73" name="文本框 72">
            <a:extLst>
              <a:ext uri="{FF2B5EF4-FFF2-40B4-BE49-F238E27FC236}">
                <a16:creationId xmlns:a16="http://schemas.microsoft.com/office/drawing/2014/main" id="{71E2130D-B7AF-797E-3C7D-2E343D8257B2}"/>
              </a:ext>
            </a:extLst>
          </p:cNvPr>
          <p:cNvSpPr txBox="1"/>
          <p:nvPr/>
        </p:nvSpPr>
        <p:spPr>
          <a:xfrm>
            <a:off x="5571324" y="3034523"/>
            <a:ext cx="951628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100" b="1"/>
              <a:t>版型讲解</a:t>
            </a:r>
            <a:r>
              <a:rPr lang="en-US" altLang="zh-CN" sz="1100" b="1"/>
              <a:t>3</a:t>
            </a:r>
            <a:endParaRPr lang="zh-CN" altLang="en-US" sz="1100" b="1"/>
          </a:p>
        </p:txBody>
      </p:sp>
      <p:sp>
        <p:nvSpPr>
          <p:cNvPr id="74" name="文本框 73">
            <a:extLst>
              <a:ext uri="{FF2B5EF4-FFF2-40B4-BE49-F238E27FC236}">
                <a16:creationId xmlns:a16="http://schemas.microsoft.com/office/drawing/2014/main" id="{18DC23C6-18C3-9D80-0CF7-4A13ED72ABC9}"/>
              </a:ext>
            </a:extLst>
          </p:cNvPr>
          <p:cNvSpPr txBox="1"/>
          <p:nvPr/>
        </p:nvSpPr>
        <p:spPr>
          <a:xfrm>
            <a:off x="8051606" y="3035865"/>
            <a:ext cx="95162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100" b="1"/>
              <a:t>颜色推荐</a:t>
            </a:r>
            <a:r>
              <a:rPr lang="en-US" altLang="zh-CN" sz="1100" b="1"/>
              <a:t>2</a:t>
            </a:r>
            <a:endParaRPr lang="zh-CN" altLang="en-US" sz="1100" b="1"/>
          </a:p>
        </p:txBody>
      </p:sp>
      <p:sp>
        <p:nvSpPr>
          <p:cNvPr id="75" name="文本框 74">
            <a:extLst>
              <a:ext uri="{FF2B5EF4-FFF2-40B4-BE49-F238E27FC236}">
                <a16:creationId xmlns:a16="http://schemas.microsoft.com/office/drawing/2014/main" id="{11CB67EF-12DF-38FA-E3DE-4BDF445E4F84}"/>
              </a:ext>
            </a:extLst>
          </p:cNvPr>
          <p:cNvSpPr txBox="1"/>
          <p:nvPr/>
        </p:nvSpPr>
        <p:spPr>
          <a:xfrm>
            <a:off x="9264989" y="3026205"/>
            <a:ext cx="95162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100" b="1"/>
              <a:t>颜色推荐</a:t>
            </a:r>
            <a:r>
              <a:rPr lang="en-US" altLang="zh-CN" sz="1100" b="1"/>
              <a:t>3</a:t>
            </a:r>
            <a:endParaRPr lang="zh-CN" altLang="en-US" sz="1100" b="1"/>
          </a:p>
        </p:txBody>
      </p:sp>
      <p:sp>
        <p:nvSpPr>
          <p:cNvPr id="76" name="文本框 75">
            <a:extLst>
              <a:ext uri="{FF2B5EF4-FFF2-40B4-BE49-F238E27FC236}">
                <a16:creationId xmlns:a16="http://schemas.microsoft.com/office/drawing/2014/main" id="{42A55D36-24DF-DD82-4DD9-0472700E002F}"/>
              </a:ext>
            </a:extLst>
          </p:cNvPr>
          <p:cNvSpPr txBox="1"/>
          <p:nvPr/>
        </p:nvSpPr>
        <p:spPr>
          <a:xfrm>
            <a:off x="10478372" y="3030040"/>
            <a:ext cx="95162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100" b="1"/>
              <a:t>颜色推荐</a:t>
            </a:r>
            <a:r>
              <a:rPr lang="en-US" altLang="zh-CN" sz="1100" b="1"/>
              <a:t>4</a:t>
            </a:r>
            <a:endParaRPr lang="zh-CN" altLang="en-US" sz="1100" b="1"/>
          </a:p>
        </p:txBody>
      </p:sp>
      <p:sp>
        <p:nvSpPr>
          <p:cNvPr id="78" name="文本框 77">
            <a:extLst>
              <a:ext uri="{FF2B5EF4-FFF2-40B4-BE49-F238E27FC236}">
                <a16:creationId xmlns:a16="http://schemas.microsoft.com/office/drawing/2014/main" id="{E1C8345D-6F62-E5C1-B7B1-45C54C83597A}"/>
              </a:ext>
            </a:extLst>
          </p:cNvPr>
          <p:cNvSpPr txBox="1"/>
          <p:nvPr/>
        </p:nvSpPr>
        <p:spPr>
          <a:xfrm>
            <a:off x="2482595" y="5015168"/>
            <a:ext cx="927187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100" b="1"/>
              <a:t>报尺码踢单</a:t>
            </a:r>
          </a:p>
        </p:txBody>
      </p:sp>
      <p:sp>
        <p:nvSpPr>
          <p:cNvPr id="79" name="文本框 78">
            <a:extLst>
              <a:ext uri="{FF2B5EF4-FFF2-40B4-BE49-F238E27FC236}">
                <a16:creationId xmlns:a16="http://schemas.microsoft.com/office/drawing/2014/main" id="{D205B2D5-3EE6-5107-D544-0C72ADF85964}"/>
              </a:ext>
            </a:extLst>
          </p:cNvPr>
          <p:cNvSpPr txBox="1"/>
          <p:nvPr/>
        </p:nvSpPr>
        <p:spPr>
          <a:xfrm>
            <a:off x="3434225" y="5015277"/>
            <a:ext cx="143790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100" b="1"/>
              <a:t>颜色推荐</a:t>
            </a:r>
            <a:r>
              <a:rPr lang="en-US" altLang="zh-CN" sz="1100" b="1"/>
              <a:t>+</a:t>
            </a:r>
            <a:r>
              <a:rPr lang="zh-CN" altLang="en-US" sz="1100" b="1"/>
              <a:t>福利促单</a:t>
            </a:r>
          </a:p>
        </p:txBody>
      </p:sp>
      <p:sp>
        <p:nvSpPr>
          <p:cNvPr id="80" name="文本框 79">
            <a:extLst>
              <a:ext uri="{FF2B5EF4-FFF2-40B4-BE49-F238E27FC236}">
                <a16:creationId xmlns:a16="http://schemas.microsoft.com/office/drawing/2014/main" id="{38764DEF-D496-A778-3D34-8677997D4843}"/>
              </a:ext>
            </a:extLst>
          </p:cNvPr>
          <p:cNvSpPr txBox="1"/>
          <p:nvPr/>
        </p:nvSpPr>
        <p:spPr>
          <a:xfrm>
            <a:off x="4767442" y="5022807"/>
            <a:ext cx="1242467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100" b="1"/>
              <a:t>福利</a:t>
            </a:r>
            <a:r>
              <a:rPr lang="en-US" altLang="zh-CN" sz="1100" b="1"/>
              <a:t>+</a:t>
            </a:r>
            <a:r>
              <a:rPr lang="zh-CN" altLang="en-US" sz="1100" b="1"/>
              <a:t>货期促单</a:t>
            </a:r>
          </a:p>
        </p:txBody>
      </p:sp>
      <p:sp>
        <p:nvSpPr>
          <p:cNvPr id="81" name="文本框 80">
            <a:extLst>
              <a:ext uri="{FF2B5EF4-FFF2-40B4-BE49-F238E27FC236}">
                <a16:creationId xmlns:a16="http://schemas.microsoft.com/office/drawing/2014/main" id="{6969BE94-8FCB-4D6A-9993-D2DE1D94A9CE}"/>
              </a:ext>
            </a:extLst>
          </p:cNvPr>
          <p:cNvSpPr txBox="1"/>
          <p:nvPr/>
        </p:nvSpPr>
        <p:spPr>
          <a:xfrm>
            <a:off x="6069239" y="5015277"/>
            <a:ext cx="1112167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100" b="1"/>
              <a:t>主题展示环节</a:t>
            </a:r>
          </a:p>
        </p:txBody>
      </p:sp>
      <p:sp>
        <p:nvSpPr>
          <p:cNvPr id="82" name="文本框 81">
            <a:extLst>
              <a:ext uri="{FF2B5EF4-FFF2-40B4-BE49-F238E27FC236}">
                <a16:creationId xmlns:a16="http://schemas.microsoft.com/office/drawing/2014/main" id="{FD81809E-DD2D-401B-EC8B-9787BDF142A8}"/>
              </a:ext>
            </a:extLst>
          </p:cNvPr>
          <p:cNvSpPr txBox="1"/>
          <p:nvPr/>
        </p:nvSpPr>
        <p:spPr>
          <a:xfrm>
            <a:off x="7224458" y="5016966"/>
            <a:ext cx="1242467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100" b="1"/>
              <a:t>福利赠品</a:t>
            </a:r>
            <a:r>
              <a:rPr lang="en-US" altLang="zh-CN" sz="1100" b="1"/>
              <a:t>+</a:t>
            </a:r>
            <a:r>
              <a:rPr lang="zh-CN" altLang="en-US" sz="1100" b="1"/>
              <a:t>开价</a:t>
            </a:r>
          </a:p>
        </p:txBody>
      </p:sp>
      <p:sp>
        <p:nvSpPr>
          <p:cNvPr id="83" name="文本框 82">
            <a:extLst>
              <a:ext uri="{FF2B5EF4-FFF2-40B4-BE49-F238E27FC236}">
                <a16:creationId xmlns:a16="http://schemas.microsoft.com/office/drawing/2014/main" id="{8520E98A-D653-C375-1FA1-2633AC5A9D00}"/>
              </a:ext>
            </a:extLst>
          </p:cNvPr>
          <p:cNvSpPr txBox="1"/>
          <p:nvPr/>
        </p:nvSpPr>
        <p:spPr>
          <a:xfrm>
            <a:off x="8603037" y="5016945"/>
            <a:ext cx="86786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100" b="1"/>
              <a:t>报尺码</a:t>
            </a:r>
          </a:p>
        </p:txBody>
      </p:sp>
      <p:sp>
        <p:nvSpPr>
          <p:cNvPr id="84" name="文本框 83">
            <a:extLst>
              <a:ext uri="{FF2B5EF4-FFF2-40B4-BE49-F238E27FC236}">
                <a16:creationId xmlns:a16="http://schemas.microsoft.com/office/drawing/2014/main" id="{F2B3C610-D441-FA8E-13F0-AEE8879726F5}"/>
              </a:ext>
            </a:extLst>
          </p:cNvPr>
          <p:cNvSpPr txBox="1"/>
          <p:nvPr/>
        </p:nvSpPr>
        <p:spPr>
          <a:xfrm>
            <a:off x="9816420" y="5007285"/>
            <a:ext cx="86786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100" b="1"/>
              <a:t>面料讲解</a:t>
            </a:r>
          </a:p>
        </p:txBody>
      </p:sp>
      <p:sp>
        <p:nvSpPr>
          <p:cNvPr id="86" name="文本框 85">
            <a:extLst>
              <a:ext uri="{FF2B5EF4-FFF2-40B4-BE49-F238E27FC236}">
                <a16:creationId xmlns:a16="http://schemas.microsoft.com/office/drawing/2014/main" id="{4AE1CB64-A974-DA70-7C28-4119F2221BE3}"/>
              </a:ext>
            </a:extLst>
          </p:cNvPr>
          <p:cNvSpPr txBox="1"/>
          <p:nvPr/>
        </p:nvSpPr>
        <p:spPr>
          <a:xfrm>
            <a:off x="2616392" y="2428219"/>
            <a:ext cx="743388" cy="258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050" b="1">
                <a:solidFill>
                  <a:schemeClr val="accent6"/>
                </a:solidFill>
              </a:rPr>
              <a:t>穿插互动</a:t>
            </a:r>
          </a:p>
        </p:txBody>
      </p:sp>
      <p:sp>
        <p:nvSpPr>
          <p:cNvPr id="87" name="文本框 86">
            <a:extLst>
              <a:ext uri="{FF2B5EF4-FFF2-40B4-BE49-F238E27FC236}">
                <a16:creationId xmlns:a16="http://schemas.microsoft.com/office/drawing/2014/main" id="{EBCE6A19-1C59-59BB-1C29-B062AC69759A}"/>
              </a:ext>
            </a:extLst>
          </p:cNvPr>
          <p:cNvSpPr txBox="1"/>
          <p:nvPr/>
        </p:nvSpPr>
        <p:spPr>
          <a:xfrm>
            <a:off x="3821051" y="2454676"/>
            <a:ext cx="743388" cy="258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050" b="1">
                <a:solidFill>
                  <a:schemeClr val="accent6"/>
                </a:solidFill>
              </a:rPr>
              <a:t>穿插互动</a:t>
            </a:r>
          </a:p>
        </p:txBody>
      </p:sp>
      <p:sp>
        <p:nvSpPr>
          <p:cNvPr id="88" name="文本框 87">
            <a:extLst>
              <a:ext uri="{FF2B5EF4-FFF2-40B4-BE49-F238E27FC236}">
                <a16:creationId xmlns:a16="http://schemas.microsoft.com/office/drawing/2014/main" id="{764452D3-573F-B2FA-21FE-32CBBB8DAED8}"/>
              </a:ext>
            </a:extLst>
          </p:cNvPr>
          <p:cNvSpPr txBox="1"/>
          <p:nvPr/>
        </p:nvSpPr>
        <p:spPr>
          <a:xfrm>
            <a:off x="11595195" y="3290989"/>
            <a:ext cx="324579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050" b="1">
                <a:solidFill>
                  <a:schemeClr val="accent6"/>
                </a:solidFill>
              </a:rPr>
              <a:t>穿插互动</a:t>
            </a:r>
          </a:p>
        </p:txBody>
      </p:sp>
      <p:sp>
        <p:nvSpPr>
          <p:cNvPr id="89" name="文本框 88">
            <a:extLst>
              <a:ext uri="{FF2B5EF4-FFF2-40B4-BE49-F238E27FC236}">
                <a16:creationId xmlns:a16="http://schemas.microsoft.com/office/drawing/2014/main" id="{1B45D0C0-C4FF-D8FC-B2D3-F03F5D13E89F}"/>
              </a:ext>
            </a:extLst>
          </p:cNvPr>
          <p:cNvSpPr txBox="1"/>
          <p:nvPr/>
        </p:nvSpPr>
        <p:spPr>
          <a:xfrm>
            <a:off x="7482141" y="2434925"/>
            <a:ext cx="743388" cy="258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050" b="1">
                <a:solidFill>
                  <a:schemeClr val="accent6"/>
                </a:solidFill>
              </a:rPr>
              <a:t>穿插互动</a:t>
            </a:r>
          </a:p>
        </p:txBody>
      </p:sp>
      <p:sp>
        <p:nvSpPr>
          <p:cNvPr id="90" name="文本框 89">
            <a:extLst>
              <a:ext uri="{FF2B5EF4-FFF2-40B4-BE49-F238E27FC236}">
                <a16:creationId xmlns:a16="http://schemas.microsoft.com/office/drawing/2014/main" id="{F75654F5-F9C9-678B-ADFC-A935B14F44D1}"/>
              </a:ext>
            </a:extLst>
          </p:cNvPr>
          <p:cNvSpPr txBox="1"/>
          <p:nvPr/>
        </p:nvSpPr>
        <p:spPr>
          <a:xfrm>
            <a:off x="8686800" y="2461382"/>
            <a:ext cx="743388" cy="258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050" b="1">
                <a:solidFill>
                  <a:schemeClr val="accent6"/>
                </a:solidFill>
              </a:rPr>
              <a:t>穿插互动</a:t>
            </a:r>
          </a:p>
        </p:txBody>
      </p:sp>
      <p:sp>
        <p:nvSpPr>
          <p:cNvPr id="91" name="文本框 90">
            <a:extLst>
              <a:ext uri="{FF2B5EF4-FFF2-40B4-BE49-F238E27FC236}">
                <a16:creationId xmlns:a16="http://schemas.microsoft.com/office/drawing/2014/main" id="{6CD13251-5B57-5BDC-786E-C2DF50DD252A}"/>
              </a:ext>
            </a:extLst>
          </p:cNvPr>
          <p:cNvSpPr txBox="1"/>
          <p:nvPr/>
        </p:nvSpPr>
        <p:spPr>
          <a:xfrm>
            <a:off x="9889131" y="2434925"/>
            <a:ext cx="743388" cy="258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050" b="1">
                <a:solidFill>
                  <a:schemeClr val="accent6"/>
                </a:solidFill>
              </a:rPr>
              <a:t>穿插互动</a:t>
            </a:r>
          </a:p>
        </p:txBody>
      </p:sp>
      <p:sp>
        <p:nvSpPr>
          <p:cNvPr id="92" name="文本框 91">
            <a:extLst>
              <a:ext uri="{FF2B5EF4-FFF2-40B4-BE49-F238E27FC236}">
                <a16:creationId xmlns:a16="http://schemas.microsoft.com/office/drawing/2014/main" id="{13599C84-6BF4-5E7C-DE94-158A7CC2A3C8}"/>
              </a:ext>
            </a:extLst>
          </p:cNvPr>
          <p:cNvSpPr txBox="1"/>
          <p:nvPr/>
        </p:nvSpPr>
        <p:spPr>
          <a:xfrm>
            <a:off x="6778889" y="3022332"/>
            <a:ext cx="95162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100" b="1"/>
              <a:t>颜色推荐</a:t>
            </a:r>
            <a:r>
              <a:rPr lang="en-US" altLang="zh-CN" sz="1100" b="1"/>
              <a:t>1</a:t>
            </a:r>
            <a:endParaRPr lang="zh-CN" altLang="en-US" sz="1100" b="1"/>
          </a:p>
        </p:txBody>
      </p:sp>
      <p:sp>
        <p:nvSpPr>
          <p:cNvPr id="93" name="文本框 92">
            <a:extLst>
              <a:ext uri="{FF2B5EF4-FFF2-40B4-BE49-F238E27FC236}">
                <a16:creationId xmlns:a16="http://schemas.microsoft.com/office/drawing/2014/main" id="{606A0963-3CD1-1360-468E-1C522B7482F3}"/>
              </a:ext>
            </a:extLst>
          </p:cNvPr>
          <p:cNvSpPr txBox="1"/>
          <p:nvPr/>
        </p:nvSpPr>
        <p:spPr>
          <a:xfrm>
            <a:off x="1023169" y="5022807"/>
            <a:ext cx="143790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100" b="1"/>
              <a:t>颜色推荐</a:t>
            </a:r>
            <a:r>
              <a:rPr lang="en-US" altLang="zh-CN" sz="1100" b="1"/>
              <a:t>+</a:t>
            </a:r>
            <a:r>
              <a:rPr lang="zh-CN" altLang="en-US" sz="1100" b="1"/>
              <a:t>福利促单</a:t>
            </a:r>
          </a:p>
        </p:txBody>
      </p:sp>
      <p:sp>
        <p:nvSpPr>
          <p:cNvPr id="94" name="矩形 93">
            <a:extLst>
              <a:ext uri="{FF2B5EF4-FFF2-40B4-BE49-F238E27FC236}">
                <a16:creationId xmlns:a16="http://schemas.microsoft.com/office/drawing/2014/main" id="{025605E4-17C2-E95E-E40E-1B138DE462F2}"/>
              </a:ext>
            </a:extLst>
          </p:cNvPr>
          <p:cNvSpPr/>
          <p:nvPr/>
        </p:nvSpPr>
        <p:spPr>
          <a:xfrm>
            <a:off x="2014073" y="3382663"/>
            <a:ext cx="702069" cy="452138"/>
          </a:xfrm>
          <a:prstGeom prst="rect">
            <a:avLst/>
          </a:prstGeom>
          <a:noFill/>
          <a:ln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000" b="1">
                <a:solidFill>
                  <a:schemeClr val="accent4">
                    <a:lumMod val="75000"/>
                  </a:schemeClr>
                </a:solidFill>
              </a:rPr>
              <a:t>建立用户信任感</a:t>
            </a:r>
          </a:p>
        </p:txBody>
      </p:sp>
      <p:sp>
        <p:nvSpPr>
          <p:cNvPr id="95" name="矩形 94">
            <a:extLst>
              <a:ext uri="{FF2B5EF4-FFF2-40B4-BE49-F238E27FC236}">
                <a16:creationId xmlns:a16="http://schemas.microsoft.com/office/drawing/2014/main" id="{34FBF440-55A6-3CF2-74FA-B1E2EC2162F8}"/>
              </a:ext>
            </a:extLst>
          </p:cNvPr>
          <p:cNvSpPr/>
          <p:nvPr/>
        </p:nvSpPr>
        <p:spPr>
          <a:xfrm>
            <a:off x="3144557" y="3387508"/>
            <a:ext cx="3368787" cy="452138"/>
          </a:xfrm>
          <a:prstGeom prst="rect">
            <a:avLst/>
          </a:prstGeom>
          <a:noFill/>
          <a:ln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000" b="1">
                <a:solidFill>
                  <a:schemeClr val="accent4">
                    <a:lumMod val="75000"/>
                  </a:schemeClr>
                </a:solidFill>
              </a:rPr>
              <a:t>通过分析版型（如收腰位置</a:t>
            </a:r>
            <a:r>
              <a:rPr lang="en-US" altLang="zh-CN" sz="1000" b="1">
                <a:solidFill>
                  <a:schemeClr val="accent4">
                    <a:lumMod val="75000"/>
                  </a:schemeClr>
                </a:solidFill>
              </a:rPr>
              <a:t>)</a:t>
            </a:r>
            <a:r>
              <a:rPr lang="zh-CN" altLang="en-US" sz="1000" b="1">
                <a:solidFill>
                  <a:schemeClr val="accent4">
                    <a:lumMod val="75000"/>
                  </a:schemeClr>
                </a:solidFill>
              </a:rPr>
              <a:t>结合消费者常见体型痛点将设计语言转化为直观利益点</a:t>
            </a:r>
          </a:p>
        </p:txBody>
      </p:sp>
      <p:sp>
        <p:nvSpPr>
          <p:cNvPr id="96" name="矩形 95">
            <a:extLst>
              <a:ext uri="{FF2B5EF4-FFF2-40B4-BE49-F238E27FC236}">
                <a16:creationId xmlns:a16="http://schemas.microsoft.com/office/drawing/2014/main" id="{E117FFDB-FE98-AC22-335D-04D247F0DF12}"/>
              </a:ext>
            </a:extLst>
          </p:cNvPr>
          <p:cNvSpPr/>
          <p:nvPr/>
        </p:nvSpPr>
        <p:spPr>
          <a:xfrm>
            <a:off x="6678542" y="3387508"/>
            <a:ext cx="4751455" cy="452138"/>
          </a:xfrm>
          <a:prstGeom prst="rect">
            <a:avLst/>
          </a:prstGeom>
          <a:noFill/>
          <a:ln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000" b="1">
                <a:solidFill>
                  <a:schemeClr val="accent4">
                    <a:lumMod val="75000"/>
                  </a:schemeClr>
                </a:solidFill>
              </a:rPr>
              <a:t>增强互动与决策效率：发起颜色投票，观众参与，弹幕问题速答，提供即时解决方案提升连带销售</a:t>
            </a:r>
            <a:r>
              <a:rPr lang="en-US" altLang="zh-CN" sz="1000" b="1">
                <a:solidFill>
                  <a:schemeClr val="accent4">
                    <a:lumMod val="75000"/>
                  </a:schemeClr>
                </a:solidFill>
              </a:rPr>
              <a:t>:</a:t>
            </a:r>
            <a:r>
              <a:rPr lang="zh-CN" altLang="en-US" sz="1000" b="1">
                <a:solidFill>
                  <a:schemeClr val="accent4">
                    <a:lumMod val="75000"/>
                  </a:schemeClr>
                </a:solidFill>
              </a:rPr>
              <a:t>穿搭方案打包，季节限定色策略，通过季节限定感制造紧迫感</a:t>
            </a:r>
          </a:p>
        </p:txBody>
      </p:sp>
      <p:sp>
        <p:nvSpPr>
          <p:cNvPr id="97" name="矩形 96">
            <a:extLst>
              <a:ext uri="{FF2B5EF4-FFF2-40B4-BE49-F238E27FC236}">
                <a16:creationId xmlns:a16="http://schemas.microsoft.com/office/drawing/2014/main" id="{18F01B32-7726-3AFF-B301-7C11426913FA}"/>
              </a:ext>
            </a:extLst>
          </p:cNvPr>
          <p:cNvSpPr/>
          <p:nvPr/>
        </p:nvSpPr>
        <p:spPr>
          <a:xfrm>
            <a:off x="9946715" y="5363607"/>
            <a:ext cx="702069" cy="452138"/>
          </a:xfrm>
          <a:prstGeom prst="rect">
            <a:avLst/>
          </a:prstGeom>
          <a:noFill/>
          <a:ln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000" b="1">
                <a:solidFill>
                  <a:schemeClr val="accent4">
                    <a:lumMod val="75000"/>
                  </a:schemeClr>
                </a:solidFill>
              </a:rPr>
              <a:t>匹配季节使用场景</a:t>
            </a:r>
          </a:p>
        </p:txBody>
      </p:sp>
      <p:sp>
        <p:nvSpPr>
          <p:cNvPr id="100" name="矩形 99">
            <a:extLst>
              <a:ext uri="{FF2B5EF4-FFF2-40B4-BE49-F238E27FC236}">
                <a16:creationId xmlns:a16="http://schemas.microsoft.com/office/drawing/2014/main" id="{7C45F180-0309-5AE2-2CCA-61C7EE1FD5AC}"/>
              </a:ext>
            </a:extLst>
          </p:cNvPr>
          <p:cNvSpPr/>
          <p:nvPr/>
        </p:nvSpPr>
        <p:spPr>
          <a:xfrm>
            <a:off x="8703234" y="5363607"/>
            <a:ext cx="702069" cy="452138"/>
          </a:xfrm>
          <a:prstGeom prst="rect">
            <a:avLst/>
          </a:prstGeom>
          <a:noFill/>
          <a:ln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000" b="1">
                <a:solidFill>
                  <a:schemeClr val="accent4">
                    <a:lumMod val="75000"/>
                  </a:schemeClr>
                </a:solidFill>
              </a:rPr>
              <a:t>提供数据化参考</a:t>
            </a:r>
          </a:p>
        </p:txBody>
      </p:sp>
      <p:sp>
        <p:nvSpPr>
          <p:cNvPr id="101" name="矩形 100">
            <a:extLst>
              <a:ext uri="{FF2B5EF4-FFF2-40B4-BE49-F238E27FC236}">
                <a16:creationId xmlns:a16="http://schemas.microsoft.com/office/drawing/2014/main" id="{21E6322B-E909-6686-B220-2E0C81C64102}"/>
              </a:ext>
            </a:extLst>
          </p:cNvPr>
          <p:cNvSpPr/>
          <p:nvPr/>
        </p:nvSpPr>
        <p:spPr>
          <a:xfrm>
            <a:off x="7181406" y="5363607"/>
            <a:ext cx="1285519" cy="452138"/>
          </a:xfrm>
          <a:prstGeom prst="rect">
            <a:avLst/>
          </a:prstGeom>
          <a:noFill/>
          <a:ln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000" b="1">
                <a:solidFill>
                  <a:schemeClr val="accent4">
                    <a:lumMod val="75000"/>
                  </a:schemeClr>
                </a:solidFill>
              </a:rPr>
              <a:t>利益刺激＋时间压力让观众快速下单</a:t>
            </a:r>
          </a:p>
        </p:txBody>
      </p:sp>
      <p:sp>
        <p:nvSpPr>
          <p:cNvPr id="102" name="矩形 101">
            <a:extLst>
              <a:ext uri="{FF2B5EF4-FFF2-40B4-BE49-F238E27FC236}">
                <a16:creationId xmlns:a16="http://schemas.microsoft.com/office/drawing/2014/main" id="{B7FFFEF3-134A-0EE1-DAD6-1C6F3C30D79C}"/>
              </a:ext>
            </a:extLst>
          </p:cNvPr>
          <p:cNvSpPr/>
          <p:nvPr/>
        </p:nvSpPr>
        <p:spPr>
          <a:xfrm>
            <a:off x="6264987" y="5357903"/>
            <a:ext cx="702069" cy="452138"/>
          </a:xfrm>
          <a:prstGeom prst="rect">
            <a:avLst/>
          </a:prstGeom>
          <a:noFill/>
          <a:ln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000" b="1">
                <a:solidFill>
                  <a:schemeClr val="accent4">
                    <a:lumMod val="75000"/>
                  </a:schemeClr>
                </a:solidFill>
              </a:rPr>
              <a:t>多维度呈现版型</a:t>
            </a:r>
          </a:p>
        </p:txBody>
      </p:sp>
      <p:sp>
        <p:nvSpPr>
          <p:cNvPr id="103" name="矩形 102">
            <a:extLst>
              <a:ext uri="{FF2B5EF4-FFF2-40B4-BE49-F238E27FC236}">
                <a16:creationId xmlns:a16="http://schemas.microsoft.com/office/drawing/2014/main" id="{0A4CF1CC-D9D1-C3FD-B850-F5FE2BF33392}"/>
              </a:ext>
            </a:extLst>
          </p:cNvPr>
          <p:cNvSpPr/>
          <p:nvPr/>
        </p:nvSpPr>
        <p:spPr>
          <a:xfrm>
            <a:off x="5020489" y="5363607"/>
            <a:ext cx="702069" cy="452138"/>
          </a:xfrm>
          <a:prstGeom prst="rect">
            <a:avLst/>
          </a:prstGeom>
          <a:noFill/>
          <a:ln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000" b="1">
                <a:solidFill>
                  <a:schemeClr val="accent4">
                    <a:lumMod val="75000"/>
                  </a:schemeClr>
                </a:solidFill>
              </a:rPr>
              <a:t>制造紧迫氛围</a:t>
            </a:r>
          </a:p>
        </p:txBody>
      </p:sp>
      <p:sp>
        <p:nvSpPr>
          <p:cNvPr id="104" name="矩形 103">
            <a:extLst>
              <a:ext uri="{FF2B5EF4-FFF2-40B4-BE49-F238E27FC236}">
                <a16:creationId xmlns:a16="http://schemas.microsoft.com/office/drawing/2014/main" id="{C9576550-1B6D-8875-72DC-3EAAD10A7F28}"/>
              </a:ext>
            </a:extLst>
          </p:cNvPr>
          <p:cNvSpPr/>
          <p:nvPr/>
        </p:nvSpPr>
        <p:spPr>
          <a:xfrm>
            <a:off x="3679408" y="5363607"/>
            <a:ext cx="947534" cy="452138"/>
          </a:xfrm>
          <a:prstGeom prst="rect">
            <a:avLst/>
          </a:prstGeom>
          <a:noFill/>
          <a:ln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000" b="1">
                <a:solidFill>
                  <a:schemeClr val="accent4">
                    <a:lumMod val="75000"/>
                  </a:schemeClr>
                </a:solidFill>
              </a:rPr>
              <a:t>精准需求匹配降低决策成本</a:t>
            </a:r>
          </a:p>
        </p:txBody>
      </p:sp>
      <p:sp>
        <p:nvSpPr>
          <p:cNvPr id="105" name="矩形 104">
            <a:extLst>
              <a:ext uri="{FF2B5EF4-FFF2-40B4-BE49-F238E27FC236}">
                <a16:creationId xmlns:a16="http://schemas.microsoft.com/office/drawing/2014/main" id="{98FAA6C1-3B8D-13BF-C9A2-E989AEBE2BE6}"/>
              </a:ext>
            </a:extLst>
          </p:cNvPr>
          <p:cNvSpPr/>
          <p:nvPr/>
        </p:nvSpPr>
        <p:spPr>
          <a:xfrm>
            <a:off x="1214250" y="5356723"/>
            <a:ext cx="947534" cy="452138"/>
          </a:xfrm>
          <a:prstGeom prst="rect">
            <a:avLst/>
          </a:prstGeom>
          <a:noFill/>
          <a:ln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000" b="1">
                <a:solidFill>
                  <a:schemeClr val="accent4">
                    <a:lumMod val="75000"/>
                  </a:schemeClr>
                </a:solidFill>
              </a:rPr>
              <a:t>精准需求匹配降低决策成本</a:t>
            </a:r>
          </a:p>
        </p:txBody>
      </p:sp>
      <p:sp>
        <p:nvSpPr>
          <p:cNvPr id="106" name="矩形 105">
            <a:extLst>
              <a:ext uri="{FF2B5EF4-FFF2-40B4-BE49-F238E27FC236}">
                <a16:creationId xmlns:a16="http://schemas.microsoft.com/office/drawing/2014/main" id="{35A9DA84-9BE8-822A-D685-4E27E39D1722}"/>
              </a:ext>
            </a:extLst>
          </p:cNvPr>
          <p:cNvSpPr/>
          <p:nvPr/>
        </p:nvSpPr>
        <p:spPr>
          <a:xfrm>
            <a:off x="2500218" y="5356723"/>
            <a:ext cx="947534" cy="452138"/>
          </a:xfrm>
          <a:prstGeom prst="rect">
            <a:avLst/>
          </a:prstGeom>
          <a:noFill/>
          <a:ln>
            <a:solidFill>
              <a:srgbClr val="FFC00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000" b="1">
                <a:solidFill>
                  <a:schemeClr val="accent4">
                    <a:lumMod val="75000"/>
                  </a:schemeClr>
                </a:solidFill>
              </a:rPr>
              <a:t>营造抢购</a:t>
            </a:r>
            <a:endParaRPr lang="en-US" altLang="zh-CN" sz="1000" b="1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r>
              <a:rPr lang="zh-CN" altLang="en-US" sz="1000" b="1">
                <a:solidFill>
                  <a:schemeClr val="accent4">
                    <a:lumMod val="75000"/>
                  </a:schemeClr>
                </a:solidFill>
              </a:rPr>
              <a:t>制造紧迫感</a:t>
            </a:r>
          </a:p>
        </p:txBody>
      </p:sp>
      <p:sp>
        <p:nvSpPr>
          <p:cNvPr id="107" name="椭圆 106">
            <a:extLst>
              <a:ext uri="{FF2B5EF4-FFF2-40B4-BE49-F238E27FC236}">
                <a16:creationId xmlns:a16="http://schemas.microsoft.com/office/drawing/2014/main" id="{C7F0749C-CC5D-AD35-BF61-6A40C243D2BB}"/>
              </a:ext>
            </a:extLst>
          </p:cNvPr>
          <p:cNvSpPr/>
          <p:nvPr/>
        </p:nvSpPr>
        <p:spPr>
          <a:xfrm>
            <a:off x="970241" y="1835780"/>
            <a:ext cx="180000" cy="181484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9" name="文本框 108">
            <a:extLst>
              <a:ext uri="{FF2B5EF4-FFF2-40B4-BE49-F238E27FC236}">
                <a16:creationId xmlns:a16="http://schemas.microsoft.com/office/drawing/2014/main" id="{D6CFA6B5-7E81-175B-8FD6-6831687B5A70}"/>
              </a:ext>
            </a:extLst>
          </p:cNvPr>
          <p:cNvSpPr txBox="1"/>
          <p:nvPr/>
        </p:nvSpPr>
        <p:spPr>
          <a:xfrm>
            <a:off x="1214250" y="1716878"/>
            <a:ext cx="20710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b="1">
                <a:solidFill>
                  <a:schemeClr val="accent4">
                    <a:lumMod val="75000"/>
                  </a:schemeClr>
                </a:solidFill>
              </a:rPr>
              <a:t>13min卖货节奏</a:t>
            </a:r>
          </a:p>
        </p:txBody>
      </p:sp>
      <p:sp>
        <p:nvSpPr>
          <p:cNvPr id="115" name="文本框 114">
            <a:extLst>
              <a:ext uri="{FF2B5EF4-FFF2-40B4-BE49-F238E27FC236}">
                <a16:creationId xmlns:a16="http://schemas.microsoft.com/office/drawing/2014/main" id="{ECE1A1C0-7447-FBF0-A656-B8FFD9ADED5E}"/>
              </a:ext>
            </a:extLst>
          </p:cNvPr>
          <p:cNvSpPr txBox="1"/>
          <p:nvPr/>
        </p:nvSpPr>
        <p:spPr>
          <a:xfrm>
            <a:off x="3216104" y="4373778"/>
            <a:ext cx="743388" cy="258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050" b="1">
                <a:solidFill>
                  <a:schemeClr val="accent6"/>
                </a:solidFill>
              </a:rPr>
              <a:t>穿插互动</a:t>
            </a:r>
          </a:p>
        </p:txBody>
      </p:sp>
      <p:sp>
        <p:nvSpPr>
          <p:cNvPr id="116" name="文本框 115">
            <a:extLst>
              <a:ext uri="{FF2B5EF4-FFF2-40B4-BE49-F238E27FC236}">
                <a16:creationId xmlns:a16="http://schemas.microsoft.com/office/drawing/2014/main" id="{A720096B-336C-D195-F87C-BD21D5C764C5}"/>
              </a:ext>
            </a:extLst>
          </p:cNvPr>
          <p:cNvSpPr txBox="1"/>
          <p:nvPr/>
        </p:nvSpPr>
        <p:spPr>
          <a:xfrm>
            <a:off x="4419599" y="4373679"/>
            <a:ext cx="743388" cy="258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050" b="1">
                <a:solidFill>
                  <a:schemeClr val="accent6"/>
                </a:solidFill>
              </a:rPr>
              <a:t>穿插互动</a:t>
            </a:r>
          </a:p>
        </p:txBody>
      </p:sp>
      <p:sp>
        <p:nvSpPr>
          <p:cNvPr id="117" name="文本框 116">
            <a:extLst>
              <a:ext uri="{FF2B5EF4-FFF2-40B4-BE49-F238E27FC236}">
                <a16:creationId xmlns:a16="http://schemas.microsoft.com/office/drawing/2014/main" id="{8D12987B-59C0-7446-918A-F2820249E04F}"/>
              </a:ext>
            </a:extLst>
          </p:cNvPr>
          <p:cNvSpPr txBox="1"/>
          <p:nvPr/>
        </p:nvSpPr>
        <p:spPr>
          <a:xfrm>
            <a:off x="5623094" y="4373778"/>
            <a:ext cx="743388" cy="258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050" b="1">
                <a:solidFill>
                  <a:schemeClr val="accent6"/>
                </a:solidFill>
              </a:rPr>
              <a:t>穿插互动</a:t>
            </a:r>
          </a:p>
        </p:txBody>
      </p:sp>
      <p:sp>
        <p:nvSpPr>
          <p:cNvPr id="118" name="文本框 117">
            <a:extLst>
              <a:ext uri="{FF2B5EF4-FFF2-40B4-BE49-F238E27FC236}">
                <a16:creationId xmlns:a16="http://schemas.microsoft.com/office/drawing/2014/main" id="{97972C35-05BD-393D-F9B2-1BBE981EDBC8}"/>
              </a:ext>
            </a:extLst>
          </p:cNvPr>
          <p:cNvSpPr txBox="1"/>
          <p:nvPr/>
        </p:nvSpPr>
        <p:spPr>
          <a:xfrm>
            <a:off x="6849857" y="4389075"/>
            <a:ext cx="743388" cy="258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050" b="1">
                <a:solidFill>
                  <a:schemeClr val="accent6"/>
                </a:solidFill>
              </a:rPr>
              <a:t>穿插互动</a:t>
            </a:r>
          </a:p>
        </p:txBody>
      </p:sp>
      <p:grpSp>
        <p:nvGrpSpPr>
          <p:cNvPr id="123" name="组合 122">
            <a:extLst>
              <a:ext uri="{FF2B5EF4-FFF2-40B4-BE49-F238E27FC236}">
                <a16:creationId xmlns:a16="http://schemas.microsoft.com/office/drawing/2014/main" id="{40703458-13AA-950B-7701-67E18FDEDEE6}"/>
              </a:ext>
            </a:extLst>
          </p:cNvPr>
          <p:cNvGrpSpPr/>
          <p:nvPr/>
        </p:nvGrpSpPr>
        <p:grpSpPr>
          <a:xfrm>
            <a:off x="1072767" y="5940144"/>
            <a:ext cx="10101294" cy="452138"/>
            <a:chOff x="1072767" y="6226329"/>
            <a:chExt cx="10101294" cy="452138"/>
          </a:xfrm>
        </p:grpSpPr>
        <p:sp>
          <p:nvSpPr>
            <p:cNvPr id="110" name="矩形 109">
              <a:extLst>
                <a:ext uri="{FF2B5EF4-FFF2-40B4-BE49-F238E27FC236}">
                  <a16:creationId xmlns:a16="http://schemas.microsoft.com/office/drawing/2014/main" id="{30C6B3AB-C765-E83B-71B1-2058D11F1D7A}"/>
                </a:ext>
              </a:extLst>
            </p:cNvPr>
            <p:cNvSpPr/>
            <p:nvPr/>
          </p:nvSpPr>
          <p:spPr>
            <a:xfrm>
              <a:off x="1072767" y="6226329"/>
              <a:ext cx="10101294" cy="452138"/>
            </a:xfrm>
            <a:prstGeom prst="rect">
              <a:avLst/>
            </a:prstGeom>
            <a:noFill/>
            <a:ln>
              <a:solidFill>
                <a:srgbClr val="FFC000"/>
              </a:solidFill>
              <a:prstDash val="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b="1">
                <a:solidFill>
                  <a:schemeClr val="accent4">
                    <a:lumMod val="75000"/>
                  </a:schemeClr>
                </a:solidFill>
              </a:endParaRPr>
            </a:p>
          </p:txBody>
        </p:sp>
        <p:sp>
          <p:nvSpPr>
            <p:cNvPr id="112" name="文本框 111">
              <a:extLst>
                <a:ext uri="{FF2B5EF4-FFF2-40B4-BE49-F238E27FC236}">
                  <a16:creationId xmlns:a16="http://schemas.microsoft.com/office/drawing/2014/main" id="{EAB18916-2A9E-D70D-1DB9-DDF5314BE31F}"/>
                </a:ext>
              </a:extLst>
            </p:cNvPr>
            <p:cNvSpPr txBox="1"/>
            <p:nvPr/>
          </p:nvSpPr>
          <p:spPr>
            <a:xfrm>
              <a:off x="1188367" y="6298509"/>
              <a:ext cx="825706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b="1">
                  <a:solidFill>
                    <a:schemeClr val="accent6"/>
                  </a:solidFill>
                </a:rPr>
                <a:t>互动</a:t>
              </a:r>
              <a:endParaRPr lang="zh-CN" altLang="en-US" sz="1400"/>
            </a:p>
          </p:txBody>
        </p:sp>
        <p:sp>
          <p:nvSpPr>
            <p:cNvPr id="113" name="文本框 112">
              <a:extLst>
                <a:ext uri="{FF2B5EF4-FFF2-40B4-BE49-F238E27FC236}">
                  <a16:creationId xmlns:a16="http://schemas.microsoft.com/office/drawing/2014/main" id="{AEA9BB7B-B0A0-DCB1-761C-349B1132EB64}"/>
                </a:ext>
              </a:extLst>
            </p:cNvPr>
            <p:cNvSpPr txBox="1"/>
            <p:nvPr/>
          </p:nvSpPr>
          <p:spPr>
            <a:xfrm>
              <a:off x="2459619" y="6309503"/>
              <a:ext cx="1065358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b="1"/>
                <a:t>话术引导</a:t>
              </a:r>
            </a:p>
          </p:txBody>
        </p:sp>
        <p:sp>
          <p:nvSpPr>
            <p:cNvPr id="114" name="矩形: 圆角 113">
              <a:extLst>
                <a:ext uri="{FF2B5EF4-FFF2-40B4-BE49-F238E27FC236}">
                  <a16:creationId xmlns:a16="http://schemas.microsoft.com/office/drawing/2014/main" id="{0C4E2769-C34D-024B-533C-07689C006208}"/>
                </a:ext>
              </a:extLst>
            </p:cNvPr>
            <p:cNvSpPr/>
            <p:nvPr/>
          </p:nvSpPr>
          <p:spPr>
            <a:xfrm>
              <a:off x="3516215" y="6333004"/>
              <a:ext cx="1365217" cy="307777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1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引导点赞、关注</a:t>
              </a:r>
            </a:p>
          </p:txBody>
        </p:sp>
        <p:sp>
          <p:nvSpPr>
            <p:cNvPr id="119" name="文本框 118">
              <a:extLst>
                <a:ext uri="{FF2B5EF4-FFF2-40B4-BE49-F238E27FC236}">
                  <a16:creationId xmlns:a16="http://schemas.microsoft.com/office/drawing/2014/main" id="{41CF6184-D8EE-8EFB-AE80-ED5423880A04}"/>
                </a:ext>
              </a:extLst>
            </p:cNvPr>
            <p:cNvSpPr txBox="1"/>
            <p:nvPr/>
          </p:nvSpPr>
          <p:spPr>
            <a:xfrm>
              <a:off x="4911829" y="6298508"/>
              <a:ext cx="1065358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b="1"/>
                <a:t>超级福袋</a:t>
              </a:r>
            </a:p>
          </p:txBody>
        </p:sp>
        <p:sp>
          <p:nvSpPr>
            <p:cNvPr id="120" name="矩形: 圆角 119">
              <a:extLst>
                <a:ext uri="{FF2B5EF4-FFF2-40B4-BE49-F238E27FC236}">
                  <a16:creationId xmlns:a16="http://schemas.microsoft.com/office/drawing/2014/main" id="{25781296-FD74-94E7-4730-8DD6B43812FB}"/>
                </a:ext>
              </a:extLst>
            </p:cNvPr>
            <p:cNvSpPr/>
            <p:nvPr/>
          </p:nvSpPr>
          <p:spPr>
            <a:xfrm>
              <a:off x="5973548" y="6323870"/>
              <a:ext cx="1823283" cy="307777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1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礼品：围巾 关注评论</a:t>
              </a:r>
            </a:p>
          </p:txBody>
        </p:sp>
        <p:sp>
          <p:nvSpPr>
            <p:cNvPr id="121" name="矩形: 圆角 120">
              <a:extLst>
                <a:ext uri="{FF2B5EF4-FFF2-40B4-BE49-F238E27FC236}">
                  <a16:creationId xmlns:a16="http://schemas.microsoft.com/office/drawing/2014/main" id="{768166DA-16F6-2AE3-94EA-C0754D200171}"/>
                </a:ext>
              </a:extLst>
            </p:cNvPr>
            <p:cNvSpPr/>
            <p:nvPr/>
          </p:nvSpPr>
          <p:spPr>
            <a:xfrm>
              <a:off x="9264989" y="6309502"/>
              <a:ext cx="1761625" cy="307777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1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加入会员，下单享积分</a:t>
              </a:r>
            </a:p>
          </p:txBody>
        </p:sp>
        <p:sp>
          <p:nvSpPr>
            <p:cNvPr id="122" name="文本框 121">
              <a:extLst>
                <a:ext uri="{FF2B5EF4-FFF2-40B4-BE49-F238E27FC236}">
                  <a16:creationId xmlns:a16="http://schemas.microsoft.com/office/drawing/2014/main" id="{01C256AC-3DCB-0BEF-E474-1C04F1B10902}"/>
                </a:ext>
              </a:extLst>
            </p:cNvPr>
            <p:cNvSpPr txBox="1"/>
            <p:nvPr/>
          </p:nvSpPr>
          <p:spPr>
            <a:xfrm>
              <a:off x="7869541" y="6310372"/>
              <a:ext cx="1065358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b="1"/>
                <a:t>切片引导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95817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58963D-DCD6-2208-DA86-D6B56D18A8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22A683D7-FF83-AAB6-6C48-7A05BA0C695B}"/>
              </a:ext>
            </a:extLst>
          </p:cNvPr>
          <p:cNvSpPr txBox="1"/>
          <p:nvPr/>
        </p:nvSpPr>
        <p:spPr>
          <a:xfrm>
            <a:off x="753856" y="307903"/>
            <a:ext cx="59279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</a:defRPr>
            </a:lvl1pPr>
          </a:lstStyle>
          <a:p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要素六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——</a:t>
            </a: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怎么说</a:t>
            </a: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思源黑体 CN Medium" panose="020B0600000000000000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5DDB2EB5-8541-9CF8-E607-0C68393E9599}"/>
              </a:ext>
            </a:extLst>
          </p:cNvPr>
          <p:cNvSpPr txBox="1"/>
          <p:nvPr/>
        </p:nvSpPr>
        <p:spPr>
          <a:xfrm>
            <a:off x="675911" y="1215092"/>
            <a:ext cx="1084017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28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好话术要让用户听的到，更要让产品价值“看得见”</a:t>
            </a:r>
            <a:endParaRPr lang="zh-CN" altLang="en-US" sz="2800" b="1">
              <a:solidFill>
                <a:srgbClr val="FFC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B36EF423-6FD0-736F-3292-8AEEADC0503C}"/>
              </a:ext>
            </a:extLst>
          </p:cNvPr>
          <p:cNvGrpSpPr/>
          <p:nvPr/>
        </p:nvGrpSpPr>
        <p:grpSpPr>
          <a:xfrm>
            <a:off x="591549" y="1912562"/>
            <a:ext cx="2472738" cy="4704624"/>
            <a:chOff x="591549" y="1912561"/>
            <a:chExt cx="2800248" cy="4725563"/>
          </a:xfrm>
        </p:grpSpPr>
        <p:sp>
          <p:nvSpPr>
            <p:cNvPr id="3" name="矩形: 圆角 2">
              <a:extLst>
                <a:ext uri="{FF2B5EF4-FFF2-40B4-BE49-F238E27FC236}">
                  <a16:creationId xmlns:a16="http://schemas.microsoft.com/office/drawing/2014/main" id="{2422D103-F57E-DDB4-A753-9AD6DBFF4103}"/>
                </a:ext>
              </a:extLst>
            </p:cNvPr>
            <p:cNvSpPr/>
            <p:nvPr/>
          </p:nvSpPr>
          <p:spPr>
            <a:xfrm>
              <a:off x="591549" y="1912561"/>
              <a:ext cx="2800248" cy="4725563"/>
            </a:xfrm>
            <a:prstGeom prst="roundRect">
              <a:avLst>
                <a:gd name="adj" fmla="val 8605"/>
              </a:avLst>
            </a:prstGeom>
            <a:pattFill prst="dkVert">
              <a:fgClr>
                <a:srgbClr val="FAFAFC"/>
              </a:fgClr>
              <a:bgClr>
                <a:schemeClr val="bg1"/>
              </a:bgClr>
            </a:pattFill>
            <a:ln>
              <a:solidFill>
                <a:schemeClr val="bg1">
                  <a:lumMod val="9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/>
                </a:solidFill>
              </a:endParaRPr>
            </a:p>
          </p:txBody>
        </p:sp>
        <p:sp>
          <p:nvSpPr>
            <p:cNvPr id="5" name="文本框 4">
              <a:extLst>
                <a:ext uri="{FF2B5EF4-FFF2-40B4-BE49-F238E27FC236}">
                  <a16:creationId xmlns:a16="http://schemas.microsoft.com/office/drawing/2014/main" id="{CE80FFB5-A6F4-D21F-5420-A24B25D6E752}"/>
                </a:ext>
              </a:extLst>
            </p:cNvPr>
            <p:cNvSpPr txBox="1"/>
            <p:nvPr/>
          </p:nvSpPr>
          <p:spPr>
            <a:xfrm>
              <a:off x="948396" y="3239543"/>
              <a:ext cx="2128440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b="1"/>
                <a:t>效果看得见</a:t>
              </a:r>
            </a:p>
          </p:txBody>
        </p:sp>
        <p:sp>
          <p:nvSpPr>
            <p:cNvPr id="21" name="椭圆 20">
              <a:extLst>
                <a:ext uri="{FF2B5EF4-FFF2-40B4-BE49-F238E27FC236}">
                  <a16:creationId xmlns:a16="http://schemas.microsoft.com/office/drawing/2014/main" id="{0E2A54F3-5468-2C94-D8BB-118A059FB8A8}"/>
                </a:ext>
              </a:extLst>
            </p:cNvPr>
            <p:cNvSpPr/>
            <p:nvPr/>
          </p:nvSpPr>
          <p:spPr>
            <a:xfrm>
              <a:off x="1490953" y="2123213"/>
              <a:ext cx="978435" cy="867845"/>
            </a:xfrm>
            <a:prstGeom prst="ellipse">
              <a:avLst/>
            </a:prstGeom>
            <a:noFill/>
            <a:ln>
              <a:solidFill>
                <a:srgbClr val="FFC000"/>
              </a:solidFill>
              <a:prstDash val="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8" name="直接连接符 7">
              <a:extLst>
                <a:ext uri="{FF2B5EF4-FFF2-40B4-BE49-F238E27FC236}">
                  <a16:creationId xmlns:a16="http://schemas.microsoft.com/office/drawing/2014/main" id="{412A73B4-5DD4-D6B4-C853-7351EEC3A0DD}"/>
                </a:ext>
              </a:extLst>
            </p:cNvPr>
            <p:cNvCxnSpPr/>
            <p:nvPr/>
          </p:nvCxnSpPr>
          <p:spPr>
            <a:xfrm>
              <a:off x="1137765" y="3727399"/>
              <a:ext cx="1849740" cy="0"/>
            </a:xfrm>
            <a:prstGeom prst="line">
              <a:avLst/>
            </a:prstGeom>
            <a:ln w="12700">
              <a:solidFill>
                <a:srgbClr val="FFC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id="{79E161C4-54B4-D270-D043-581F3F89849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361518" y="3926531"/>
              <a:ext cx="1251014" cy="2444876"/>
            </a:xfrm>
            <a:prstGeom prst="roundRect">
              <a:avLst>
                <a:gd name="adj" fmla="val 7182"/>
              </a:avLst>
            </a:prstGeom>
          </p:spPr>
        </p:pic>
      </p:grpSp>
      <p:grpSp>
        <p:nvGrpSpPr>
          <p:cNvPr id="57" name="组合 56">
            <a:extLst>
              <a:ext uri="{FF2B5EF4-FFF2-40B4-BE49-F238E27FC236}">
                <a16:creationId xmlns:a16="http://schemas.microsoft.com/office/drawing/2014/main" id="{2C6D7BAF-531A-8C80-56E6-643C8BD26D43}"/>
              </a:ext>
            </a:extLst>
          </p:cNvPr>
          <p:cNvGrpSpPr/>
          <p:nvPr/>
        </p:nvGrpSpPr>
        <p:grpSpPr>
          <a:xfrm>
            <a:off x="3387195" y="1912562"/>
            <a:ext cx="2472738" cy="4704624"/>
            <a:chOff x="591549" y="1912561"/>
            <a:chExt cx="2800248" cy="4725563"/>
          </a:xfrm>
        </p:grpSpPr>
        <p:sp>
          <p:nvSpPr>
            <p:cNvPr id="58" name="矩形: 圆角 57">
              <a:extLst>
                <a:ext uri="{FF2B5EF4-FFF2-40B4-BE49-F238E27FC236}">
                  <a16:creationId xmlns:a16="http://schemas.microsoft.com/office/drawing/2014/main" id="{F8FB7F1F-EC29-E664-C796-8A5B78B468EC}"/>
                </a:ext>
              </a:extLst>
            </p:cNvPr>
            <p:cNvSpPr/>
            <p:nvPr/>
          </p:nvSpPr>
          <p:spPr>
            <a:xfrm>
              <a:off x="591549" y="1912561"/>
              <a:ext cx="2800248" cy="4725563"/>
            </a:xfrm>
            <a:prstGeom prst="roundRect">
              <a:avLst>
                <a:gd name="adj" fmla="val 8605"/>
              </a:avLst>
            </a:prstGeom>
            <a:pattFill prst="dkVert">
              <a:fgClr>
                <a:srgbClr val="FAFAFC"/>
              </a:fgClr>
              <a:bgClr>
                <a:schemeClr val="bg1"/>
              </a:bgClr>
            </a:pattFill>
            <a:ln>
              <a:solidFill>
                <a:schemeClr val="bg1">
                  <a:lumMod val="9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/>
                </a:solidFill>
              </a:endParaRPr>
            </a:p>
          </p:txBody>
        </p:sp>
        <p:sp>
          <p:nvSpPr>
            <p:cNvPr id="59" name="文本框 58">
              <a:extLst>
                <a:ext uri="{FF2B5EF4-FFF2-40B4-BE49-F238E27FC236}">
                  <a16:creationId xmlns:a16="http://schemas.microsoft.com/office/drawing/2014/main" id="{9CFE3467-AAF8-6D37-55A8-085500A48330}"/>
                </a:ext>
              </a:extLst>
            </p:cNvPr>
            <p:cNvSpPr txBox="1"/>
            <p:nvPr/>
          </p:nvSpPr>
          <p:spPr>
            <a:xfrm>
              <a:off x="948396" y="3239543"/>
              <a:ext cx="2128440" cy="40189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b="1"/>
                <a:t>成分看得见</a:t>
              </a:r>
            </a:p>
          </p:txBody>
        </p:sp>
        <p:sp>
          <p:nvSpPr>
            <p:cNvPr id="60" name="椭圆 59">
              <a:extLst>
                <a:ext uri="{FF2B5EF4-FFF2-40B4-BE49-F238E27FC236}">
                  <a16:creationId xmlns:a16="http://schemas.microsoft.com/office/drawing/2014/main" id="{A27DA0AA-CABF-2234-676C-4DC7D44CE47A}"/>
                </a:ext>
              </a:extLst>
            </p:cNvPr>
            <p:cNvSpPr/>
            <p:nvPr/>
          </p:nvSpPr>
          <p:spPr>
            <a:xfrm>
              <a:off x="1490953" y="2123213"/>
              <a:ext cx="978435" cy="867845"/>
            </a:xfrm>
            <a:prstGeom prst="ellipse">
              <a:avLst/>
            </a:prstGeom>
            <a:noFill/>
            <a:ln>
              <a:solidFill>
                <a:srgbClr val="FFC000"/>
              </a:solidFill>
              <a:prstDash val="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61" name="直接连接符 60">
              <a:extLst>
                <a:ext uri="{FF2B5EF4-FFF2-40B4-BE49-F238E27FC236}">
                  <a16:creationId xmlns:a16="http://schemas.microsoft.com/office/drawing/2014/main" id="{DCADB983-7A1C-30D1-5A6C-E677BA83D4F5}"/>
                </a:ext>
              </a:extLst>
            </p:cNvPr>
            <p:cNvCxnSpPr/>
            <p:nvPr/>
          </p:nvCxnSpPr>
          <p:spPr>
            <a:xfrm>
              <a:off x="1137765" y="3727399"/>
              <a:ext cx="1849740" cy="0"/>
            </a:xfrm>
            <a:prstGeom prst="line">
              <a:avLst/>
            </a:prstGeom>
            <a:ln w="12700">
              <a:solidFill>
                <a:srgbClr val="FFC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62" name="图片 61">
              <a:extLst>
                <a:ext uri="{FF2B5EF4-FFF2-40B4-BE49-F238E27FC236}">
                  <a16:creationId xmlns:a16="http://schemas.microsoft.com/office/drawing/2014/main" id="{8D3303FA-910B-D119-9E27-9B4295C4D6D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964" r="4964"/>
            <a:stretch/>
          </p:blipFill>
          <p:spPr>
            <a:xfrm>
              <a:off x="1361518" y="3926531"/>
              <a:ext cx="1251015" cy="2444876"/>
            </a:xfrm>
            <a:prstGeom prst="roundRect">
              <a:avLst>
                <a:gd name="adj" fmla="val 7182"/>
              </a:avLst>
            </a:prstGeom>
          </p:spPr>
        </p:pic>
      </p:grpSp>
      <p:grpSp>
        <p:nvGrpSpPr>
          <p:cNvPr id="69" name="组合 68">
            <a:extLst>
              <a:ext uri="{FF2B5EF4-FFF2-40B4-BE49-F238E27FC236}">
                <a16:creationId xmlns:a16="http://schemas.microsoft.com/office/drawing/2014/main" id="{70895C95-AB62-46AE-8681-E022F7956D2A}"/>
              </a:ext>
            </a:extLst>
          </p:cNvPr>
          <p:cNvGrpSpPr/>
          <p:nvPr/>
        </p:nvGrpSpPr>
        <p:grpSpPr>
          <a:xfrm>
            <a:off x="6261724" y="1912562"/>
            <a:ext cx="2472738" cy="4704624"/>
            <a:chOff x="591549" y="1912561"/>
            <a:chExt cx="2800248" cy="4725563"/>
          </a:xfrm>
        </p:grpSpPr>
        <p:sp>
          <p:nvSpPr>
            <p:cNvPr id="70" name="矩形: 圆角 69">
              <a:extLst>
                <a:ext uri="{FF2B5EF4-FFF2-40B4-BE49-F238E27FC236}">
                  <a16:creationId xmlns:a16="http://schemas.microsoft.com/office/drawing/2014/main" id="{8CA330EF-0881-9C31-321A-4759DB745FCF}"/>
                </a:ext>
              </a:extLst>
            </p:cNvPr>
            <p:cNvSpPr/>
            <p:nvPr/>
          </p:nvSpPr>
          <p:spPr>
            <a:xfrm>
              <a:off x="591549" y="1912561"/>
              <a:ext cx="2800248" cy="4725563"/>
            </a:xfrm>
            <a:prstGeom prst="roundRect">
              <a:avLst>
                <a:gd name="adj" fmla="val 8605"/>
              </a:avLst>
            </a:prstGeom>
            <a:pattFill prst="dkVert">
              <a:fgClr>
                <a:srgbClr val="FAFAFC"/>
              </a:fgClr>
              <a:bgClr>
                <a:schemeClr val="bg1"/>
              </a:bgClr>
            </a:pattFill>
            <a:ln>
              <a:solidFill>
                <a:schemeClr val="bg1">
                  <a:lumMod val="9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/>
                </a:solidFill>
              </a:endParaRPr>
            </a:p>
          </p:txBody>
        </p:sp>
        <p:sp>
          <p:nvSpPr>
            <p:cNvPr id="71" name="文本框 70">
              <a:extLst>
                <a:ext uri="{FF2B5EF4-FFF2-40B4-BE49-F238E27FC236}">
                  <a16:creationId xmlns:a16="http://schemas.microsoft.com/office/drawing/2014/main" id="{C97E799A-D4E6-9017-D4DF-EE478B0DEE4A}"/>
                </a:ext>
              </a:extLst>
            </p:cNvPr>
            <p:cNvSpPr txBox="1"/>
            <p:nvPr/>
          </p:nvSpPr>
          <p:spPr>
            <a:xfrm>
              <a:off x="948396" y="3239543"/>
              <a:ext cx="2128440" cy="40189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b="1"/>
                <a:t>变化看得见</a:t>
              </a:r>
            </a:p>
          </p:txBody>
        </p:sp>
        <p:sp>
          <p:nvSpPr>
            <p:cNvPr id="72" name="椭圆 71">
              <a:extLst>
                <a:ext uri="{FF2B5EF4-FFF2-40B4-BE49-F238E27FC236}">
                  <a16:creationId xmlns:a16="http://schemas.microsoft.com/office/drawing/2014/main" id="{512AEA28-B7D5-4FA1-D612-46911F0049F1}"/>
                </a:ext>
              </a:extLst>
            </p:cNvPr>
            <p:cNvSpPr/>
            <p:nvPr/>
          </p:nvSpPr>
          <p:spPr>
            <a:xfrm>
              <a:off x="1490953" y="2123213"/>
              <a:ext cx="978435" cy="867845"/>
            </a:xfrm>
            <a:prstGeom prst="ellipse">
              <a:avLst/>
            </a:prstGeom>
            <a:noFill/>
            <a:ln>
              <a:solidFill>
                <a:srgbClr val="FFC000"/>
              </a:solidFill>
              <a:prstDash val="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73" name="直接连接符 72">
              <a:extLst>
                <a:ext uri="{FF2B5EF4-FFF2-40B4-BE49-F238E27FC236}">
                  <a16:creationId xmlns:a16="http://schemas.microsoft.com/office/drawing/2014/main" id="{E49351D7-004F-3A1C-0190-88DB417007F8}"/>
                </a:ext>
              </a:extLst>
            </p:cNvPr>
            <p:cNvCxnSpPr/>
            <p:nvPr/>
          </p:nvCxnSpPr>
          <p:spPr>
            <a:xfrm>
              <a:off x="1137765" y="3727399"/>
              <a:ext cx="1849740" cy="0"/>
            </a:xfrm>
            <a:prstGeom prst="line">
              <a:avLst/>
            </a:prstGeom>
            <a:ln w="12700">
              <a:solidFill>
                <a:srgbClr val="FFC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4" name="图片 73">
              <a:extLst>
                <a:ext uri="{FF2B5EF4-FFF2-40B4-BE49-F238E27FC236}">
                  <a16:creationId xmlns:a16="http://schemas.microsoft.com/office/drawing/2014/main" id="{58E8F7FC-CCB2-4C71-1E99-8BDB7555E3C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47" r="4847"/>
            <a:stretch/>
          </p:blipFill>
          <p:spPr>
            <a:xfrm>
              <a:off x="1361518" y="3926531"/>
              <a:ext cx="1251015" cy="2444876"/>
            </a:xfrm>
            <a:prstGeom prst="roundRect">
              <a:avLst>
                <a:gd name="adj" fmla="val 7182"/>
              </a:avLst>
            </a:prstGeom>
          </p:spPr>
        </p:pic>
      </p:grpSp>
      <p:grpSp>
        <p:nvGrpSpPr>
          <p:cNvPr id="75" name="组合 74">
            <a:extLst>
              <a:ext uri="{FF2B5EF4-FFF2-40B4-BE49-F238E27FC236}">
                <a16:creationId xmlns:a16="http://schemas.microsoft.com/office/drawing/2014/main" id="{0B0DBC56-E3ED-BAC9-284E-17094E224910}"/>
              </a:ext>
            </a:extLst>
          </p:cNvPr>
          <p:cNvGrpSpPr/>
          <p:nvPr/>
        </p:nvGrpSpPr>
        <p:grpSpPr>
          <a:xfrm>
            <a:off x="9107475" y="1912562"/>
            <a:ext cx="2472738" cy="4704624"/>
            <a:chOff x="591549" y="1912561"/>
            <a:chExt cx="2800248" cy="4725563"/>
          </a:xfrm>
        </p:grpSpPr>
        <p:sp>
          <p:nvSpPr>
            <p:cNvPr id="76" name="矩形: 圆角 75">
              <a:extLst>
                <a:ext uri="{FF2B5EF4-FFF2-40B4-BE49-F238E27FC236}">
                  <a16:creationId xmlns:a16="http://schemas.microsoft.com/office/drawing/2014/main" id="{F9FC07BB-E62A-D8D9-EFC8-049D6E229379}"/>
                </a:ext>
              </a:extLst>
            </p:cNvPr>
            <p:cNvSpPr/>
            <p:nvPr/>
          </p:nvSpPr>
          <p:spPr>
            <a:xfrm>
              <a:off x="591549" y="1912561"/>
              <a:ext cx="2800248" cy="4725563"/>
            </a:xfrm>
            <a:prstGeom prst="roundRect">
              <a:avLst>
                <a:gd name="adj" fmla="val 8605"/>
              </a:avLst>
            </a:prstGeom>
            <a:pattFill prst="dkVert">
              <a:fgClr>
                <a:srgbClr val="FAFAFC"/>
              </a:fgClr>
              <a:bgClr>
                <a:schemeClr val="bg1"/>
              </a:bgClr>
            </a:pattFill>
            <a:ln>
              <a:solidFill>
                <a:schemeClr val="bg1">
                  <a:lumMod val="9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/>
                </a:solidFill>
              </a:endParaRPr>
            </a:p>
          </p:txBody>
        </p:sp>
        <p:sp>
          <p:nvSpPr>
            <p:cNvPr id="77" name="文本框 76">
              <a:extLst>
                <a:ext uri="{FF2B5EF4-FFF2-40B4-BE49-F238E27FC236}">
                  <a16:creationId xmlns:a16="http://schemas.microsoft.com/office/drawing/2014/main" id="{EFC7D3B2-7C75-228D-EEAA-2ECD5F1C327F}"/>
                </a:ext>
              </a:extLst>
            </p:cNvPr>
            <p:cNvSpPr txBox="1"/>
            <p:nvPr/>
          </p:nvSpPr>
          <p:spPr>
            <a:xfrm>
              <a:off x="948396" y="3239543"/>
              <a:ext cx="2128440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b="1"/>
                <a:t>优惠看得见</a:t>
              </a:r>
            </a:p>
          </p:txBody>
        </p:sp>
        <p:sp>
          <p:nvSpPr>
            <p:cNvPr id="78" name="椭圆 77">
              <a:extLst>
                <a:ext uri="{FF2B5EF4-FFF2-40B4-BE49-F238E27FC236}">
                  <a16:creationId xmlns:a16="http://schemas.microsoft.com/office/drawing/2014/main" id="{509F6BE6-B47E-AFD3-BB51-1F5AEBDBA461}"/>
                </a:ext>
              </a:extLst>
            </p:cNvPr>
            <p:cNvSpPr/>
            <p:nvPr/>
          </p:nvSpPr>
          <p:spPr>
            <a:xfrm>
              <a:off x="1490953" y="2123213"/>
              <a:ext cx="978435" cy="867845"/>
            </a:xfrm>
            <a:prstGeom prst="ellipse">
              <a:avLst/>
            </a:prstGeom>
            <a:noFill/>
            <a:ln>
              <a:solidFill>
                <a:srgbClr val="FFC000"/>
              </a:solidFill>
              <a:prstDash val="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79" name="直接连接符 78">
              <a:extLst>
                <a:ext uri="{FF2B5EF4-FFF2-40B4-BE49-F238E27FC236}">
                  <a16:creationId xmlns:a16="http://schemas.microsoft.com/office/drawing/2014/main" id="{DB016858-93F1-8223-1E61-D4C9B81D5BBE}"/>
                </a:ext>
              </a:extLst>
            </p:cNvPr>
            <p:cNvCxnSpPr/>
            <p:nvPr/>
          </p:nvCxnSpPr>
          <p:spPr>
            <a:xfrm>
              <a:off x="1137765" y="3727399"/>
              <a:ext cx="1849740" cy="0"/>
            </a:xfrm>
            <a:prstGeom prst="line">
              <a:avLst/>
            </a:prstGeom>
            <a:ln w="12700">
              <a:solidFill>
                <a:srgbClr val="FFC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80" name="图片 79">
              <a:extLst>
                <a:ext uri="{FF2B5EF4-FFF2-40B4-BE49-F238E27FC236}">
                  <a16:creationId xmlns:a16="http://schemas.microsoft.com/office/drawing/2014/main" id="{70977B12-8D46-A92E-9508-2C4533B3500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962" r="4962"/>
            <a:stretch/>
          </p:blipFill>
          <p:spPr>
            <a:xfrm>
              <a:off x="1361518" y="3926531"/>
              <a:ext cx="1251015" cy="2444876"/>
            </a:xfrm>
            <a:prstGeom prst="roundRect">
              <a:avLst>
                <a:gd name="adj" fmla="val 7182"/>
              </a:avLst>
            </a:prstGeom>
          </p:spPr>
        </p:pic>
      </p:grpSp>
      <p:sp>
        <p:nvSpPr>
          <p:cNvPr id="81" name="任意多边形: 形状 80">
            <a:extLst>
              <a:ext uri="{FF2B5EF4-FFF2-40B4-BE49-F238E27FC236}">
                <a16:creationId xmlns:a16="http://schemas.microsoft.com/office/drawing/2014/main" id="{15DBBC77-8619-0889-6B8C-2E8EE7FA171C}"/>
              </a:ext>
            </a:extLst>
          </p:cNvPr>
          <p:cNvSpPr/>
          <p:nvPr/>
        </p:nvSpPr>
        <p:spPr>
          <a:xfrm>
            <a:off x="1605872" y="2335320"/>
            <a:ext cx="423777" cy="400111"/>
          </a:xfrm>
          <a:custGeom>
            <a:avLst/>
            <a:gdLst>
              <a:gd name="connsiteX0" fmla="*/ 373273 h 605239"/>
              <a:gd name="connsiteY0" fmla="*/ 373273 h 605239"/>
              <a:gd name="connsiteX1" fmla="*/ 373273 h 605239"/>
              <a:gd name="connsiteY1" fmla="*/ 373273 h 605239"/>
              <a:gd name="connsiteX2" fmla="*/ 373273 h 605239"/>
              <a:gd name="connsiteY2" fmla="*/ 373273 h 605239"/>
              <a:gd name="connsiteX3" fmla="*/ 373273 h 605239"/>
              <a:gd name="connsiteY3" fmla="*/ 373273 h 605239"/>
              <a:gd name="connsiteX4" fmla="*/ 373273 h 605239"/>
              <a:gd name="connsiteY4" fmla="*/ 373273 h 605239"/>
              <a:gd name="connsiteX5" fmla="*/ 373273 h 605239"/>
              <a:gd name="connsiteY5" fmla="*/ 373273 h 605239"/>
              <a:gd name="connsiteX6" fmla="*/ 373273 h 605239"/>
              <a:gd name="connsiteY6" fmla="*/ 373273 h 605239"/>
              <a:gd name="connsiteX7" fmla="*/ 373273 h 605239"/>
              <a:gd name="connsiteY7" fmla="*/ 373273 h 605239"/>
              <a:gd name="connsiteX8" fmla="*/ 373273 h 605239"/>
              <a:gd name="connsiteY8" fmla="*/ 373273 h 605239"/>
              <a:gd name="connsiteX9" fmla="*/ 373273 h 605239"/>
              <a:gd name="connsiteY9" fmla="*/ 373273 h 605239"/>
              <a:gd name="connsiteX10" fmla="*/ 373273 h 605239"/>
              <a:gd name="connsiteY10" fmla="*/ 373273 h 605239"/>
              <a:gd name="connsiteX11" fmla="*/ 373273 h 605239"/>
              <a:gd name="connsiteY11" fmla="*/ 373273 h 605239"/>
              <a:gd name="connsiteX12" fmla="*/ 373273 h 605239"/>
              <a:gd name="connsiteY12" fmla="*/ 373273 h 605239"/>
              <a:gd name="connsiteX13" fmla="*/ 373273 h 605239"/>
              <a:gd name="connsiteY13" fmla="*/ 373273 h 605239"/>
              <a:gd name="connsiteX14" fmla="*/ 373273 h 605239"/>
              <a:gd name="connsiteY14" fmla="*/ 373273 h 605239"/>
              <a:gd name="connsiteX15" fmla="*/ 373273 h 605239"/>
              <a:gd name="connsiteY15" fmla="*/ 373273 h 605239"/>
              <a:gd name="connsiteX16" fmla="*/ 373273 h 605239"/>
              <a:gd name="connsiteY16" fmla="*/ 373273 h 605239"/>
              <a:gd name="connsiteX17" fmla="*/ 373273 h 605239"/>
              <a:gd name="connsiteY17" fmla="*/ 373273 h 605239"/>
              <a:gd name="connsiteX18" fmla="*/ 373273 h 605239"/>
              <a:gd name="connsiteY18" fmla="*/ 373273 h 605239"/>
              <a:gd name="connsiteX19" fmla="*/ 373273 h 605239"/>
              <a:gd name="connsiteY19" fmla="*/ 373273 h 605239"/>
              <a:gd name="connsiteX20" fmla="*/ 373273 h 605239"/>
              <a:gd name="connsiteY20" fmla="*/ 373273 h 605239"/>
              <a:gd name="connsiteX21" fmla="*/ 373273 h 605239"/>
              <a:gd name="connsiteY21" fmla="*/ 373273 h 605239"/>
              <a:gd name="connsiteX22" fmla="*/ 373273 h 605239"/>
              <a:gd name="connsiteY22" fmla="*/ 373273 h 605239"/>
              <a:gd name="connsiteX23" fmla="*/ 373273 h 605239"/>
              <a:gd name="connsiteY23" fmla="*/ 373273 h 605239"/>
              <a:gd name="connsiteX24" fmla="*/ 373273 h 605239"/>
              <a:gd name="connsiteY24" fmla="*/ 373273 h 605239"/>
              <a:gd name="connsiteX25" fmla="*/ 373273 h 605239"/>
              <a:gd name="connsiteY25" fmla="*/ 373273 h 605239"/>
              <a:gd name="connsiteX26" fmla="*/ 373273 h 605239"/>
              <a:gd name="connsiteY26" fmla="*/ 373273 h 605239"/>
              <a:gd name="connsiteX27" fmla="*/ 373273 h 605239"/>
              <a:gd name="connsiteY27" fmla="*/ 373273 h 605239"/>
              <a:gd name="connsiteX28" fmla="*/ 373273 h 605239"/>
              <a:gd name="connsiteY28" fmla="*/ 373273 h 605239"/>
              <a:gd name="connsiteX29" fmla="*/ 373273 h 605239"/>
              <a:gd name="connsiteY29" fmla="*/ 373273 h 605239"/>
              <a:gd name="connsiteX30" fmla="*/ 373273 h 605239"/>
              <a:gd name="connsiteY30" fmla="*/ 373273 h 605239"/>
              <a:gd name="connsiteX31" fmla="*/ 373273 h 605239"/>
              <a:gd name="connsiteY31" fmla="*/ 373273 h 605239"/>
              <a:gd name="connsiteX32" fmla="*/ 373273 h 605239"/>
              <a:gd name="connsiteY32" fmla="*/ 373273 h 605239"/>
              <a:gd name="connsiteX33" fmla="*/ 373273 h 605239"/>
              <a:gd name="connsiteY33" fmla="*/ 373273 h 605239"/>
              <a:gd name="connsiteX34" fmla="*/ 373273 h 605239"/>
              <a:gd name="connsiteY34" fmla="*/ 373273 h 605239"/>
              <a:gd name="connsiteX35" fmla="*/ 373273 h 605239"/>
              <a:gd name="connsiteY35" fmla="*/ 373273 h 605239"/>
              <a:gd name="connsiteX36" fmla="*/ 373273 h 605239"/>
              <a:gd name="connsiteY36" fmla="*/ 373273 h 605239"/>
              <a:gd name="connsiteX37" fmla="*/ 373273 h 605239"/>
              <a:gd name="connsiteY37" fmla="*/ 373273 h 605239"/>
              <a:gd name="connsiteX38" fmla="*/ 373273 h 605239"/>
              <a:gd name="connsiteY38" fmla="*/ 373273 h 605239"/>
              <a:gd name="connsiteX39" fmla="*/ 373273 h 605239"/>
              <a:gd name="connsiteY39" fmla="*/ 373273 h 605239"/>
              <a:gd name="connsiteX40" fmla="*/ 373273 h 605239"/>
              <a:gd name="connsiteY40" fmla="*/ 373273 h 605239"/>
              <a:gd name="connsiteX41" fmla="*/ 373273 h 605239"/>
              <a:gd name="connsiteY41" fmla="*/ 373273 h 605239"/>
              <a:gd name="connsiteX42" fmla="*/ 373273 h 605239"/>
              <a:gd name="connsiteY42" fmla="*/ 373273 h 605239"/>
              <a:gd name="connsiteX43" fmla="*/ 373273 h 605239"/>
              <a:gd name="connsiteY43" fmla="*/ 373273 h 605239"/>
              <a:gd name="connsiteX44" fmla="*/ 373273 h 605239"/>
              <a:gd name="connsiteY44" fmla="*/ 373273 h 605239"/>
              <a:gd name="connsiteX45" fmla="*/ 373273 h 605239"/>
              <a:gd name="connsiteY45" fmla="*/ 373273 h 605239"/>
              <a:gd name="connsiteX46" fmla="*/ 373273 h 605239"/>
              <a:gd name="connsiteY46" fmla="*/ 373273 h 605239"/>
              <a:gd name="connsiteX47" fmla="*/ 373273 h 605239"/>
              <a:gd name="connsiteY47" fmla="*/ 373273 h 605239"/>
              <a:gd name="connsiteX48" fmla="*/ 373273 h 605239"/>
              <a:gd name="connsiteY48" fmla="*/ 373273 h 605239"/>
              <a:gd name="connsiteX49" fmla="*/ 373273 h 605239"/>
              <a:gd name="connsiteY49" fmla="*/ 373273 h 605239"/>
              <a:gd name="connsiteX50" fmla="*/ 373273 h 605239"/>
              <a:gd name="connsiteY50" fmla="*/ 373273 h 605239"/>
              <a:gd name="connsiteX51" fmla="*/ 373273 h 605239"/>
              <a:gd name="connsiteY51" fmla="*/ 373273 h 605239"/>
              <a:gd name="connsiteX52" fmla="*/ 373273 h 605239"/>
              <a:gd name="connsiteY52" fmla="*/ 373273 h 605239"/>
              <a:gd name="connsiteX53" fmla="*/ 373273 h 605239"/>
              <a:gd name="connsiteY53" fmla="*/ 373273 h 605239"/>
              <a:gd name="connsiteX54" fmla="*/ 373273 h 605239"/>
              <a:gd name="connsiteY54" fmla="*/ 373273 h 605239"/>
              <a:gd name="connsiteX55" fmla="*/ 373273 h 605239"/>
              <a:gd name="connsiteY55" fmla="*/ 373273 h 605239"/>
              <a:gd name="connsiteX56" fmla="*/ 373273 h 605239"/>
              <a:gd name="connsiteY56" fmla="*/ 373273 h 605239"/>
              <a:gd name="connsiteX57" fmla="*/ 373273 h 605239"/>
              <a:gd name="connsiteY57" fmla="*/ 373273 h 605239"/>
              <a:gd name="connsiteX58" fmla="*/ 373273 h 605239"/>
              <a:gd name="connsiteY58" fmla="*/ 373273 h 605239"/>
              <a:gd name="connsiteX59" fmla="*/ 373273 h 605239"/>
              <a:gd name="connsiteY59" fmla="*/ 373273 h 605239"/>
              <a:gd name="connsiteX60" fmla="*/ 373273 h 605239"/>
              <a:gd name="connsiteY60" fmla="*/ 373273 h 605239"/>
              <a:gd name="connsiteX61" fmla="*/ 373273 h 605239"/>
              <a:gd name="connsiteY61" fmla="*/ 373273 h 605239"/>
              <a:gd name="connsiteX62" fmla="*/ 373273 h 605239"/>
              <a:gd name="connsiteY62" fmla="*/ 373273 h 605239"/>
              <a:gd name="connsiteX63" fmla="*/ 373273 h 605239"/>
              <a:gd name="connsiteY63" fmla="*/ 373273 h 605239"/>
              <a:gd name="connsiteX64" fmla="*/ 373273 h 605239"/>
              <a:gd name="connsiteY64" fmla="*/ 373273 h 605239"/>
              <a:gd name="connsiteX65" fmla="*/ 373273 h 605239"/>
              <a:gd name="connsiteY65" fmla="*/ 373273 h 605239"/>
              <a:gd name="connsiteX66" fmla="*/ 373273 h 605239"/>
              <a:gd name="connsiteY66" fmla="*/ 373273 h 605239"/>
              <a:gd name="connsiteX67" fmla="*/ 373273 h 605239"/>
              <a:gd name="connsiteY67" fmla="*/ 373273 h 605239"/>
              <a:gd name="connsiteX68" fmla="*/ 373273 h 605239"/>
              <a:gd name="connsiteY68" fmla="*/ 373273 h 605239"/>
              <a:gd name="connsiteX69" fmla="*/ 373273 h 605239"/>
              <a:gd name="connsiteY69" fmla="*/ 373273 h 605239"/>
              <a:gd name="connsiteX70" fmla="*/ 373273 h 605239"/>
              <a:gd name="connsiteY70" fmla="*/ 373273 h 605239"/>
              <a:gd name="connsiteX71" fmla="*/ 373273 h 605239"/>
              <a:gd name="connsiteY71" fmla="*/ 373273 h 605239"/>
              <a:gd name="connsiteX72" fmla="*/ 373273 h 605239"/>
              <a:gd name="connsiteY72" fmla="*/ 373273 h 605239"/>
              <a:gd name="connsiteX73" fmla="*/ 373273 h 605239"/>
              <a:gd name="connsiteY73" fmla="*/ 373273 h 605239"/>
              <a:gd name="connsiteX74" fmla="*/ 373273 h 605239"/>
              <a:gd name="connsiteY74" fmla="*/ 373273 h 605239"/>
              <a:gd name="connsiteX75" fmla="*/ 373273 h 605239"/>
              <a:gd name="connsiteY75" fmla="*/ 373273 h 605239"/>
              <a:gd name="connsiteX76" fmla="*/ 373273 h 605239"/>
              <a:gd name="connsiteY76" fmla="*/ 373273 h 605239"/>
              <a:gd name="connsiteX77" fmla="*/ 373273 h 605239"/>
              <a:gd name="connsiteY77" fmla="*/ 373273 h 605239"/>
              <a:gd name="connsiteX78" fmla="*/ 373273 h 605239"/>
              <a:gd name="connsiteY78" fmla="*/ 373273 h 605239"/>
              <a:gd name="connsiteX79" fmla="*/ 373273 h 605239"/>
              <a:gd name="connsiteY79" fmla="*/ 373273 h 605239"/>
              <a:gd name="connsiteX80" fmla="*/ 373273 h 605239"/>
              <a:gd name="connsiteY80" fmla="*/ 373273 h 605239"/>
              <a:gd name="connsiteX81" fmla="*/ 373273 h 605239"/>
              <a:gd name="connsiteY81" fmla="*/ 373273 h 605239"/>
              <a:gd name="connsiteX82" fmla="*/ 373273 h 605239"/>
              <a:gd name="connsiteY82" fmla="*/ 373273 h 605239"/>
              <a:gd name="connsiteX83" fmla="*/ 373273 h 605239"/>
              <a:gd name="connsiteY83" fmla="*/ 373273 h 605239"/>
              <a:gd name="connsiteX84" fmla="*/ 373273 h 605239"/>
              <a:gd name="connsiteY84" fmla="*/ 373273 h 605239"/>
              <a:gd name="connsiteX85" fmla="*/ 373273 h 605239"/>
              <a:gd name="connsiteY85" fmla="*/ 373273 h 605239"/>
              <a:gd name="connsiteX86" fmla="*/ 373273 h 605239"/>
              <a:gd name="connsiteY86" fmla="*/ 373273 h 605239"/>
              <a:gd name="connsiteX87" fmla="*/ 373273 h 605239"/>
              <a:gd name="connsiteY87" fmla="*/ 373273 h 605239"/>
              <a:gd name="connsiteX88" fmla="*/ 373273 h 605239"/>
              <a:gd name="connsiteY88" fmla="*/ 373273 h 605239"/>
              <a:gd name="connsiteX89" fmla="*/ 373273 h 605239"/>
              <a:gd name="connsiteY89" fmla="*/ 373273 h 605239"/>
              <a:gd name="connsiteX90" fmla="*/ 373273 h 605239"/>
              <a:gd name="connsiteY90" fmla="*/ 373273 h 605239"/>
              <a:gd name="connsiteX91" fmla="*/ 373273 h 605239"/>
              <a:gd name="connsiteY91" fmla="*/ 373273 h 605239"/>
              <a:gd name="connsiteX92" fmla="*/ 373273 h 605239"/>
              <a:gd name="connsiteY92" fmla="*/ 373273 h 605239"/>
              <a:gd name="connsiteX93" fmla="*/ 373273 h 605239"/>
              <a:gd name="connsiteY93" fmla="*/ 373273 h 605239"/>
              <a:gd name="connsiteX94" fmla="*/ 373273 h 605239"/>
              <a:gd name="connsiteY94" fmla="*/ 373273 h 605239"/>
              <a:gd name="connsiteX95" fmla="*/ 373273 h 605239"/>
              <a:gd name="connsiteY95" fmla="*/ 373273 h 605239"/>
              <a:gd name="connsiteX96" fmla="*/ 373273 h 605239"/>
              <a:gd name="connsiteY96" fmla="*/ 373273 h 605239"/>
              <a:gd name="connsiteX97" fmla="*/ 373273 h 605239"/>
              <a:gd name="connsiteY97" fmla="*/ 373273 h 605239"/>
              <a:gd name="connsiteX98" fmla="*/ 373273 h 605239"/>
              <a:gd name="connsiteY98" fmla="*/ 373273 h 605239"/>
              <a:gd name="connsiteX99" fmla="*/ 373273 h 605239"/>
              <a:gd name="connsiteY99" fmla="*/ 373273 h 605239"/>
              <a:gd name="connsiteX100" fmla="*/ 373273 h 605239"/>
              <a:gd name="connsiteY100" fmla="*/ 373273 h 605239"/>
              <a:gd name="connsiteX101" fmla="*/ 373273 h 605239"/>
              <a:gd name="connsiteY101" fmla="*/ 373273 h 605239"/>
              <a:gd name="connsiteX102" fmla="*/ 373273 h 605239"/>
              <a:gd name="connsiteY102" fmla="*/ 373273 h 605239"/>
              <a:gd name="connsiteX103" fmla="*/ 373273 h 605239"/>
              <a:gd name="connsiteY103" fmla="*/ 373273 h 605239"/>
              <a:gd name="connsiteX104" fmla="*/ 373273 h 605239"/>
              <a:gd name="connsiteY104" fmla="*/ 373273 h 605239"/>
              <a:gd name="connsiteX105" fmla="*/ 373273 h 605239"/>
              <a:gd name="connsiteY105" fmla="*/ 373273 h 605239"/>
              <a:gd name="connsiteX106" fmla="*/ 373273 h 605239"/>
              <a:gd name="connsiteY106" fmla="*/ 373273 h 605239"/>
              <a:gd name="connsiteX107" fmla="*/ 373273 h 605239"/>
              <a:gd name="connsiteY107" fmla="*/ 373273 h 605239"/>
              <a:gd name="connsiteX108" fmla="*/ 373273 h 605239"/>
              <a:gd name="connsiteY108" fmla="*/ 373273 h 605239"/>
              <a:gd name="connsiteX109" fmla="*/ 373273 h 605239"/>
              <a:gd name="connsiteY109" fmla="*/ 373273 h 605239"/>
              <a:gd name="connsiteX110" fmla="*/ 373273 h 605239"/>
              <a:gd name="connsiteY110" fmla="*/ 373273 h 605239"/>
              <a:gd name="connsiteX111" fmla="*/ 373273 h 605239"/>
              <a:gd name="connsiteY111" fmla="*/ 373273 h 605239"/>
              <a:gd name="connsiteX112" fmla="*/ 373273 h 605239"/>
              <a:gd name="connsiteY112" fmla="*/ 373273 h 605239"/>
              <a:gd name="connsiteX113" fmla="*/ 373273 h 605239"/>
              <a:gd name="connsiteY113" fmla="*/ 373273 h 605239"/>
              <a:gd name="connsiteX114" fmla="*/ 373273 h 605239"/>
              <a:gd name="connsiteY114" fmla="*/ 373273 h 605239"/>
              <a:gd name="connsiteX115" fmla="*/ 373273 h 605239"/>
              <a:gd name="connsiteY115" fmla="*/ 373273 h 605239"/>
              <a:gd name="connsiteX116" fmla="*/ 373273 h 605239"/>
              <a:gd name="connsiteY116" fmla="*/ 373273 h 605239"/>
              <a:gd name="connsiteX117" fmla="*/ 373273 h 605239"/>
              <a:gd name="connsiteY117" fmla="*/ 373273 h 605239"/>
              <a:gd name="connsiteX118" fmla="*/ 373273 h 605239"/>
              <a:gd name="connsiteY118" fmla="*/ 373273 h 605239"/>
              <a:gd name="connsiteX119" fmla="*/ 373273 h 605239"/>
              <a:gd name="connsiteY119" fmla="*/ 373273 h 605239"/>
              <a:gd name="connsiteX120" fmla="*/ 373273 h 605239"/>
              <a:gd name="connsiteY120" fmla="*/ 373273 h 605239"/>
              <a:gd name="connsiteX121" fmla="*/ 373273 h 605239"/>
              <a:gd name="connsiteY121" fmla="*/ 373273 h 605239"/>
              <a:gd name="connsiteX122" fmla="*/ 373273 h 605239"/>
              <a:gd name="connsiteY122" fmla="*/ 373273 h 605239"/>
              <a:gd name="connsiteX123" fmla="*/ 373273 h 605239"/>
              <a:gd name="connsiteY123" fmla="*/ 373273 h 605239"/>
              <a:gd name="connsiteX124" fmla="*/ 373273 h 605239"/>
              <a:gd name="connsiteY124" fmla="*/ 373273 h 605239"/>
              <a:gd name="connsiteX125" fmla="*/ 373273 h 605239"/>
              <a:gd name="connsiteY125" fmla="*/ 373273 h 605239"/>
              <a:gd name="connsiteX126" fmla="*/ 373273 h 605239"/>
              <a:gd name="connsiteY126" fmla="*/ 373273 h 605239"/>
              <a:gd name="connsiteX127" fmla="*/ 373273 h 605239"/>
              <a:gd name="connsiteY127" fmla="*/ 373273 h 605239"/>
              <a:gd name="connsiteX128" fmla="*/ 373273 h 605239"/>
              <a:gd name="connsiteY128" fmla="*/ 373273 h 605239"/>
              <a:gd name="connsiteX129" fmla="*/ 373273 h 605239"/>
              <a:gd name="connsiteY129" fmla="*/ 373273 h 605239"/>
              <a:gd name="connsiteX130" fmla="*/ 373273 h 605239"/>
              <a:gd name="connsiteY130" fmla="*/ 373273 h 605239"/>
              <a:gd name="connsiteX131" fmla="*/ 373273 h 605239"/>
              <a:gd name="connsiteY131" fmla="*/ 373273 h 605239"/>
              <a:gd name="connsiteX132" fmla="*/ 373273 h 605239"/>
              <a:gd name="connsiteY132" fmla="*/ 373273 h 605239"/>
              <a:gd name="connsiteX133" fmla="*/ 373273 h 605239"/>
              <a:gd name="connsiteY133" fmla="*/ 373273 h 605239"/>
              <a:gd name="connsiteX134" fmla="*/ 373273 h 605239"/>
              <a:gd name="connsiteY134" fmla="*/ 373273 h 605239"/>
              <a:gd name="connsiteX135" fmla="*/ 373273 h 605239"/>
              <a:gd name="connsiteY135" fmla="*/ 373273 h 605239"/>
              <a:gd name="connsiteX136" fmla="*/ 373273 h 605239"/>
              <a:gd name="connsiteY136" fmla="*/ 373273 h 605239"/>
              <a:gd name="connsiteX137" fmla="*/ 373273 h 605239"/>
              <a:gd name="connsiteY137" fmla="*/ 373273 h 605239"/>
              <a:gd name="connsiteX138" fmla="*/ 373273 h 605239"/>
              <a:gd name="connsiteY138" fmla="*/ 373273 h 605239"/>
              <a:gd name="connsiteX139" fmla="*/ 373273 h 605239"/>
              <a:gd name="connsiteY139" fmla="*/ 373273 h 605239"/>
              <a:gd name="connsiteX140" fmla="*/ 373273 h 605239"/>
              <a:gd name="connsiteY140" fmla="*/ 373273 h 605239"/>
              <a:gd name="connsiteX141" fmla="*/ 373273 h 605239"/>
              <a:gd name="connsiteY141" fmla="*/ 373273 h 605239"/>
              <a:gd name="connsiteX142" fmla="*/ 373273 h 605239"/>
              <a:gd name="connsiteY142" fmla="*/ 373273 h 605239"/>
              <a:gd name="connsiteX143" fmla="*/ 373273 h 605239"/>
              <a:gd name="connsiteY143" fmla="*/ 373273 h 605239"/>
              <a:gd name="connsiteX144" fmla="*/ 373273 h 605239"/>
              <a:gd name="connsiteY144" fmla="*/ 373273 h 605239"/>
              <a:gd name="connsiteX145" fmla="*/ 373273 h 605239"/>
              <a:gd name="connsiteY145" fmla="*/ 373273 h 605239"/>
              <a:gd name="connsiteX146" fmla="*/ 373273 h 605239"/>
              <a:gd name="connsiteY146" fmla="*/ 373273 h 605239"/>
              <a:gd name="connsiteX147" fmla="*/ 373273 h 605239"/>
              <a:gd name="connsiteY147" fmla="*/ 373273 h 605239"/>
              <a:gd name="connsiteX148" fmla="*/ 373273 h 605239"/>
              <a:gd name="connsiteY148" fmla="*/ 373273 h 605239"/>
              <a:gd name="connsiteX149" fmla="*/ 373273 h 605239"/>
              <a:gd name="connsiteY149" fmla="*/ 373273 h 605239"/>
              <a:gd name="connsiteX150" fmla="*/ 373273 h 605239"/>
              <a:gd name="connsiteY150" fmla="*/ 373273 h 605239"/>
              <a:gd name="connsiteX151" fmla="*/ 373273 h 605239"/>
              <a:gd name="connsiteY151" fmla="*/ 373273 h 605239"/>
              <a:gd name="connsiteX152" fmla="*/ 373273 h 605239"/>
              <a:gd name="connsiteY152" fmla="*/ 373273 h 605239"/>
              <a:gd name="connsiteX153" fmla="*/ 373273 h 605239"/>
              <a:gd name="connsiteY153" fmla="*/ 373273 h 605239"/>
              <a:gd name="connsiteX154" fmla="*/ 373273 h 605239"/>
              <a:gd name="connsiteY154" fmla="*/ 373273 h 605239"/>
              <a:gd name="connsiteX155" fmla="*/ 373273 h 605239"/>
              <a:gd name="connsiteY155" fmla="*/ 373273 h 605239"/>
              <a:gd name="connsiteX156" fmla="*/ 373273 h 605239"/>
              <a:gd name="connsiteY156" fmla="*/ 373273 h 605239"/>
              <a:gd name="connsiteX157" fmla="*/ 373273 h 605239"/>
              <a:gd name="connsiteY157" fmla="*/ 373273 h 605239"/>
              <a:gd name="connsiteX158" fmla="*/ 373273 h 605239"/>
              <a:gd name="connsiteY158" fmla="*/ 373273 h 605239"/>
              <a:gd name="connsiteX159" fmla="*/ 373273 h 605239"/>
              <a:gd name="connsiteY159" fmla="*/ 373273 h 605239"/>
              <a:gd name="connsiteX160" fmla="*/ 373273 h 605239"/>
              <a:gd name="connsiteY160" fmla="*/ 373273 h 605239"/>
              <a:gd name="connsiteX161" fmla="*/ 373273 h 605239"/>
              <a:gd name="connsiteY161" fmla="*/ 373273 h 605239"/>
              <a:gd name="connsiteX162" fmla="*/ 373273 h 605239"/>
              <a:gd name="connsiteY162" fmla="*/ 373273 h 605239"/>
              <a:gd name="connsiteX163" fmla="*/ 373273 h 605239"/>
              <a:gd name="connsiteY163" fmla="*/ 373273 h 605239"/>
              <a:gd name="connsiteX164" fmla="*/ 373273 h 605239"/>
              <a:gd name="connsiteY164" fmla="*/ 373273 h 605239"/>
              <a:gd name="connsiteX165" fmla="*/ 373273 h 605239"/>
              <a:gd name="connsiteY165" fmla="*/ 373273 h 605239"/>
              <a:gd name="connsiteX166" fmla="*/ 373273 h 605239"/>
              <a:gd name="connsiteY166" fmla="*/ 373273 h 605239"/>
              <a:gd name="connsiteX167" fmla="*/ 373273 h 605239"/>
              <a:gd name="connsiteY167" fmla="*/ 373273 h 605239"/>
              <a:gd name="connsiteX168" fmla="*/ 373273 h 605239"/>
              <a:gd name="connsiteY168" fmla="*/ 373273 h 605239"/>
              <a:gd name="connsiteX169" fmla="*/ 373273 h 605239"/>
              <a:gd name="connsiteY169" fmla="*/ 373273 h 605239"/>
              <a:gd name="connsiteX170" fmla="*/ 373273 h 605239"/>
              <a:gd name="connsiteY170" fmla="*/ 373273 h 605239"/>
              <a:gd name="connsiteX171" fmla="*/ 373273 h 605239"/>
              <a:gd name="connsiteY171" fmla="*/ 373273 h 605239"/>
              <a:gd name="connsiteX172" fmla="*/ 373273 h 605239"/>
              <a:gd name="connsiteY172" fmla="*/ 373273 h 605239"/>
              <a:gd name="connsiteX173" fmla="*/ 373273 h 605239"/>
              <a:gd name="connsiteY173" fmla="*/ 373273 h 605239"/>
              <a:gd name="connsiteX174" fmla="*/ 373273 h 605239"/>
              <a:gd name="connsiteY174" fmla="*/ 373273 h 605239"/>
              <a:gd name="connsiteX175" fmla="*/ 373273 h 605239"/>
              <a:gd name="connsiteY175" fmla="*/ 373273 h 605239"/>
              <a:gd name="connsiteX176" fmla="*/ 373273 h 605239"/>
              <a:gd name="connsiteY176" fmla="*/ 373273 h 605239"/>
              <a:gd name="connsiteX177" fmla="*/ 373273 h 605239"/>
              <a:gd name="connsiteY177" fmla="*/ 373273 h 605239"/>
              <a:gd name="connsiteX178" fmla="*/ 373273 h 605239"/>
              <a:gd name="connsiteY178" fmla="*/ 373273 h 605239"/>
              <a:gd name="connsiteX179" fmla="*/ 373273 h 605239"/>
              <a:gd name="connsiteY179" fmla="*/ 373273 h 605239"/>
              <a:gd name="connsiteX180" fmla="*/ 373273 h 605239"/>
              <a:gd name="connsiteY180" fmla="*/ 373273 h 605239"/>
              <a:gd name="connsiteX181" fmla="*/ 373273 h 605239"/>
              <a:gd name="connsiteY181" fmla="*/ 373273 h 605239"/>
              <a:gd name="connsiteX182" fmla="*/ 373273 h 605239"/>
              <a:gd name="connsiteY182" fmla="*/ 373273 h 605239"/>
              <a:gd name="connsiteX183" fmla="*/ 373273 h 605239"/>
              <a:gd name="connsiteY183" fmla="*/ 373273 h 605239"/>
              <a:gd name="connsiteX184" fmla="*/ 373273 h 605239"/>
              <a:gd name="connsiteY184" fmla="*/ 373273 h 605239"/>
              <a:gd name="connsiteX185" fmla="*/ 373273 h 605239"/>
              <a:gd name="connsiteY185" fmla="*/ 373273 h 605239"/>
              <a:gd name="connsiteX186" fmla="*/ 373273 h 605239"/>
              <a:gd name="connsiteY186" fmla="*/ 373273 h 605239"/>
              <a:gd name="connsiteX187" fmla="*/ 373273 h 605239"/>
              <a:gd name="connsiteY187" fmla="*/ 373273 h 605239"/>
              <a:gd name="connsiteX188" fmla="*/ 373273 h 605239"/>
              <a:gd name="connsiteY188" fmla="*/ 373273 h 605239"/>
              <a:gd name="connsiteX189" fmla="*/ 373273 h 605239"/>
              <a:gd name="connsiteY189" fmla="*/ 373273 h 605239"/>
              <a:gd name="connsiteX190" fmla="*/ 373273 h 605239"/>
              <a:gd name="connsiteY190" fmla="*/ 373273 h 605239"/>
              <a:gd name="connsiteX191" fmla="*/ 373273 h 605239"/>
              <a:gd name="connsiteY191" fmla="*/ 373273 h 605239"/>
              <a:gd name="connsiteX192" fmla="*/ 373273 h 605239"/>
              <a:gd name="connsiteY192" fmla="*/ 373273 h 605239"/>
              <a:gd name="connsiteX193" fmla="*/ 373273 h 605239"/>
              <a:gd name="connsiteY193" fmla="*/ 373273 h 605239"/>
              <a:gd name="connsiteX194" fmla="*/ 373273 h 605239"/>
              <a:gd name="connsiteY194" fmla="*/ 373273 h 605239"/>
              <a:gd name="connsiteX195" fmla="*/ 373273 h 605239"/>
              <a:gd name="connsiteY195" fmla="*/ 373273 h 605239"/>
              <a:gd name="connsiteX196" fmla="*/ 373273 h 605239"/>
              <a:gd name="connsiteY196" fmla="*/ 373273 h 605239"/>
              <a:gd name="connsiteX197" fmla="*/ 373273 h 605239"/>
              <a:gd name="connsiteY197" fmla="*/ 373273 h 605239"/>
              <a:gd name="connsiteX198" fmla="*/ 373273 h 605239"/>
              <a:gd name="connsiteY198" fmla="*/ 373273 h 605239"/>
              <a:gd name="connsiteX199" fmla="*/ 373273 h 605239"/>
              <a:gd name="connsiteY199" fmla="*/ 373273 h 605239"/>
              <a:gd name="connsiteX200" fmla="*/ 373273 h 605239"/>
              <a:gd name="connsiteY200" fmla="*/ 373273 h 605239"/>
              <a:gd name="connsiteX201" fmla="*/ 373273 h 605239"/>
              <a:gd name="connsiteY201" fmla="*/ 373273 h 605239"/>
              <a:gd name="connsiteX202" fmla="*/ 373273 h 605239"/>
              <a:gd name="connsiteY202" fmla="*/ 373273 h 605239"/>
              <a:gd name="connsiteX203" fmla="*/ 373273 h 605239"/>
              <a:gd name="connsiteY203" fmla="*/ 373273 h 605239"/>
              <a:gd name="connsiteX204" fmla="*/ 373273 h 605239"/>
              <a:gd name="connsiteY204" fmla="*/ 373273 h 605239"/>
              <a:gd name="connsiteX205" fmla="*/ 373273 h 605239"/>
              <a:gd name="connsiteY205" fmla="*/ 373273 h 605239"/>
              <a:gd name="connsiteX206" fmla="*/ 373273 h 605239"/>
              <a:gd name="connsiteY206" fmla="*/ 373273 h 605239"/>
              <a:gd name="connsiteX207" fmla="*/ 373273 h 605239"/>
              <a:gd name="connsiteY207" fmla="*/ 373273 h 605239"/>
              <a:gd name="connsiteX208" fmla="*/ 373273 h 605239"/>
              <a:gd name="connsiteY208" fmla="*/ 373273 h 605239"/>
              <a:gd name="connsiteX209" fmla="*/ 373273 h 605239"/>
              <a:gd name="connsiteY209" fmla="*/ 373273 h 605239"/>
              <a:gd name="connsiteX210" fmla="*/ 373273 h 605239"/>
              <a:gd name="connsiteY210" fmla="*/ 373273 h 605239"/>
              <a:gd name="connsiteX211" fmla="*/ 373273 h 605239"/>
              <a:gd name="connsiteY211" fmla="*/ 373273 h 605239"/>
              <a:gd name="connsiteX212" fmla="*/ 373273 h 605239"/>
              <a:gd name="connsiteY212" fmla="*/ 373273 h 605239"/>
              <a:gd name="connsiteX213" fmla="*/ 373273 h 605239"/>
              <a:gd name="connsiteY213" fmla="*/ 373273 h 605239"/>
              <a:gd name="connsiteX214" fmla="*/ 373273 h 605239"/>
              <a:gd name="connsiteY214" fmla="*/ 373273 h 605239"/>
              <a:gd name="connsiteX215" fmla="*/ 373273 h 605239"/>
              <a:gd name="connsiteY215" fmla="*/ 373273 h 605239"/>
              <a:gd name="connsiteX216" fmla="*/ 373273 h 605239"/>
              <a:gd name="connsiteY216" fmla="*/ 373273 h 605239"/>
              <a:gd name="connsiteX217" fmla="*/ 373273 h 605239"/>
              <a:gd name="connsiteY217" fmla="*/ 373273 h 605239"/>
              <a:gd name="connsiteX218" fmla="*/ 373273 h 605239"/>
              <a:gd name="connsiteY218" fmla="*/ 373273 h 605239"/>
              <a:gd name="connsiteX219" fmla="*/ 373273 h 605239"/>
              <a:gd name="connsiteY219" fmla="*/ 373273 h 605239"/>
              <a:gd name="connsiteX220" fmla="*/ 373273 h 605239"/>
              <a:gd name="connsiteY220" fmla="*/ 373273 h 605239"/>
              <a:gd name="connsiteX221" fmla="*/ 373273 h 605239"/>
              <a:gd name="connsiteY221" fmla="*/ 373273 h 605239"/>
              <a:gd name="connsiteX222" fmla="*/ 373273 h 605239"/>
              <a:gd name="connsiteY222" fmla="*/ 373273 h 605239"/>
              <a:gd name="connsiteX223" fmla="*/ 373273 h 605239"/>
              <a:gd name="connsiteY223" fmla="*/ 373273 h 605239"/>
              <a:gd name="connsiteX224" fmla="*/ 373273 h 605239"/>
              <a:gd name="connsiteY224" fmla="*/ 373273 h 605239"/>
              <a:gd name="connsiteX225" fmla="*/ 373273 h 605239"/>
              <a:gd name="connsiteY225" fmla="*/ 373273 h 605239"/>
              <a:gd name="connsiteX226" fmla="*/ 373273 h 605239"/>
              <a:gd name="connsiteY226" fmla="*/ 373273 h 605239"/>
              <a:gd name="connsiteX227" fmla="*/ 373273 h 605239"/>
              <a:gd name="connsiteY227" fmla="*/ 373273 h 605239"/>
              <a:gd name="connsiteX228" fmla="*/ 373273 h 605239"/>
              <a:gd name="connsiteY228" fmla="*/ 373273 h 605239"/>
              <a:gd name="connsiteX229" fmla="*/ 373273 h 605239"/>
              <a:gd name="connsiteY229" fmla="*/ 373273 h 605239"/>
              <a:gd name="connsiteX230" fmla="*/ 373273 h 605239"/>
              <a:gd name="connsiteY230" fmla="*/ 373273 h 605239"/>
              <a:gd name="connsiteX231" fmla="*/ 373273 h 605239"/>
              <a:gd name="connsiteY231" fmla="*/ 373273 h 605239"/>
              <a:gd name="connsiteX232" fmla="*/ 373273 h 605239"/>
              <a:gd name="connsiteY232" fmla="*/ 373273 h 605239"/>
              <a:gd name="connsiteX233" fmla="*/ 373273 h 605239"/>
              <a:gd name="connsiteY233" fmla="*/ 373273 h 605239"/>
              <a:gd name="connsiteX234" fmla="*/ 373273 h 605239"/>
              <a:gd name="connsiteY234" fmla="*/ 373273 h 605239"/>
              <a:gd name="connsiteX235" fmla="*/ 373273 h 605239"/>
              <a:gd name="connsiteY235" fmla="*/ 373273 h 605239"/>
              <a:gd name="connsiteX236" fmla="*/ 373273 h 605239"/>
              <a:gd name="connsiteY236" fmla="*/ 373273 h 605239"/>
              <a:gd name="connsiteX237" fmla="*/ 373273 h 605239"/>
              <a:gd name="connsiteY237" fmla="*/ 373273 h 605239"/>
              <a:gd name="connsiteX238" fmla="*/ 373273 h 605239"/>
              <a:gd name="connsiteY238" fmla="*/ 373273 h 605239"/>
              <a:gd name="connsiteX239" fmla="*/ 373273 h 605239"/>
              <a:gd name="connsiteY239" fmla="*/ 373273 h 605239"/>
              <a:gd name="connsiteX240" fmla="*/ 373273 h 605239"/>
              <a:gd name="connsiteY240" fmla="*/ 373273 h 605239"/>
              <a:gd name="connsiteX241" fmla="*/ 373273 h 605239"/>
              <a:gd name="connsiteY241" fmla="*/ 373273 h 605239"/>
              <a:gd name="connsiteX242" fmla="*/ 373273 h 605239"/>
              <a:gd name="connsiteY242" fmla="*/ 373273 h 605239"/>
              <a:gd name="connsiteX243" fmla="*/ 373273 h 605239"/>
              <a:gd name="connsiteY243" fmla="*/ 373273 h 605239"/>
              <a:gd name="connsiteX244" fmla="*/ 373273 h 605239"/>
              <a:gd name="connsiteY244" fmla="*/ 373273 h 605239"/>
              <a:gd name="connsiteX245" fmla="*/ 373273 h 605239"/>
              <a:gd name="connsiteY245" fmla="*/ 373273 h 605239"/>
              <a:gd name="connsiteX246" fmla="*/ 373273 h 605239"/>
              <a:gd name="connsiteY246" fmla="*/ 373273 h 605239"/>
              <a:gd name="connsiteX247" fmla="*/ 373273 h 605239"/>
              <a:gd name="connsiteY247" fmla="*/ 373273 h 605239"/>
              <a:gd name="connsiteX248" fmla="*/ 373273 h 605239"/>
              <a:gd name="connsiteY248" fmla="*/ 373273 h 605239"/>
              <a:gd name="connsiteX249" fmla="*/ 373273 h 605239"/>
              <a:gd name="connsiteY249" fmla="*/ 373273 h 605239"/>
              <a:gd name="connsiteX250" fmla="*/ 373273 h 605239"/>
              <a:gd name="connsiteY250" fmla="*/ 373273 h 605239"/>
              <a:gd name="connsiteX251" fmla="*/ 373273 h 605239"/>
              <a:gd name="connsiteY251" fmla="*/ 373273 h 605239"/>
              <a:gd name="connsiteX252" fmla="*/ 373273 h 605239"/>
              <a:gd name="connsiteY252" fmla="*/ 373273 h 605239"/>
              <a:gd name="connsiteX253" fmla="*/ 373273 h 605239"/>
              <a:gd name="connsiteY253" fmla="*/ 373273 h 605239"/>
              <a:gd name="connsiteX254" fmla="*/ 373273 h 605239"/>
              <a:gd name="connsiteY254" fmla="*/ 373273 h 605239"/>
              <a:gd name="connsiteX255" fmla="*/ 373273 h 605239"/>
              <a:gd name="connsiteY255" fmla="*/ 373273 h 605239"/>
              <a:gd name="connsiteX256" fmla="*/ 373273 h 605239"/>
              <a:gd name="connsiteY256" fmla="*/ 373273 h 605239"/>
              <a:gd name="connsiteX257" fmla="*/ 373273 h 605239"/>
              <a:gd name="connsiteY257" fmla="*/ 373273 h 605239"/>
              <a:gd name="connsiteX258" fmla="*/ 373273 h 605239"/>
              <a:gd name="connsiteY258" fmla="*/ 373273 h 605239"/>
              <a:gd name="connsiteX259" fmla="*/ 373273 h 605239"/>
              <a:gd name="connsiteY259" fmla="*/ 373273 h 605239"/>
              <a:gd name="connsiteX260" fmla="*/ 373273 h 605239"/>
              <a:gd name="connsiteY260" fmla="*/ 373273 h 605239"/>
              <a:gd name="connsiteX261" fmla="*/ 373273 h 605239"/>
              <a:gd name="connsiteY261" fmla="*/ 373273 h 605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</a:cxnLst>
            <a:rect l="l" t="t" r="r" b="b"/>
            <a:pathLst>
              <a:path w="570954" h="606810">
                <a:moveTo>
                  <a:pt x="425816" y="564142"/>
                </a:moveTo>
                <a:lnTo>
                  <a:pt x="425816" y="577028"/>
                </a:lnTo>
                <a:cubicBezTo>
                  <a:pt x="425816" y="585549"/>
                  <a:pt x="432687" y="592408"/>
                  <a:pt x="441225" y="592408"/>
                </a:cubicBezTo>
                <a:lnTo>
                  <a:pt x="518271" y="592408"/>
                </a:lnTo>
                <a:cubicBezTo>
                  <a:pt x="526809" y="592408"/>
                  <a:pt x="533680" y="585549"/>
                  <a:pt x="533680" y="577028"/>
                </a:cubicBezTo>
                <a:lnTo>
                  <a:pt x="533680" y="564142"/>
                </a:lnTo>
                <a:close/>
                <a:moveTo>
                  <a:pt x="30513" y="557335"/>
                </a:moveTo>
                <a:lnTo>
                  <a:pt x="30513" y="583112"/>
                </a:lnTo>
                <a:cubicBezTo>
                  <a:pt x="35718" y="586646"/>
                  <a:pt x="64031" y="592882"/>
                  <a:pt x="115036" y="592882"/>
                </a:cubicBezTo>
                <a:cubicBezTo>
                  <a:pt x="151468" y="592882"/>
                  <a:pt x="176033" y="589764"/>
                  <a:pt x="189149" y="586646"/>
                </a:cubicBezTo>
                <a:cubicBezTo>
                  <a:pt x="185818" y="583528"/>
                  <a:pt x="184153" y="579994"/>
                  <a:pt x="184153" y="576252"/>
                </a:cubicBezTo>
                <a:lnTo>
                  <a:pt x="184153" y="562116"/>
                </a:lnTo>
                <a:cubicBezTo>
                  <a:pt x="158546" y="566898"/>
                  <a:pt x="122322" y="567106"/>
                  <a:pt x="116285" y="567106"/>
                </a:cubicBezTo>
                <a:cubicBezTo>
                  <a:pt x="108582" y="567106"/>
                  <a:pt x="51956" y="566690"/>
                  <a:pt x="30513" y="557335"/>
                </a:cubicBezTo>
                <a:close/>
                <a:moveTo>
                  <a:pt x="195186" y="556712"/>
                </a:moveTo>
                <a:lnTo>
                  <a:pt x="195186" y="576044"/>
                </a:lnTo>
                <a:cubicBezTo>
                  <a:pt x="195186" y="582904"/>
                  <a:pt x="227038" y="595793"/>
                  <a:pt x="285746" y="595793"/>
                </a:cubicBezTo>
                <a:cubicBezTo>
                  <a:pt x="344245" y="595793"/>
                  <a:pt x="376097" y="582904"/>
                  <a:pt x="376097" y="576044"/>
                </a:cubicBezTo>
                <a:lnTo>
                  <a:pt x="376097" y="556712"/>
                </a:lnTo>
                <a:cubicBezTo>
                  <a:pt x="356945" y="566274"/>
                  <a:pt x="312185" y="569184"/>
                  <a:pt x="285746" y="569184"/>
                </a:cubicBezTo>
                <a:cubicBezTo>
                  <a:pt x="259098" y="569184"/>
                  <a:pt x="214339" y="566274"/>
                  <a:pt x="195186" y="556712"/>
                </a:cubicBezTo>
                <a:close/>
                <a:moveTo>
                  <a:pt x="437893" y="544605"/>
                </a:moveTo>
                <a:lnTo>
                  <a:pt x="437893" y="553126"/>
                </a:lnTo>
                <a:lnTo>
                  <a:pt x="521603" y="553126"/>
                </a:lnTo>
                <a:lnTo>
                  <a:pt x="521603" y="544605"/>
                </a:lnTo>
                <a:close/>
                <a:moveTo>
                  <a:pt x="479750" y="437550"/>
                </a:moveTo>
                <a:cubicBezTo>
                  <a:pt x="464353" y="437550"/>
                  <a:pt x="451660" y="451061"/>
                  <a:pt x="451660" y="467691"/>
                </a:cubicBezTo>
                <a:cubicBezTo>
                  <a:pt x="451660" y="484112"/>
                  <a:pt x="464353" y="497623"/>
                  <a:pt x="479750" y="497623"/>
                </a:cubicBezTo>
                <a:cubicBezTo>
                  <a:pt x="495355" y="497623"/>
                  <a:pt x="507840" y="484112"/>
                  <a:pt x="507840" y="467691"/>
                </a:cubicBezTo>
                <a:cubicBezTo>
                  <a:pt x="507840" y="451061"/>
                  <a:pt x="495355" y="437550"/>
                  <a:pt x="479750" y="437550"/>
                </a:cubicBezTo>
                <a:close/>
                <a:moveTo>
                  <a:pt x="479750" y="431314"/>
                </a:moveTo>
                <a:cubicBezTo>
                  <a:pt x="498685" y="431314"/>
                  <a:pt x="514290" y="447528"/>
                  <a:pt x="514290" y="467691"/>
                </a:cubicBezTo>
                <a:cubicBezTo>
                  <a:pt x="514290" y="487646"/>
                  <a:pt x="498685" y="504067"/>
                  <a:pt x="479750" y="504067"/>
                </a:cubicBezTo>
                <a:cubicBezTo>
                  <a:pt x="460815" y="504067"/>
                  <a:pt x="445418" y="487646"/>
                  <a:pt x="445418" y="467691"/>
                </a:cubicBezTo>
                <a:cubicBezTo>
                  <a:pt x="445418" y="447528"/>
                  <a:pt x="460815" y="431314"/>
                  <a:pt x="479750" y="431314"/>
                </a:cubicBezTo>
                <a:close/>
                <a:moveTo>
                  <a:pt x="285727" y="288305"/>
                </a:moveTo>
                <a:cubicBezTo>
                  <a:pt x="265949" y="288305"/>
                  <a:pt x="249918" y="305352"/>
                  <a:pt x="249918" y="326348"/>
                </a:cubicBezTo>
                <a:cubicBezTo>
                  <a:pt x="249918" y="347345"/>
                  <a:pt x="265949" y="364392"/>
                  <a:pt x="285727" y="364392"/>
                </a:cubicBezTo>
                <a:cubicBezTo>
                  <a:pt x="305297" y="364392"/>
                  <a:pt x="321328" y="347345"/>
                  <a:pt x="321328" y="326348"/>
                </a:cubicBezTo>
                <a:cubicBezTo>
                  <a:pt x="321328" y="305352"/>
                  <a:pt x="305297" y="288305"/>
                  <a:pt x="285727" y="288305"/>
                </a:cubicBezTo>
                <a:close/>
                <a:moveTo>
                  <a:pt x="285727" y="282068"/>
                </a:moveTo>
                <a:cubicBezTo>
                  <a:pt x="308837" y="282068"/>
                  <a:pt x="327574" y="301818"/>
                  <a:pt x="327574" y="326348"/>
                </a:cubicBezTo>
                <a:cubicBezTo>
                  <a:pt x="327574" y="350671"/>
                  <a:pt x="308837" y="370628"/>
                  <a:pt x="285727" y="370628"/>
                </a:cubicBezTo>
                <a:cubicBezTo>
                  <a:pt x="262618" y="370628"/>
                  <a:pt x="243672" y="350671"/>
                  <a:pt x="243672" y="326348"/>
                </a:cubicBezTo>
                <a:cubicBezTo>
                  <a:pt x="243672" y="301818"/>
                  <a:pt x="262618" y="282068"/>
                  <a:pt x="285727" y="282068"/>
                </a:cubicBezTo>
                <a:close/>
                <a:moveTo>
                  <a:pt x="253478" y="222652"/>
                </a:moveTo>
                <a:cubicBezTo>
                  <a:pt x="219336" y="232838"/>
                  <a:pt x="195186" y="258822"/>
                  <a:pt x="195186" y="289173"/>
                </a:cubicBezTo>
                <a:lnTo>
                  <a:pt x="195186" y="548189"/>
                </a:lnTo>
                <a:cubicBezTo>
                  <a:pt x="202264" y="553593"/>
                  <a:pt x="233908" y="561285"/>
                  <a:pt x="285746" y="561285"/>
                </a:cubicBezTo>
                <a:cubicBezTo>
                  <a:pt x="337375" y="561285"/>
                  <a:pt x="369019" y="553593"/>
                  <a:pt x="376097" y="548189"/>
                </a:cubicBezTo>
                <a:lnTo>
                  <a:pt x="376097" y="289173"/>
                </a:lnTo>
                <a:cubicBezTo>
                  <a:pt x="376097" y="258822"/>
                  <a:pt x="351948" y="232838"/>
                  <a:pt x="317806" y="222652"/>
                </a:cubicBezTo>
                <a:cubicBezTo>
                  <a:pt x="310728" y="227848"/>
                  <a:pt x="295531" y="229512"/>
                  <a:pt x="285746" y="229512"/>
                </a:cubicBezTo>
                <a:cubicBezTo>
                  <a:pt x="275753" y="229512"/>
                  <a:pt x="260556" y="227848"/>
                  <a:pt x="253478" y="222652"/>
                </a:cubicBezTo>
                <a:close/>
                <a:moveTo>
                  <a:pt x="399995" y="196475"/>
                </a:moveTo>
                <a:lnTo>
                  <a:pt x="429772" y="533589"/>
                </a:lnTo>
                <a:lnTo>
                  <a:pt x="529932" y="533589"/>
                </a:lnTo>
                <a:lnTo>
                  <a:pt x="559501" y="196475"/>
                </a:lnTo>
                <a:close/>
                <a:moveTo>
                  <a:pt x="116302" y="192263"/>
                </a:moveTo>
                <a:cubicBezTo>
                  <a:pt x="96732" y="192263"/>
                  <a:pt x="80702" y="208690"/>
                  <a:pt x="80702" y="228860"/>
                </a:cubicBezTo>
                <a:cubicBezTo>
                  <a:pt x="80702" y="249030"/>
                  <a:pt x="96732" y="265457"/>
                  <a:pt x="116302" y="265457"/>
                </a:cubicBezTo>
                <a:cubicBezTo>
                  <a:pt x="135871" y="265457"/>
                  <a:pt x="151901" y="249030"/>
                  <a:pt x="151901" y="228860"/>
                </a:cubicBezTo>
                <a:cubicBezTo>
                  <a:pt x="151901" y="208690"/>
                  <a:pt x="135871" y="192263"/>
                  <a:pt x="116302" y="192263"/>
                </a:cubicBezTo>
                <a:close/>
                <a:moveTo>
                  <a:pt x="116302" y="185817"/>
                </a:moveTo>
                <a:cubicBezTo>
                  <a:pt x="139410" y="185817"/>
                  <a:pt x="158147" y="205155"/>
                  <a:pt x="158147" y="228860"/>
                </a:cubicBezTo>
                <a:cubicBezTo>
                  <a:pt x="158147" y="252357"/>
                  <a:pt x="139410" y="271695"/>
                  <a:pt x="116302" y="271695"/>
                </a:cubicBezTo>
                <a:cubicBezTo>
                  <a:pt x="93193" y="271695"/>
                  <a:pt x="74456" y="252357"/>
                  <a:pt x="74456" y="228860"/>
                </a:cubicBezTo>
                <a:cubicBezTo>
                  <a:pt x="74456" y="205155"/>
                  <a:pt x="93193" y="185817"/>
                  <a:pt x="116302" y="185817"/>
                </a:cubicBezTo>
                <a:close/>
                <a:moveTo>
                  <a:pt x="551172" y="174236"/>
                </a:moveTo>
                <a:lnTo>
                  <a:pt x="547424" y="185459"/>
                </a:lnTo>
                <a:lnTo>
                  <a:pt x="559918" y="185459"/>
                </a:lnTo>
                <a:cubicBezTo>
                  <a:pt x="559918" y="180055"/>
                  <a:pt x="556170" y="175690"/>
                  <a:pt x="551172" y="174236"/>
                </a:cubicBezTo>
                <a:close/>
                <a:moveTo>
                  <a:pt x="534722" y="173404"/>
                </a:moveTo>
                <a:lnTo>
                  <a:pt x="529724" y="185459"/>
                </a:lnTo>
                <a:lnTo>
                  <a:pt x="544092" y="185459"/>
                </a:lnTo>
                <a:lnTo>
                  <a:pt x="548048" y="173612"/>
                </a:lnTo>
                <a:cubicBezTo>
                  <a:pt x="548048" y="173612"/>
                  <a:pt x="547840" y="173404"/>
                  <a:pt x="547632" y="173404"/>
                </a:cubicBezTo>
                <a:close/>
                <a:moveTo>
                  <a:pt x="517438" y="173404"/>
                </a:moveTo>
                <a:lnTo>
                  <a:pt x="513482" y="185459"/>
                </a:lnTo>
                <a:lnTo>
                  <a:pt x="526392" y="185459"/>
                </a:lnTo>
                <a:lnTo>
                  <a:pt x="531390" y="173404"/>
                </a:lnTo>
                <a:close/>
                <a:moveTo>
                  <a:pt x="501196" y="173404"/>
                </a:moveTo>
                <a:lnTo>
                  <a:pt x="497240" y="185459"/>
                </a:lnTo>
                <a:lnTo>
                  <a:pt x="510150" y="185459"/>
                </a:lnTo>
                <a:lnTo>
                  <a:pt x="514106" y="173404"/>
                </a:lnTo>
                <a:close/>
                <a:moveTo>
                  <a:pt x="484537" y="173404"/>
                </a:moveTo>
                <a:lnTo>
                  <a:pt x="479540" y="185459"/>
                </a:lnTo>
                <a:lnTo>
                  <a:pt x="493908" y="185459"/>
                </a:lnTo>
                <a:lnTo>
                  <a:pt x="497864" y="173404"/>
                </a:lnTo>
                <a:close/>
                <a:moveTo>
                  <a:pt x="466838" y="173404"/>
                </a:moveTo>
                <a:lnTo>
                  <a:pt x="461632" y="185459"/>
                </a:lnTo>
                <a:lnTo>
                  <a:pt x="476000" y="185459"/>
                </a:lnTo>
                <a:lnTo>
                  <a:pt x="480997" y="173404"/>
                </a:lnTo>
                <a:close/>
                <a:moveTo>
                  <a:pt x="451012" y="173404"/>
                </a:moveTo>
                <a:lnTo>
                  <a:pt x="446847" y="185459"/>
                </a:lnTo>
                <a:lnTo>
                  <a:pt x="458092" y="185459"/>
                </a:lnTo>
                <a:lnTo>
                  <a:pt x="463298" y="173404"/>
                </a:lnTo>
                <a:close/>
                <a:moveTo>
                  <a:pt x="434353" y="173404"/>
                </a:moveTo>
                <a:lnTo>
                  <a:pt x="429356" y="185459"/>
                </a:lnTo>
                <a:lnTo>
                  <a:pt x="443724" y="185459"/>
                </a:lnTo>
                <a:lnTo>
                  <a:pt x="447680" y="173404"/>
                </a:lnTo>
                <a:close/>
                <a:moveTo>
                  <a:pt x="416654" y="173404"/>
                </a:moveTo>
                <a:lnTo>
                  <a:pt x="411656" y="185459"/>
                </a:lnTo>
                <a:lnTo>
                  <a:pt x="425816" y="185459"/>
                </a:lnTo>
                <a:lnTo>
                  <a:pt x="430813" y="173404"/>
                </a:lnTo>
                <a:close/>
                <a:moveTo>
                  <a:pt x="413322" y="173404"/>
                </a:moveTo>
                <a:cubicBezTo>
                  <a:pt x="406242" y="173612"/>
                  <a:pt x="400620" y="178808"/>
                  <a:pt x="399787" y="185459"/>
                </a:cubicBezTo>
                <a:lnTo>
                  <a:pt x="408116" y="185459"/>
                </a:lnTo>
                <a:close/>
                <a:moveTo>
                  <a:pt x="413530" y="162389"/>
                </a:moveTo>
                <a:lnTo>
                  <a:pt x="547632" y="162389"/>
                </a:lnTo>
                <a:cubicBezTo>
                  <a:pt x="560542" y="162389"/>
                  <a:pt x="570746" y="172781"/>
                  <a:pt x="570954" y="185459"/>
                </a:cubicBezTo>
                <a:lnTo>
                  <a:pt x="570954" y="192110"/>
                </a:lnTo>
                <a:lnTo>
                  <a:pt x="570954" y="196475"/>
                </a:lnTo>
                <a:lnTo>
                  <a:pt x="570538" y="196475"/>
                </a:lnTo>
                <a:lnTo>
                  <a:pt x="539927" y="544605"/>
                </a:lnTo>
                <a:lnTo>
                  <a:pt x="528058" y="544605"/>
                </a:lnTo>
                <a:lnTo>
                  <a:pt x="528058" y="553126"/>
                </a:lnTo>
                <a:lnTo>
                  <a:pt x="544717" y="553126"/>
                </a:lnTo>
                <a:lnTo>
                  <a:pt x="544717" y="577028"/>
                </a:lnTo>
                <a:cubicBezTo>
                  <a:pt x="544717" y="591576"/>
                  <a:pt x="532847" y="603423"/>
                  <a:pt x="518271" y="603423"/>
                </a:cubicBezTo>
                <a:lnTo>
                  <a:pt x="441225" y="603423"/>
                </a:lnTo>
                <a:cubicBezTo>
                  <a:pt x="426649" y="603423"/>
                  <a:pt x="414779" y="591576"/>
                  <a:pt x="414779" y="577028"/>
                </a:cubicBezTo>
                <a:lnTo>
                  <a:pt x="414779" y="553126"/>
                </a:lnTo>
                <a:lnTo>
                  <a:pt x="431646" y="553126"/>
                </a:lnTo>
                <a:lnTo>
                  <a:pt x="431646" y="544605"/>
                </a:lnTo>
                <a:lnTo>
                  <a:pt x="419569" y="544605"/>
                </a:lnTo>
                <a:lnTo>
                  <a:pt x="388959" y="196475"/>
                </a:lnTo>
                <a:lnTo>
                  <a:pt x="388542" y="196475"/>
                </a:lnTo>
                <a:lnTo>
                  <a:pt x="388542" y="192110"/>
                </a:lnTo>
                <a:lnTo>
                  <a:pt x="388750" y="185459"/>
                </a:lnTo>
                <a:cubicBezTo>
                  <a:pt x="389791" y="172573"/>
                  <a:pt x="400411" y="162389"/>
                  <a:pt x="413530" y="162389"/>
                </a:cubicBezTo>
                <a:close/>
                <a:moveTo>
                  <a:pt x="257225" y="157377"/>
                </a:moveTo>
                <a:lnTo>
                  <a:pt x="257225" y="215584"/>
                </a:lnTo>
                <a:cubicBezTo>
                  <a:pt x="258058" y="217247"/>
                  <a:pt x="267634" y="221820"/>
                  <a:pt x="285746" y="221820"/>
                </a:cubicBezTo>
                <a:cubicBezTo>
                  <a:pt x="302609" y="221820"/>
                  <a:pt x="311977" y="217662"/>
                  <a:pt x="313851" y="215792"/>
                </a:cubicBezTo>
                <a:cubicBezTo>
                  <a:pt x="313851" y="215584"/>
                  <a:pt x="314059" y="215168"/>
                  <a:pt x="314059" y="214960"/>
                </a:cubicBezTo>
                <a:lnTo>
                  <a:pt x="314059" y="212050"/>
                </a:lnTo>
                <a:lnTo>
                  <a:pt x="314059" y="157377"/>
                </a:lnTo>
                <a:cubicBezTo>
                  <a:pt x="308022" y="161119"/>
                  <a:pt x="297821" y="163406"/>
                  <a:pt x="285746" y="163406"/>
                </a:cubicBezTo>
                <a:cubicBezTo>
                  <a:pt x="273463" y="163406"/>
                  <a:pt x="263262" y="161119"/>
                  <a:pt x="257225" y="157377"/>
                </a:cubicBezTo>
                <a:close/>
                <a:moveTo>
                  <a:pt x="257225" y="145528"/>
                </a:moveTo>
                <a:lnTo>
                  <a:pt x="257225" y="153636"/>
                </a:lnTo>
                <a:cubicBezTo>
                  <a:pt x="261805" y="157169"/>
                  <a:pt x="272214" y="160288"/>
                  <a:pt x="285746" y="160288"/>
                </a:cubicBezTo>
                <a:cubicBezTo>
                  <a:pt x="299070" y="160288"/>
                  <a:pt x="309479" y="157169"/>
                  <a:pt x="314059" y="153636"/>
                </a:cubicBezTo>
                <a:lnTo>
                  <a:pt x="314059" y="145528"/>
                </a:lnTo>
                <a:cubicBezTo>
                  <a:pt x="306981" y="149270"/>
                  <a:pt x="296363" y="151141"/>
                  <a:pt x="285746" y="151141"/>
                </a:cubicBezTo>
                <a:cubicBezTo>
                  <a:pt x="274920" y="151141"/>
                  <a:pt x="264303" y="149270"/>
                  <a:pt x="257225" y="145528"/>
                </a:cubicBezTo>
                <a:close/>
                <a:moveTo>
                  <a:pt x="285746" y="127235"/>
                </a:moveTo>
                <a:cubicBezTo>
                  <a:pt x="267218" y="127235"/>
                  <a:pt x="257225" y="132848"/>
                  <a:pt x="257225" y="135342"/>
                </a:cubicBezTo>
                <a:cubicBezTo>
                  <a:pt x="257225" y="137629"/>
                  <a:pt x="267218" y="143242"/>
                  <a:pt x="285746" y="143242"/>
                </a:cubicBezTo>
                <a:cubicBezTo>
                  <a:pt x="304066" y="143242"/>
                  <a:pt x="314059" y="137629"/>
                  <a:pt x="314059" y="135342"/>
                </a:cubicBezTo>
                <a:cubicBezTo>
                  <a:pt x="314059" y="132848"/>
                  <a:pt x="304066" y="127235"/>
                  <a:pt x="285746" y="127235"/>
                </a:cubicBezTo>
                <a:close/>
                <a:moveTo>
                  <a:pt x="83392" y="119336"/>
                </a:moveTo>
                <a:cubicBezTo>
                  <a:pt x="46127" y="134511"/>
                  <a:pt x="30513" y="174631"/>
                  <a:pt x="30513" y="193756"/>
                </a:cubicBezTo>
                <a:lnTo>
                  <a:pt x="30513" y="549436"/>
                </a:lnTo>
                <a:cubicBezTo>
                  <a:pt x="34885" y="553178"/>
                  <a:pt x="66945" y="559206"/>
                  <a:pt x="116285" y="559206"/>
                </a:cubicBezTo>
                <a:cubicBezTo>
                  <a:pt x="145847" y="559206"/>
                  <a:pt x="169163" y="557127"/>
                  <a:pt x="184153" y="554425"/>
                </a:cubicBezTo>
                <a:lnTo>
                  <a:pt x="184153" y="289173"/>
                </a:lnTo>
                <a:cubicBezTo>
                  <a:pt x="184153" y="273166"/>
                  <a:pt x="189774" y="258199"/>
                  <a:pt x="199766" y="245518"/>
                </a:cubicBezTo>
                <a:lnTo>
                  <a:pt x="199766" y="193756"/>
                </a:lnTo>
                <a:cubicBezTo>
                  <a:pt x="199766" y="175671"/>
                  <a:pt x="184153" y="136797"/>
                  <a:pt x="149178" y="120583"/>
                </a:cubicBezTo>
                <a:lnTo>
                  <a:pt x="149178" y="125364"/>
                </a:lnTo>
                <a:cubicBezTo>
                  <a:pt x="149178" y="137005"/>
                  <a:pt x="119616" y="137421"/>
                  <a:pt x="116285" y="137421"/>
                </a:cubicBezTo>
                <a:cubicBezTo>
                  <a:pt x="112954" y="137421"/>
                  <a:pt x="83392" y="137005"/>
                  <a:pt x="83392" y="125364"/>
                </a:cubicBezTo>
                <a:close/>
                <a:moveTo>
                  <a:pt x="18640" y="69634"/>
                </a:moveTo>
                <a:cubicBezTo>
                  <a:pt x="14061" y="76287"/>
                  <a:pt x="9898" y="83772"/>
                  <a:pt x="9898" y="86474"/>
                </a:cubicBezTo>
                <a:cubicBezTo>
                  <a:pt x="9898" y="91048"/>
                  <a:pt x="13853" y="94791"/>
                  <a:pt x="18640" y="94791"/>
                </a:cubicBezTo>
                <a:cubicBezTo>
                  <a:pt x="23636" y="94791"/>
                  <a:pt x="27591" y="91048"/>
                  <a:pt x="27591" y="86474"/>
                </a:cubicBezTo>
                <a:cubicBezTo>
                  <a:pt x="27591" y="83772"/>
                  <a:pt x="23428" y="76287"/>
                  <a:pt x="18640" y="69634"/>
                </a:cubicBezTo>
                <a:close/>
                <a:moveTo>
                  <a:pt x="91303" y="69237"/>
                </a:moveTo>
                <a:lnTo>
                  <a:pt x="91303" y="125364"/>
                </a:lnTo>
                <a:cubicBezTo>
                  <a:pt x="92344" y="126404"/>
                  <a:pt x="101088" y="129522"/>
                  <a:pt x="116285" y="129522"/>
                </a:cubicBezTo>
                <a:cubicBezTo>
                  <a:pt x="131482" y="129522"/>
                  <a:pt x="140226" y="126404"/>
                  <a:pt x="141475" y="124740"/>
                </a:cubicBezTo>
                <a:lnTo>
                  <a:pt x="141267" y="122454"/>
                </a:lnTo>
                <a:lnTo>
                  <a:pt x="141267" y="69237"/>
                </a:lnTo>
                <a:cubicBezTo>
                  <a:pt x="134813" y="72355"/>
                  <a:pt x="125445" y="73810"/>
                  <a:pt x="116285" y="73810"/>
                </a:cubicBezTo>
                <a:cubicBezTo>
                  <a:pt x="107125" y="73810"/>
                  <a:pt x="97757" y="72355"/>
                  <a:pt x="91303" y="69237"/>
                </a:cubicBezTo>
                <a:close/>
                <a:moveTo>
                  <a:pt x="18640" y="56329"/>
                </a:moveTo>
                <a:lnTo>
                  <a:pt x="21971" y="60487"/>
                </a:lnTo>
                <a:cubicBezTo>
                  <a:pt x="24052" y="63397"/>
                  <a:pt x="35292" y="78782"/>
                  <a:pt x="35292" y="86474"/>
                </a:cubicBezTo>
                <a:cubicBezTo>
                  <a:pt x="35292" y="95414"/>
                  <a:pt x="28007" y="102691"/>
                  <a:pt x="18640" y="102691"/>
                </a:cubicBezTo>
                <a:cubicBezTo>
                  <a:pt x="9482" y="102691"/>
                  <a:pt x="2197" y="95414"/>
                  <a:pt x="2197" y="86474"/>
                </a:cubicBezTo>
                <a:cubicBezTo>
                  <a:pt x="2197" y="78782"/>
                  <a:pt x="13437" y="63397"/>
                  <a:pt x="15518" y="60487"/>
                </a:cubicBezTo>
                <a:close/>
                <a:moveTo>
                  <a:pt x="101712" y="55725"/>
                </a:moveTo>
                <a:cubicBezTo>
                  <a:pt x="95258" y="57180"/>
                  <a:pt x="91719" y="59051"/>
                  <a:pt x="91303" y="60298"/>
                </a:cubicBezTo>
                <a:cubicBezTo>
                  <a:pt x="91927" y="61546"/>
                  <a:pt x="100255" y="65911"/>
                  <a:pt x="116285" y="65911"/>
                </a:cubicBezTo>
                <a:cubicBezTo>
                  <a:pt x="131899" y="65911"/>
                  <a:pt x="140226" y="61753"/>
                  <a:pt x="141267" y="60090"/>
                </a:cubicBezTo>
                <a:cubicBezTo>
                  <a:pt x="140642" y="59051"/>
                  <a:pt x="137520" y="57388"/>
                  <a:pt x="132107" y="55933"/>
                </a:cubicBezTo>
                <a:lnTo>
                  <a:pt x="131482" y="57388"/>
                </a:lnTo>
                <a:cubicBezTo>
                  <a:pt x="131274" y="58219"/>
                  <a:pt x="131066" y="58843"/>
                  <a:pt x="130650" y="59467"/>
                </a:cubicBezTo>
                <a:lnTo>
                  <a:pt x="130233" y="59883"/>
                </a:lnTo>
                <a:cubicBezTo>
                  <a:pt x="127735" y="62793"/>
                  <a:pt x="122114" y="64040"/>
                  <a:pt x="116701" y="64040"/>
                </a:cubicBezTo>
                <a:cubicBezTo>
                  <a:pt x="109415" y="64040"/>
                  <a:pt x="101504" y="61961"/>
                  <a:pt x="101504" y="56556"/>
                </a:cubicBezTo>
                <a:cubicBezTo>
                  <a:pt x="101712" y="56349"/>
                  <a:pt x="101712" y="55933"/>
                  <a:pt x="101712" y="55725"/>
                </a:cubicBezTo>
                <a:close/>
                <a:moveTo>
                  <a:pt x="108582" y="27246"/>
                </a:moveTo>
                <a:cubicBezTo>
                  <a:pt x="110039" y="33274"/>
                  <a:pt x="110039" y="49073"/>
                  <a:pt x="109623" y="55101"/>
                </a:cubicBezTo>
                <a:cubicBezTo>
                  <a:pt x="110872" y="55517"/>
                  <a:pt x="113162" y="56141"/>
                  <a:pt x="116493" y="56141"/>
                </a:cubicBezTo>
                <a:cubicBezTo>
                  <a:pt x="120032" y="56141"/>
                  <a:pt x="122530" y="55517"/>
                  <a:pt x="123779" y="55101"/>
                </a:cubicBezTo>
                <a:cubicBezTo>
                  <a:pt x="123571" y="54062"/>
                  <a:pt x="123571" y="52815"/>
                  <a:pt x="123571" y="51567"/>
                </a:cubicBezTo>
                <a:cubicBezTo>
                  <a:pt x="122947" y="43668"/>
                  <a:pt x="122530" y="34106"/>
                  <a:pt x="126069" y="27246"/>
                </a:cubicBezTo>
                <a:close/>
                <a:moveTo>
                  <a:pt x="66529" y="7913"/>
                </a:moveTo>
                <a:cubicBezTo>
                  <a:pt x="55703" y="7705"/>
                  <a:pt x="46335" y="9576"/>
                  <a:pt x="37175" y="13734"/>
                </a:cubicBezTo>
                <a:cubicBezTo>
                  <a:pt x="32803" y="15812"/>
                  <a:pt x="28015" y="17683"/>
                  <a:pt x="23435" y="19554"/>
                </a:cubicBezTo>
                <a:cubicBezTo>
                  <a:pt x="19271" y="21217"/>
                  <a:pt x="15108" y="22880"/>
                  <a:pt x="11152" y="24751"/>
                </a:cubicBezTo>
                <a:cubicBezTo>
                  <a:pt x="9070" y="25791"/>
                  <a:pt x="6780" y="27661"/>
                  <a:pt x="8238" y="30987"/>
                </a:cubicBezTo>
                <a:cubicBezTo>
                  <a:pt x="8654" y="32027"/>
                  <a:pt x="10111" y="34937"/>
                  <a:pt x="15316" y="33482"/>
                </a:cubicBezTo>
                <a:cubicBezTo>
                  <a:pt x="19480" y="32235"/>
                  <a:pt x="22602" y="30987"/>
                  <a:pt x="25101" y="29532"/>
                </a:cubicBezTo>
                <a:cubicBezTo>
                  <a:pt x="43837" y="19762"/>
                  <a:pt x="64031" y="15812"/>
                  <a:pt x="84849" y="18099"/>
                </a:cubicBezTo>
                <a:cubicBezTo>
                  <a:pt x="86307" y="18099"/>
                  <a:pt x="87972" y="18099"/>
                  <a:pt x="89637" y="18099"/>
                </a:cubicBezTo>
                <a:cubicBezTo>
                  <a:pt x="93593" y="18307"/>
                  <a:pt x="97757" y="18307"/>
                  <a:pt x="101088" y="19346"/>
                </a:cubicBezTo>
                <a:lnTo>
                  <a:pt x="137936" y="19346"/>
                </a:lnTo>
                <a:cubicBezTo>
                  <a:pt x="138144" y="19346"/>
                  <a:pt x="138352" y="19554"/>
                  <a:pt x="138560" y="19554"/>
                </a:cubicBezTo>
                <a:cubicBezTo>
                  <a:pt x="139185" y="19554"/>
                  <a:pt x="139810" y="19138"/>
                  <a:pt x="140642" y="19138"/>
                </a:cubicBezTo>
                <a:cubicBezTo>
                  <a:pt x="143557" y="19138"/>
                  <a:pt x="153550" y="18307"/>
                  <a:pt x="156672" y="17891"/>
                </a:cubicBezTo>
                <a:cubicBezTo>
                  <a:pt x="161877" y="17268"/>
                  <a:pt x="162502" y="14981"/>
                  <a:pt x="162502" y="12902"/>
                </a:cubicBezTo>
                <a:cubicBezTo>
                  <a:pt x="162502" y="11863"/>
                  <a:pt x="162502" y="8745"/>
                  <a:pt x="157297" y="8121"/>
                </a:cubicBezTo>
                <a:cubicBezTo>
                  <a:pt x="155840" y="7913"/>
                  <a:pt x="154382" y="7913"/>
                  <a:pt x="152925" y="8121"/>
                </a:cubicBezTo>
                <a:lnTo>
                  <a:pt x="126902" y="8121"/>
                </a:lnTo>
                <a:cubicBezTo>
                  <a:pt x="106708" y="8121"/>
                  <a:pt x="86515" y="8329"/>
                  <a:pt x="66529" y="7913"/>
                </a:cubicBezTo>
                <a:close/>
                <a:moveTo>
                  <a:pt x="66737" y="14"/>
                </a:moveTo>
                <a:cubicBezTo>
                  <a:pt x="86723" y="429"/>
                  <a:pt x="106708" y="222"/>
                  <a:pt x="126902" y="222"/>
                </a:cubicBezTo>
                <a:lnTo>
                  <a:pt x="152717" y="222"/>
                </a:lnTo>
                <a:cubicBezTo>
                  <a:pt x="154591" y="222"/>
                  <a:pt x="156256" y="222"/>
                  <a:pt x="157921" y="222"/>
                </a:cubicBezTo>
                <a:cubicBezTo>
                  <a:pt x="165624" y="1053"/>
                  <a:pt x="170412" y="6042"/>
                  <a:pt x="170412" y="13110"/>
                </a:cubicBezTo>
                <a:cubicBezTo>
                  <a:pt x="170412" y="20178"/>
                  <a:pt x="165832" y="24959"/>
                  <a:pt x="157921" y="25583"/>
                </a:cubicBezTo>
                <a:cubicBezTo>
                  <a:pt x="151260" y="26414"/>
                  <a:pt x="143557" y="27038"/>
                  <a:pt x="140434" y="27038"/>
                </a:cubicBezTo>
                <a:cubicBezTo>
                  <a:pt x="137311" y="27246"/>
                  <a:pt x="135646" y="27661"/>
                  <a:pt x="134189" y="29324"/>
                </a:cubicBezTo>
                <a:cubicBezTo>
                  <a:pt x="130858" y="32858"/>
                  <a:pt x="130858" y="40550"/>
                  <a:pt x="131274" y="47826"/>
                </a:cubicBezTo>
                <a:cubicBezTo>
                  <a:pt x="141267" y="49696"/>
                  <a:pt x="149178" y="53646"/>
                  <a:pt x="149178" y="60090"/>
                </a:cubicBezTo>
                <a:cubicBezTo>
                  <a:pt x="149178" y="60506"/>
                  <a:pt x="148970" y="60714"/>
                  <a:pt x="148761" y="61130"/>
                </a:cubicBezTo>
                <a:cubicBezTo>
                  <a:pt x="148970" y="60922"/>
                  <a:pt x="148970" y="60922"/>
                  <a:pt x="149178" y="60922"/>
                </a:cubicBezTo>
                <a:lnTo>
                  <a:pt x="149178" y="108526"/>
                </a:lnTo>
                <a:cubicBezTo>
                  <a:pt x="192272" y="125364"/>
                  <a:pt x="210592" y="171721"/>
                  <a:pt x="210592" y="193756"/>
                </a:cubicBezTo>
                <a:lnTo>
                  <a:pt x="210592" y="233877"/>
                </a:lnTo>
                <a:cubicBezTo>
                  <a:pt x="221209" y="224522"/>
                  <a:pt x="234533" y="217039"/>
                  <a:pt x="249314" y="212466"/>
                </a:cubicBezTo>
                <a:lnTo>
                  <a:pt x="249314" y="132640"/>
                </a:lnTo>
                <a:cubicBezTo>
                  <a:pt x="249522" y="132848"/>
                  <a:pt x="249730" y="133056"/>
                  <a:pt x="249938" y="133263"/>
                </a:cubicBezTo>
                <a:cubicBezTo>
                  <a:pt x="254310" y="114762"/>
                  <a:pt x="319263" y="114970"/>
                  <a:pt x="321762" y="134303"/>
                </a:cubicBezTo>
                <a:cubicBezTo>
                  <a:pt x="321762" y="134095"/>
                  <a:pt x="321762" y="134095"/>
                  <a:pt x="321970" y="133887"/>
                </a:cubicBezTo>
                <a:lnTo>
                  <a:pt x="321970" y="212258"/>
                </a:lnTo>
                <a:cubicBezTo>
                  <a:pt x="360067" y="224107"/>
                  <a:pt x="387131" y="254249"/>
                  <a:pt x="387131" y="289173"/>
                </a:cubicBezTo>
                <a:lnTo>
                  <a:pt x="387131" y="576044"/>
                </a:lnTo>
                <a:cubicBezTo>
                  <a:pt x="387131" y="597248"/>
                  <a:pt x="334669" y="606810"/>
                  <a:pt x="285746" y="606810"/>
                </a:cubicBezTo>
                <a:cubicBezTo>
                  <a:pt x="253894" y="606810"/>
                  <a:pt x="220585" y="602653"/>
                  <a:pt x="201015" y="594130"/>
                </a:cubicBezTo>
                <a:cubicBezTo>
                  <a:pt x="180405" y="602861"/>
                  <a:pt x="132523" y="603900"/>
                  <a:pt x="115036" y="603900"/>
                </a:cubicBezTo>
                <a:cubicBezTo>
                  <a:pt x="92760" y="603900"/>
                  <a:pt x="19480" y="602445"/>
                  <a:pt x="19480" y="584359"/>
                </a:cubicBezTo>
                <a:lnTo>
                  <a:pt x="19480" y="193756"/>
                </a:lnTo>
                <a:cubicBezTo>
                  <a:pt x="19480" y="174008"/>
                  <a:pt x="36134" y="123701"/>
                  <a:pt x="83392" y="107487"/>
                </a:cubicBezTo>
                <a:lnTo>
                  <a:pt x="83392" y="62169"/>
                </a:lnTo>
                <a:cubicBezTo>
                  <a:pt x="83600" y="62377"/>
                  <a:pt x="83808" y="62585"/>
                  <a:pt x="84016" y="62793"/>
                </a:cubicBezTo>
                <a:cubicBezTo>
                  <a:pt x="83808" y="61961"/>
                  <a:pt x="83392" y="60922"/>
                  <a:pt x="83392" y="60090"/>
                </a:cubicBezTo>
                <a:cubicBezTo>
                  <a:pt x="83392" y="53646"/>
                  <a:pt x="91719" y="49489"/>
                  <a:pt x="101920" y="47618"/>
                </a:cubicBezTo>
                <a:cubicBezTo>
                  <a:pt x="101920" y="40550"/>
                  <a:pt x="101712" y="31611"/>
                  <a:pt x="100879" y="28909"/>
                </a:cubicBezTo>
                <a:cubicBezTo>
                  <a:pt x="100047" y="26414"/>
                  <a:pt x="96924" y="26206"/>
                  <a:pt x="89429" y="25998"/>
                </a:cubicBezTo>
                <a:cubicBezTo>
                  <a:pt x="87764" y="25998"/>
                  <a:pt x="86098" y="25998"/>
                  <a:pt x="84225" y="25791"/>
                </a:cubicBezTo>
                <a:cubicBezTo>
                  <a:pt x="64655" y="23920"/>
                  <a:pt x="46127" y="27454"/>
                  <a:pt x="28848" y="36600"/>
                </a:cubicBezTo>
                <a:cubicBezTo>
                  <a:pt x="25725" y="38055"/>
                  <a:pt x="22186" y="39510"/>
                  <a:pt x="17606" y="40966"/>
                </a:cubicBezTo>
                <a:cubicBezTo>
                  <a:pt x="10320" y="43044"/>
                  <a:pt x="3866" y="40550"/>
                  <a:pt x="1160" y="34106"/>
                </a:cubicBezTo>
                <a:cubicBezTo>
                  <a:pt x="-1755" y="27661"/>
                  <a:pt x="951" y="20801"/>
                  <a:pt x="7821" y="17683"/>
                </a:cubicBezTo>
                <a:cubicBezTo>
                  <a:pt x="11985" y="15812"/>
                  <a:pt x="16357" y="14149"/>
                  <a:pt x="20521" y="12278"/>
                </a:cubicBezTo>
                <a:cubicBezTo>
                  <a:pt x="25101" y="10615"/>
                  <a:pt x="29472" y="8745"/>
                  <a:pt x="33844" y="6666"/>
                </a:cubicBezTo>
                <a:cubicBezTo>
                  <a:pt x="44045" y="1885"/>
                  <a:pt x="54663" y="-194"/>
                  <a:pt x="66737" y="14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任意多边形: 形状 81">
            <a:extLst>
              <a:ext uri="{FF2B5EF4-FFF2-40B4-BE49-F238E27FC236}">
                <a16:creationId xmlns:a16="http://schemas.microsoft.com/office/drawing/2014/main" id="{02874754-DCBE-B623-7718-3CF61CA4B429}"/>
              </a:ext>
            </a:extLst>
          </p:cNvPr>
          <p:cNvSpPr/>
          <p:nvPr/>
        </p:nvSpPr>
        <p:spPr>
          <a:xfrm>
            <a:off x="7267314" y="2440447"/>
            <a:ext cx="441244" cy="332794"/>
          </a:xfrm>
          <a:custGeom>
            <a:avLst/>
            <a:gdLst>
              <a:gd name="connsiteX0" fmla="*/ 198922 w 501726"/>
              <a:gd name="connsiteY0" fmla="*/ 353852 h 447809"/>
              <a:gd name="connsiteX1" fmla="*/ 227354 w 501726"/>
              <a:gd name="connsiteY1" fmla="*/ 363567 h 447809"/>
              <a:gd name="connsiteX2" fmla="*/ 288933 w 501726"/>
              <a:gd name="connsiteY2" fmla="*/ 353852 h 447809"/>
              <a:gd name="connsiteX3" fmla="*/ 291410 w 501726"/>
              <a:gd name="connsiteY3" fmla="*/ 358138 h 447809"/>
              <a:gd name="connsiteX4" fmla="*/ 245690 w 501726"/>
              <a:gd name="connsiteY4" fmla="*/ 370234 h 447809"/>
              <a:gd name="connsiteX5" fmla="*/ 226306 w 501726"/>
              <a:gd name="connsiteY5" fmla="*/ 368377 h 447809"/>
              <a:gd name="connsiteX6" fmla="*/ 196445 w 501726"/>
              <a:gd name="connsiteY6" fmla="*/ 358138 h 447809"/>
              <a:gd name="connsiteX7" fmla="*/ 4763 w 501726"/>
              <a:gd name="connsiteY7" fmla="*/ 228394 h 447809"/>
              <a:gd name="connsiteX8" fmla="*/ 33245 w 501726"/>
              <a:gd name="connsiteY8" fmla="*/ 291200 h 447809"/>
              <a:gd name="connsiteX9" fmla="*/ 140409 w 501726"/>
              <a:gd name="connsiteY9" fmla="*/ 377052 h 447809"/>
              <a:gd name="connsiteX10" fmla="*/ 139075 w 501726"/>
              <a:gd name="connsiteY10" fmla="*/ 381813 h 447809"/>
              <a:gd name="connsiteX11" fmla="*/ 71776 w 501726"/>
              <a:gd name="connsiteY11" fmla="*/ 344482 h 447809"/>
              <a:gd name="connsiteX12" fmla="*/ 29101 w 501726"/>
              <a:gd name="connsiteY12" fmla="*/ 293723 h 447809"/>
              <a:gd name="connsiteX13" fmla="*/ 0 w 501726"/>
              <a:gd name="connsiteY13" fmla="*/ 229680 h 447809"/>
              <a:gd name="connsiteX14" fmla="*/ 379135 w 501726"/>
              <a:gd name="connsiteY14" fmla="*/ 191312 h 447809"/>
              <a:gd name="connsiteX15" fmla="*/ 382516 w 501726"/>
              <a:gd name="connsiteY15" fmla="*/ 194884 h 447809"/>
              <a:gd name="connsiteX16" fmla="*/ 332272 w 501726"/>
              <a:gd name="connsiteY16" fmla="*/ 214886 h 447809"/>
              <a:gd name="connsiteX17" fmla="*/ 314651 w 501726"/>
              <a:gd name="connsiteY17" fmla="*/ 213028 h 447809"/>
              <a:gd name="connsiteX18" fmla="*/ 280599 w 501726"/>
              <a:gd name="connsiteY18" fmla="*/ 199694 h 447809"/>
              <a:gd name="connsiteX19" fmla="*/ 283266 w 501726"/>
              <a:gd name="connsiteY19" fmla="*/ 195598 h 447809"/>
              <a:gd name="connsiteX20" fmla="*/ 315794 w 501726"/>
              <a:gd name="connsiteY20" fmla="*/ 208266 h 447809"/>
              <a:gd name="connsiteX21" fmla="*/ 379135 w 501726"/>
              <a:gd name="connsiteY21" fmla="*/ 191312 h 447809"/>
              <a:gd name="connsiteX22" fmla="*/ 146465 w 501726"/>
              <a:gd name="connsiteY22" fmla="*/ 123605 h 447809"/>
              <a:gd name="connsiteX23" fmla="*/ 147702 w 501726"/>
              <a:gd name="connsiteY23" fmla="*/ 130751 h 447809"/>
              <a:gd name="connsiteX24" fmla="*/ 146750 w 501726"/>
              <a:gd name="connsiteY24" fmla="*/ 133990 h 447809"/>
              <a:gd name="connsiteX25" fmla="*/ 143656 w 501726"/>
              <a:gd name="connsiteY25" fmla="*/ 135134 h 447809"/>
              <a:gd name="connsiteX26" fmla="*/ 131518 w 501726"/>
              <a:gd name="connsiteY26" fmla="*/ 133609 h 447809"/>
              <a:gd name="connsiteX27" fmla="*/ 131898 w 501726"/>
              <a:gd name="connsiteY27" fmla="*/ 185678 h 447809"/>
              <a:gd name="connsiteX28" fmla="*/ 153129 w 501726"/>
              <a:gd name="connsiteY28" fmla="*/ 200064 h 447809"/>
              <a:gd name="connsiteX29" fmla="*/ 170836 w 501726"/>
              <a:gd name="connsiteY29" fmla="*/ 177150 h 447809"/>
              <a:gd name="connsiteX30" fmla="*/ 171264 w 501726"/>
              <a:gd name="connsiteY30" fmla="*/ 173863 h 447809"/>
              <a:gd name="connsiteX31" fmla="*/ 174549 w 501726"/>
              <a:gd name="connsiteY31" fmla="*/ 174530 h 447809"/>
              <a:gd name="connsiteX32" fmla="*/ 186972 w 501726"/>
              <a:gd name="connsiteY32" fmla="*/ 172577 h 447809"/>
              <a:gd name="connsiteX33" fmla="*/ 193874 w 501726"/>
              <a:gd name="connsiteY33" fmla="*/ 158095 h 447809"/>
              <a:gd name="connsiteX34" fmla="*/ 189400 w 501726"/>
              <a:gd name="connsiteY34" fmla="*/ 141327 h 447809"/>
              <a:gd name="connsiteX35" fmla="*/ 146465 w 501726"/>
              <a:gd name="connsiteY35" fmla="*/ 123605 h 447809"/>
              <a:gd name="connsiteX36" fmla="*/ 97237 w 501726"/>
              <a:gd name="connsiteY36" fmla="*/ 120787 h 447809"/>
              <a:gd name="connsiteX37" fmla="*/ 47895 w 501726"/>
              <a:gd name="connsiteY37" fmla="*/ 137214 h 447809"/>
              <a:gd name="connsiteX38" fmla="*/ 40751 w 501726"/>
              <a:gd name="connsiteY38" fmla="*/ 161829 h 447809"/>
              <a:gd name="connsiteX39" fmla="*/ 67994 w 501726"/>
              <a:gd name="connsiteY39" fmla="*/ 171542 h 447809"/>
              <a:gd name="connsiteX40" fmla="*/ 71232 w 501726"/>
              <a:gd name="connsiteY40" fmla="*/ 170923 h 447809"/>
              <a:gd name="connsiteX41" fmla="*/ 71613 w 501726"/>
              <a:gd name="connsiteY41" fmla="*/ 174209 h 447809"/>
              <a:gd name="connsiteX42" fmla="*/ 77329 w 501726"/>
              <a:gd name="connsiteY42" fmla="*/ 185445 h 447809"/>
              <a:gd name="connsiteX43" fmla="*/ 93236 w 501726"/>
              <a:gd name="connsiteY43" fmla="*/ 187540 h 447809"/>
              <a:gd name="connsiteX44" fmla="*/ 107810 w 501726"/>
              <a:gd name="connsiteY44" fmla="*/ 178113 h 447809"/>
              <a:gd name="connsiteX45" fmla="*/ 111334 w 501726"/>
              <a:gd name="connsiteY45" fmla="*/ 131786 h 447809"/>
              <a:gd name="connsiteX46" fmla="*/ 104952 w 501726"/>
              <a:gd name="connsiteY46" fmla="*/ 135214 h 447809"/>
              <a:gd name="connsiteX47" fmla="*/ 101571 w 501726"/>
              <a:gd name="connsiteY47" fmla="*/ 135309 h 447809"/>
              <a:gd name="connsiteX48" fmla="*/ 99570 w 501726"/>
              <a:gd name="connsiteY48" fmla="*/ 132690 h 447809"/>
              <a:gd name="connsiteX49" fmla="*/ 144513 w 501726"/>
              <a:gd name="connsiteY49" fmla="*/ 118937 h 447809"/>
              <a:gd name="connsiteX50" fmla="*/ 193256 w 501726"/>
              <a:gd name="connsiteY50" fmla="*/ 138564 h 447809"/>
              <a:gd name="connsiteX51" fmla="*/ 198634 w 501726"/>
              <a:gd name="connsiteY51" fmla="*/ 158857 h 447809"/>
              <a:gd name="connsiteX52" fmla="*/ 189733 w 501726"/>
              <a:gd name="connsiteY52" fmla="*/ 176722 h 447809"/>
              <a:gd name="connsiteX53" fmla="*/ 175406 w 501726"/>
              <a:gd name="connsiteY53" fmla="*/ 179818 h 447809"/>
              <a:gd name="connsiteX54" fmla="*/ 153271 w 501726"/>
              <a:gd name="connsiteY54" fmla="*/ 205066 h 447809"/>
              <a:gd name="connsiteX55" fmla="*/ 152986 w 501726"/>
              <a:gd name="connsiteY55" fmla="*/ 205066 h 447809"/>
              <a:gd name="connsiteX56" fmla="*/ 127614 w 501726"/>
              <a:gd name="connsiteY56" fmla="*/ 188250 h 447809"/>
              <a:gd name="connsiteX57" fmla="*/ 127138 w 501726"/>
              <a:gd name="connsiteY57" fmla="*/ 131085 h 447809"/>
              <a:gd name="connsiteX58" fmla="*/ 131042 w 501726"/>
              <a:gd name="connsiteY58" fmla="*/ 128703 h 447809"/>
              <a:gd name="connsiteX59" fmla="*/ 142466 w 501726"/>
              <a:gd name="connsiteY59" fmla="*/ 130132 h 447809"/>
              <a:gd name="connsiteX60" fmla="*/ 141180 w 501726"/>
              <a:gd name="connsiteY60" fmla="*/ 123129 h 447809"/>
              <a:gd name="connsiteX61" fmla="*/ 141894 w 501726"/>
              <a:gd name="connsiteY61" fmla="*/ 120223 h 447809"/>
              <a:gd name="connsiteX62" fmla="*/ 144513 w 501726"/>
              <a:gd name="connsiteY62" fmla="*/ 118937 h 447809"/>
              <a:gd name="connsiteX63" fmla="*/ 98427 w 501726"/>
              <a:gd name="connsiteY63" fmla="*/ 115788 h 447809"/>
              <a:gd name="connsiteX64" fmla="*/ 101857 w 501726"/>
              <a:gd name="connsiteY64" fmla="*/ 118692 h 447809"/>
              <a:gd name="connsiteX65" fmla="*/ 104095 w 501726"/>
              <a:gd name="connsiteY65" fmla="*/ 130024 h 447809"/>
              <a:gd name="connsiteX66" fmla="*/ 110334 w 501726"/>
              <a:gd name="connsiteY66" fmla="*/ 126691 h 447809"/>
              <a:gd name="connsiteX67" fmla="*/ 113382 w 501726"/>
              <a:gd name="connsiteY67" fmla="*/ 126453 h 447809"/>
              <a:gd name="connsiteX68" fmla="*/ 115430 w 501726"/>
              <a:gd name="connsiteY68" fmla="*/ 128548 h 447809"/>
              <a:gd name="connsiteX69" fmla="*/ 111811 w 501726"/>
              <a:gd name="connsiteY69" fmla="*/ 180922 h 447809"/>
              <a:gd name="connsiteX70" fmla="*/ 94189 w 501726"/>
              <a:gd name="connsiteY70" fmla="*/ 192301 h 447809"/>
              <a:gd name="connsiteX71" fmla="*/ 87092 w 501726"/>
              <a:gd name="connsiteY71" fmla="*/ 193063 h 447809"/>
              <a:gd name="connsiteX72" fmla="*/ 74423 w 501726"/>
              <a:gd name="connsiteY72" fmla="*/ 189397 h 447809"/>
              <a:gd name="connsiteX73" fmla="*/ 66994 w 501726"/>
              <a:gd name="connsiteY73" fmla="*/ 176732 h 447809"/>
              <a:gd name="connsiteX74" fmla="*/ 35988 w 501726"/>
              <a:gd name="connsiteY74" fmla="*/ 163210 h 447809"/>
              <a:gd name="connsiteX75" fmla="*/ 44180 w 501726"/>
              <a:gd name="connsiteY75" fmla="*/ 133881 h 447809"/>
              <a:gd name="connsiteX76" fmla="*/ 98427 w 501726"/>
              <a:gd name="connsiteY76" fmla="*/ 115788 h 447809"/>
              <a:gd name="connsiteX77" fmla="*/ 179505 w 501726"/>
              <a:gd name="connsiteY77" fmla="*/ 52410 h 447809"/>
              <a:gd name="connsiteX78" fmla="*/ 149466 w 501726"/>
              <a:gd name="connsiteY78" fmla="*/ 87859 h 447809"/>
              <a:gd name="connsiteX79" fmla="*/ 156607 w 501726"/>
              <a:gd name="connsiteY79" fmla="*/ 88859 h 447809"/>
              <a:gd name="connsiteX80" fmla="*/ 159416 w 501726"/>
              <a:gd name="connsiteY80" fmla="*/ 90765 h 447809"/>
              <a:gd name="connsiteX81" fmla="*/ 159511 w 501726"/>
              <a:gd name="connsiteY81" fmla="*/ 94101 h 447809"/>
              <a:gd name="connsiteX82" fmla="*/ 154417 w 501726"/>
              <a:gd name="connsiteY82" fmla="*/ 105059 h 447809"/>
              <a:gd name="connsiteX83" fmla="*/ 204022 w 501726"/>
              <a:gd name="connsiteY83" fmla="*/ 120783 h 447809"/>
              <a:gd name="connsiteX84" fmla="*/ 224254 w 501726"/>
              <a:gd name="connsiteY84" fmla="*/ 105155 h 447809"/>
              <a:gd name="connsiteX85" fmla="*/ 207973 w 501726"/>
              <a:gd name="connsiteY85" fmla="*/ 81188 h 447809"/>
              <a:gd name="connsiteX86" fmla="*/ 204927 w 501726"/>
              <a:gd name="connsiteY86" fmla="*/ 79759 h 447809"/>
              <a:gd name="connsiteX87" fmla="*/ 206545 w 501726"/>
              <a:gd name="connsiteY87" fmla="*/ 76852 h 447809"/>
              <a:gd name="connsiteX88" fmla="*/ 208497 w 501726"/>
              <a:gd name="connsiteY88" fmla="*/ 64417 h 447809"/>
              <a:gd name="connsiteX89" fmla="*/ 196834 w 501726"/>
              <a:gd name="connsiteY89" fmla="*/ 53363 h 447809"/>
              <a:gd name="connsiteX90" fmla="*/ 179505 w 501726"/>
              <a:gd name="connsiteY90" fmla="*/ 52410 h 447809"/>
              <a:gd name="connsiteX91" fmla="*/ 178030 w 501726"/>
              <a:gd name="connsiteY91" fmla="*/ 47740 h 447809"/>
              <a:gd name="connsiteX92" fmla="*/ 198976 w 501726"/>
              <a:gd name="connsiteY92" fmla="*/ 48931 h 447809"/>
              <a:gd name="connsiteX93" fmla="*/ 213210 w 501726"/>
              <a:gd name="connsiteY93" fmla="*/ 62892 h 447809"/>
              <a:gd name="connsiteX94" fmla="*/ 211734 w 501726"/>
              <a:gd name="connsiteY94" fmla="*/ 77567 h 447809"/>
              <a:gd name="connsiteX95" fmla="*/ 228920 w 501726"/>
              <a:gd name="connsiteY95" fmla="*/ 106727 h 447809"/>
              <a:gd name="connsiteX96" fmla="*/ 205069 w 501726"/>
              <a:gd name="connsiteY96" fmla="*/ 125690 h 447809"/>
              <a:gd name="connsiteX97" fmla="*/ 196738 w 501726"/>
              <a:gd name="connsiteY97" fmla="*/ 126500 h 447809"/>
              <a:gd name="connsiteX98" fmla="*/ 150561 w 501726"/>
              <a:gd name="connsiteY98" fmla="*/ 108395 h 447809"/>
              <a:gd name="connsiteX99" fmla="*/ 149466 w 501726"/>
              <a:gd name="connsiteY99" fmla="*/ 104011 h 447809"/>
              <a:gd name="connsiteX100" fmla="*/ 154370 w 501726"/>
              <a:gd name="connsiteY100" fmla="*/ 93529 h 447809"/>
              <a:gd name="connsiteX101" fmla="*/ 147324 w 501726"/>
              <a:gd name="connsiteY101" fmla="*/ 92576 h 447809"/>
              <a:gd name="connsiteX102" fmla="*/ 144753 w 501726"/>
              <a:gd name="connsiteY102" fmla="*/ 90956 h 447809"/>
              <a:gd name="connsiteX103" fmla="*/ 144277 w 501726"/>
              <a:gd name="connsiteY103" fmla="*/ 88049 h 447809"/>
              <a:gd name="connsiteX104" fmla="*/ 178030 w 501726"/>
              <a:gd name="connsiteY104" fmla="*/ 47740 h 447809"/>
              <a:gd name="connsiteX105" fmla="*/ 54849 w 501726"/>
              <a:gd name="connsiteY105" fmla="*/ 39131 h 447809"/>
              <a:gd name="connsiteX106" fmla="*/ 42466 w 501726"/>
              <a:gd name="connsiteY106" fmla="*/ 43083 h 447809"/>
              <a:gd name="connsiteX107" fmla="*/ 41561 w 501726"/>
              <a:gd name="connsiteY107" fmla="*/ 71984 h 447809"/>
              <a:gd name="connsiteX108" fmla="*/ 43180 w 501726"/>
              <a:gd name="connsiteY108" fmla="*/ 74889 h 447809"/>
              <a:gd name="connsiteX109" fmla="*/ 40132 w 501726"/>
              <a:gd name="connsiteY109" fmla="*/ 76317 h 447809"/>
              <a:gd name="connsiteX110" fmla="*/ 31178 w 501726"/>
              <a:gd name="connsiteY110" fmla="*/ 85221 h 447809"/>
              <a:gd name="connsiteX111" fmla="*/ 34131 w 501726"/>
              <a:gd name="connsiteY111" fmla="*/ 100980 h 447809"/>
              <a:gd name="connsiteX112" fmla="*/ 47562 w 501726"/>
              <a:gd name="connsiteY112" fmla="*/ 111931 h 447809"/>
              <a:gd name="connsiteX113" fmla="*/ 92712 w 501726"/>
              <a:gd name="connsiteY113" fmla="*/ 100980 h 447809"/>
              <a:gd name="connsiteX114" fmla="*/ 87521 w 501726"/>
              <a:gd name="connsiteY114" fmla="*/ 95981 h 447809"/>
              <a:gd name="connsiteX115" fmla="*/ 86378 w 501726"/>
              <a:gd name="connsiteY115" fmla="*/ 92839 h 447809"/>
              <a:gd name="connsiteX116" fmla="*/ 88235 w 501726"/>
              <a:gd name="connsiteY116" fmla="*/ 90077 h 447809"/>
              <a:gd name="connsiteX117" fmla="*/ 98856 w 501726"/>
              <a:gd name="connsiteY117" fmla="*/ 84221 h 447809"/>
              <a:gd name="connsiteX118" fmla="*/ 67946 w 501726"/>
              <a:gd name="connsiteY118" fmla="*/ 42369 h 447809"/>
              <a:gd name="connsiteX119" fmla="*/ 54849 w 501726"/>
              <a:gd name="connsiteY119" fmla="*/ 39131 h 447809"/>
              <a:gd name="connsiteX120" fmla="*/ 53557 w 501726"/>
              <a:gd name="connsiteY120" fmla="*/ 34269 h 447809"/>
              <a:gd name="connsiteX121" fmla="*/ 69946 w 501726"/>
              <a:gd name="connsiteY121" fmla="*/ 37846 h 447809"/>
              <a:gd name="connsiteX122" fmla="*/ 103952 w 501726"/>
              <a:gd name="connsiteY122" fmla="*/ 83792 h 447809"/>
              <a:gd name="connsiteX123" fmla="*/ 102238 w 501726"/>
              <a:gd name="connsiteY123" fmla="*/ 88030 h 447809"/>
              <a:gd name="connsiteX124" fmla="*/ 92093 w 501726"/>
              <a:gd name="connsiteY124" fmla="*/ 93600 h 447809"/>
              <a:gd name="connsiteX125" fmla="*/ 97237 w 501726"/>
              <a:gd name="connsiteY125" fmla="*/ 98505 h 447809"/>
              <a:gd name="connsiteX126" fmla="*/ 98380 w 501726"/>
              <a:gd name="connsiteY126" fmla="*/ 101266 h 447809"/>
              <a:gd name="connsiteX127" fmla="*/ 96999 w 501726"/>
              <a:gd name="connsiteY127" fmla="*/ 103885 h 447809"/>
              <a:gd name="connsiteX128" fmla="*/ 58897 w 501726"/>
              <a:gd name="connsiteY128" fmla="*/ 118597 h 447809"/>
              <a:gd name="connsiteX129" fmla="*/ 46133 w 501726"/>
              <a:gd name="connsiteY129" fmla="*/ 116645 h 447809"/>
              <a:gd name="connsiteX130" fmla="*/ 29892 w 501726"/>
              <a:gd name="connsiteY130" fmla="*/ 103361 h 447809"/>
              <a:gd name="connsiteX131" fmla="*/ 26558 w 501726"/>
              <a:gd name="connsiteY131" fmla="*/ 83745 h 447809"/>
              <a:gd name="connsiteX132" fmla="*/ 36322 w 501726"/>
              <a:gd name="connsiteY132" fmla="*/ 72794 h 447809"/>
              <a:gd name="connsiteX133" fmla="*/ 39560 w 501726"/>
              <a:gd name="connsiteY133" fmla="*/ 39083 h 447809"/>
              <a:gd name="connsiteX134" fmla="*/ 53557 w 501726"/>
              <a:gd name="connsiteY134" fmla="*/ 34269 h 447809"/>
              <a:gd name="connsiteX135" fmla="*/ 489156 w 501726"/>
              <a:gd name="connsiteY135" fmla="*/ 17974 h 447809"/>
              <a:gd name="connsiteX136" fmla="*/ 499205 w 501726"/>
              <a:gd name="connsiteY136" fmla="*/ 170950 h 447809"/>
              <a:gd name="connsiteX137" fmla="*/ 473010 w 501726"/>
              <a:gd name="connsiteY137" fmla="*/ 245962 h 447809"/>
              <a:gd name="connsiteX138" fmla="*/ 439957 w 501726"/>
              <a:gd name="connsiteY138" fmla="*/ 397462 h 447809"/>
              <a:gd name="connsiteX139" fmla="*/ 441052 w 501726"/>
              <a:gd name="connsiteY139" fmla="*/ 400986 h 447809"/>
              <a:gd name="connsiteX140" fmla="*/ 437433 w 501726"/>
              <a:gd name="connsiteY140" fmla="*/ 400653 h 447809"/>
              <a:gd name="connsiteX141" fmla="*/ 374183 w 501726"/>
              <a:gd name="connsiteY141" fmla="*/ 362599 h 447809"/>
              <a:gd name="connsiteX142" fmla="*/ 377708 w 501726"/>
              <a:gd name="connsiteY142" fmla="*/ 359123 h 447809"/>
              <a:gd name="connsiteX143" fmla="*/ 434242 w 501726"/>
              <a:gd name="connsiteY143" fmla="*/ 395223 h 447809"/>
              <a:gd name="connsiteX144" fmla="*/ 468486 w 501726"/>
              <a:gd name="connsiteY144" fmla="*/ 244057 h 447809"/>
              <a:gd name="connsiteX145" fmla="*/ 494395 w 501726"/>
              <a:gd name="connsiteY145" fmla="*/ 170188 h 447809"/>
              <a:gd name="connsiteX146" fmla="*/ 494395 w 501726"/>
              <a:gd name="connsiteY146" fmla="*/ 170141 h 447809"/>
              <a:gd name="connsiteX147" fmla="*/ 484298 w 501726"/>
              <a:gd name="connsiteY147" fmla="*/ 18831 h 447809"/>
              <a:gd name="connsiteX148" fmla="*/ 296012 w 501726"/>
              <a:gd name="connsiteY148" fmla="*/ 12121 h 447809"/>
              <a:gd name="connsiteX149" fmla="*/ 321398 w 501726"/>
              <a:gd name="connsiteY149" fmla="*/ 64404 h 447809"/>
              <a:gd name="connsiteX150" fmla="*/ 433944 w 501726"/>
              <a:gd name="connsiteY150" fmla="*/ 153875 h 447809"/>
              <a:gd name="connsiteX151" fmla="*/ 435135 w 501726"/>
              <a:gd name="connsiteY151" fmla="*/ 154351 h 447809"/>
              <a:gd name="connsiteX152" fmla="*/ 435373 w 501726"/>
              <a:gd name="connsiteY152" fmla="*/ 155636 h 447809"/>
              <a:gd name="connsiteX153" fmla="*/ 431134 w 501726"/>
              <a:gd name="connsiteY153" fmla="*/ 221680 h 447809"/>
              <a:gd name="connsiteX154" fmla="*/ 399223 w 501726"/>
              <a:gd name="connsiteY154" fmla="*/ 311008 h 447809"/>
              <a:gd name="connsiteX155" fmla="*/ 338782 w 501726"/>
              <a:gd name="connsiteY155" fmla="*/ 395765 h 447809"/>
              <a:gd name="connsiteX156" fmla="*/ 248860 w 501726"/>
              <a:gd name="connsiteY156" fmla="*/ 447571 h 447809"/>
              <a:gd name="connsiteX157" fmla="*/ 248431 w 501726"/>
              <a:gd name="connsiteY157" fmla="*/ 447809 h 447809"/>
              <a:gd name="connsiteX158" fmla="*/ 248002 w 501726"/>
              <a:gd name="connsiteY158" fmla="*/ 447762 h 447809"/>
              <a:gd name="connsiteX159" fmla="*/ 148744 w 501726"/>
              <a:gd name="connsiteY159" fmla="*/ 386099 h 447809"/>
              <a:gd name="connsiteX160" fmla="*/ 74872 w 501726"/>
              <a:gd name="connsiteY160" fmla="*/ 251726 h 447809"/>
              <a:gd name="connsiteX161" fmla="*/ 79587 w 501726"/>
              <a:gd name="connsiteY161" fmla="*/ 250250 h 447809"/>
              <a:gd name="connsiteX162" fmla="*/ 152507 w 501726"/>
              <a:gd name="connsiteY162" fmla="*/ 382813 h 447809"/>
              <a:gd name="connsiteX163" fmla="*/ 248050 w 501726"/>
              <a:gd name="connsiteY163" fmla="*/ 442810 h 447809"/>
              <a:gd name="connsiteX164" fmla="*/ 394841 w 501726"/>
              <a:gd name="connsiteY164" fmla="*/ 308960 h 447809"/>
              <a:gd name="connsiteX165" fmla="*/ 430848 w 501726"/>
              <a:gd name="connsiteY165" fmla="*/ 158017 h 447809"/>
              <a:gd name="connsiteX166" fmla="*/ 360072 w 501726"/>
              <a:gd name="connsiteY166" fmla="*/ 114544 h 447809"/>
              <a:gd name="connsiteX167" fmla="*/ 317207 w 501726"/>
              <a:gd name="connsiteY167" fmla="*/ 67070 h 447809"/>
              <a:gd name="connsiteX168" fmla="*/ 291154 w 501726"/>
              <a:gd name="connsiteY168" fmla="*/ 13264 h 447809"/>
              <a:gd name="connsiteX169" fmla="*/ 143063 w 501726"/>
              <a:gd name="connsiteY169" fmla="*/ 5627 h 447809"/>
              <a:gd name="connsiteX170" fmla="*/ 128198 w 501726"/>
              <a:gd name="connsiteY170" fmla="*/ 16104 h 447809"/>
              <a:gd name="connsiteX171" fmla="*/ 125912 w 501726"/>
              <a:gd name="connsiteY171" fmla="*/ 18533 h 447809"/>
              <a:gd name="connsiteX172" fmla="*/ 123674 w 501726"/>
              <a:gd name="connsiteY172" fmla="*/ 16104 h 447809"/>
              <a:gd name="connsiteX173" fmla="*/ 112482 w 501726"/>
              <a:gd name="connsiteY173" fmla="*/ 10389 h 447809"/>
              <a:gd name="connsiteX174" fmla="*/ 98433 w 501726"/>
              <a:gd name="connsiteY174" fmla="*/ 18057 h 447809"/>
              <a:gd name="connsiteX175" fmla="*/ 92146 w 501726"/>
              <a:gd name="connsiteY175" fmla="*/ 34249 h 447809"/>
              <a:gd name="connsiteX176" fmla="*/ 116578 w 501726"/>
              <a:gd name="connsiteY176" fmla="*/ 73777 h 447809"/>
              <a:gd name="connsiteX177" fmla="*/ 119721 w 501726"/>
              <a:gd name="connsiteY177" fmla="*/ 67300 h 447809"/>
              <a:gd name="connsiteX178" fmla="*/ 122388 w 501726"/>
              <a:gd name="connsiteY178" fmla="*/ 65252 h 447809"/>
              <a:gd name="connsiteX179" fmla="*/ 122959 w 501726"/>
              <a:gd name="connsiteY179" fmla="*/ 65157 h 447809"/>
              <a:gd name="connsiteX180" fmla="*/ 125436 w 501726"/>
              <a:gd name="connsiteY180" fmla="*/ 66157 h 447809"/>
              <a:gd name="connsiteX181" fmla="*/ 134294 w 501726"/>
              <a:gd name="connsiteY181" fmla="*/ 74444 h 447809"/>
              <a:gd name="connsiteX182" fmla="*/ 164632 w 501726"/>
              <a:gd name="connsiteY182" fmla="*/ 32106 h 447809"/>
              <a:gd name="connsiteX183" fmla="*/ 155964 w 501726"/>
              <a:gd name="connsiteY183" fmla="*/ 8008 h 447809"/>
              <a:gd name="connsiteX184" fmla="*/ 143063 w 501726"/>
              <a:gd name="connsiteY184" fmla="*/ 5627 h 447809"/>
              <a:gd name="connsiteX185" fmla="*/ 145379 w 501726"/>
              <a:gd name="connsiteY185" fmla="*/ 97 h 447809"/>
              <a:gd name="connsiteX186" fmla="*/ 158869 w 501726"/>
              <a:gd name="connsiteY186" fmla="*/ 4055 h 447809"/>
              <a:gd name="connsiteX187" fmla="*/ 169442 w 501726"/>
              <a:gd name="connsiteY187" fmla="*/ 32629 h 447809"/>
              <a:gd name="connsiteX188" fmla="*/ 136247 w 501726"/>
              <a:gd name="connsiteY188" fmla="*/ 79111 h 447809"/>
              <a:gd name="connsiteX189" fmla="*/ 134199 w 501726"/>
              <a:gd name="connsiteY189" fmla="*/ 79730 h 447809"/>
              <a:gd name="connsiteX190" fmla="*/ 131770 w 501726"/>
              <a:gd name="connsiteY190" fmla="*/ 78777 h 447809"/>
              <a:gd name="connsiteX191" fmla="*/ 123293 w 501726"/>
              <a:gd name="connsiteY191" fmla="*/ 70919 h 447809"/>
              <a:gd name="connsiteX192" fmla="*/ 120197 w 501726"/>
              <a:gd name="connsiteY192" fmla="*/ 77301 h 447809"/>
              <a:gd name="connsiteX193" fmla="*/ 117911 w 501726"/>
              <a:gd name="connsiteY193" fmla="*/ 79254 h 447809"/>
              <a:gd name="connsiteX194" fmla="*/ 114958 w 501726"/>
              <a:gd name="connsiteY194" fmla="*/ 78777 h 447809"/>
              <a:gd name="connsiteX195" fmla="*/ 87098 w 501726"/>
              <a:gd name="connsiteY195" fmla="*/ 34249 h 447809"/>
              <a:gd name="connsiteX196" fmla="*/ 94670 w 501726"/>
              <a:gd name="connsiteY196" fmla="*/ 14723 h 447809"/>
              <a:gd name="connsiteX197" fmla="*/ 112339 w 501726"/>
              <a:gd name="connsiteY197" fmla="*/ 5484 h 447809"/>
              <a:gd name="connsiteX198" fmla="*/ 125817 w 501726"/>
              <a:gd name="connsiteY198" fmla="*/ 11389 h 447809"/>
              <a:gd name="connsiteX199" fmla="*/ 145379 w 501726"/>
              <a:gd name="connsiteY199" fmla="*/ 97 h 447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</a:cxnLst>
            <a:rect l="l" t="t" r="r" b="b"/>
            <a:pathLst>
              <a:path w="501726" h="447809">
                <a:moveTo>
                  <a:pt x="198922" y="353852"/>
                </a:moveTo>
                <a:cubicBezTo>
                  <a:pt x="199017" y="353947"/>
                  <a:pt x="210590" y="360424"/>
                  <a:pt x="227354" y="363567"/>
                </a:cubicBezTo>
                <a:cubicBezTo>
                  <a:pt x="242784" y="366472"/>
                  <a:pt x="265978" y="367139"/>
                  <a:pt x="288933" y="353852"/>
                </a:cubicBezTo>
                <a:lnTo>
                  <a:pt x="291410" y="358138"/>
                </a:lnTo>
                <a:cubicBezTo>
                  <a:pt x="275455" y="367377"/>
                  <a:pt x="259453" y="370234"/>
                  <a:pt x="245690" y="370234"/>
                </a:cubicBezTo>
                <a:cubicBezTo>
                  <a:pt x="238498" y="370234"/>
                  <a:pt x="231878" y="369472"/>
                  <a:pt x="226306" y="368377"/>
                </a:cubicBezTo>
                <a:cubicBezTo>
                  <a:pt x="208685" y="365043"/>
                  <a:pt x="196922" y="358471"/>
                  <a:pt x="196445" y="358138"/>
                </a:cubicBezTo>
                <a:close/>
                <a:moveTo>
                  <a:pt x="4763" y="228394"/>
                </a:moveTo>
                <a:cubicBezTo>
                  <a:pt x="4810" y="228680"/>
                  <a:pt x="12669" y="258249"/>
                  <a:pt x="33245" y="291200"/>
                </a:cubicBezTo>
                <a:cubicBezTo>
                  <a:pt x="52248" y="321484"/>
                  <a:pt x="86255" y="360957"/>
                  <a:pt x="140409" y="377052"/>
                </a:cubicBezTo>
                <a:lnTo>
                  <a:pt x="139075" y="381813"/>
                </a:lnTo>
                <a:cubicBezTo>
                  <a:pt x="114404" y="374480"/>
                  <a:pt x="91780" y="361910"/>
                  <a:pt x="71776" y="344482"/>
                </a:cubicBezTo>
                <a:cubicBezTo>
                  <a:pt x="55773" y="330531"/>
                  <a:pt x="41437" y="313484"/>
                  <a:pt x="29101" y="293723"/>
                </a:cubicBezTo>
                <a:cubicBezTo>
                  <a:pt x="8097" y="260154"/>
                  <a:pt x="95" y="229965"/>
                  <a:pt x="0" y="229680"/>
                </a:cubicBezTo>
                <a:close/>
                <a:moveTo>
                  <a:pt x="379135" y="191312"/>
                </a:moveTo>
                <a:lnTo>
                  <a:pt x="382516" y="194884"/>
                </a:lnTo>
                <a:cubicBezTo>
                  <a:pt x="368419" y="208076"/>
                  <a:pt x="351274" y="214886"/>
                  <a:pt x="332272" y="214886"/>
                </a:cubicBezTo>
                <a:cubicBezTo>
                  <a:pt x="326557" y="214886"/>
                  <a:pt x="320651" y="214267"/>
                  <a:pt x="314651" y="213028"/>
                </a:cubicBezTo>
                <a:cubicBezTo>
                  <a:pt x="295124" y="209028"/>
                  <a:pt x="281170" y="200027"/>
                  <a:pt x="280599" y="199694"/>
                </a:cubicBezTo>
                <a:lnTo>
                  <a:pt x="283266" y="195598"/>
                </a:lnTo>
                <a:cubicBezTo>
                  <a:pt x="283456" y="195693"/>
                  <a:pt x="297125" y="204504"/>
                  <a:pt x="315794" y="208266"/>
                </a:cubicBezTo>
                <a:cubicBezTo>
                  <a:pt x="340463" y="213267"/>
                  <a:pt x="361799" y="207552"/>
                  <a:pt x="379135" y="191312"/>
                </a:cubicBezTo>
                <a:close/>
                <a:moveTo>
                  <a:pt x="146465" y="123605"/>
                </a:moveTo>
                <a:lnTo>
                  <a:pt x="147702" y="130751"/>
                </a:lnTo>
                <a:cubicBezTo>
                  <a:pt x="147940" y="131942"/>
                  <a:pt x="147559" y="133133"/>
                  <a:pt x="146750" y="133990"/>
                </a:cubicBezTo>
                <a:cubicBezTo>
                  <a:pt x="145893" y="134800"/>
                  <a:pt x="144799" y="135229"/>
                  <a:pt x="143656" y="135134"/>
                </a:cubicBezTo>
                <a:lnTo>
                  <a:pt x="131518" y="133609"/>
                </a:lnTo>
                <a:cubicBezTo>
                  <a:pt x="129042" y="141136"/>
                  <a:pt x="121569" y="168004"/>
                  <a:pt x="131898" y="185678"/>
                </a:cubicBezTo>
                <a:cubicBezTo>
                  <a:pt x="137468" y="195158"/>
                  <a:pt x="144513" y="199969"/>
                  <a:pt x="153129" y="200064"/>
                </a:cubicBezTo>
                <a:cubicBezTo>
                  <a:pt x="162982" y="200207"/>
                  <a:pt x="168932" y="192537"/>
                  <a:pt x="170836" y="177150"/>
                </a:cubicBezTo>
                <a:lnTo>
                  <a:pt x="171264" y="173863"/>
                </a:lnTo>
                <a:lnTo>
                  <a:pt x="174549" y="174530"/>
                </a:lnTo>
                <a:cubicBezTo>
                  <a:pt x="179642" y="175531"/>
                  <a:pt x="183831" y="174911"/>
                  <a:pt x="186972" y="172577"/>
                </a:cubicBezTo>
                <a:cubicBezTo>
                  <a:pt x="190638" y="169909"/>
                  <a:pt x="193018" y="164907"/>
                  <a:pt x="193874" y="158095"/>
                </a:cubicBezTo>
                <a:cubicBezTo>
                  <a:pt x="194588" y="152188"/>
                  <a:pt x="193018" y="146233"/>
                  <a:pt x="189400" y="141327"/>
                </a:cubicBezTo>
                <a:cubicBezTo>
                  <a:pt x="177262" y="124558"/>
                  <a:pt x="153985" y="123510"/>
                  <a:pt x="146465" y="123605"/>
                </a:cubicBezTo>
                <a:close/>
                <a:moveTo>
                  <a:pt x="97237" y="120787"/>
                </a:moveTo>
                <a:cubicBezTo>
                  <a:pt x="89378" y="120787"/>
                  <a:pt x="61516" y="121978"/>
                  <a:pt x="47895" y="137214"/>
                </a:cubicBezTo>
                <a:cubicBezTo>
                  <a:pt x="40608" y="145355"/>
                  <a:pt x="38179" y="153640"/>
                  <a:pt x="40751" y="161829"/>
                </a:cubicBezTo>
                <a:cubicBezTo>
                  <a:pt x="43656" y="171209"/>
                  <a:pt x="52801" y="174542"/>
                  <a:pt x="67994" y="171542"/>
                </a:cubicBezTo>
                <a:lnTo>
                  <a:pt x="71232" y="170923"/>
                </a:lnTo>
                <a:lnTo>
                  <a:pt x="71613" y="174209"/>
                </a:lnTo>
                <a:cubicBezTo>
                  <a:pt x="72280" y="179351"/>
                  <a:pt x="74185" y="183112"/>
                  <a:pt x="77329" y="185445"/>
                </a:cubicBezTo>
                <a:cubicBezTo>
                  <a:pt x="81044" y="188112"/>
                  <a:pt x="86521" y="188826"/>
                  <a:pt x="93236" y="187540"/>
                </a:cubicBezTo>
                <a:cubicBezTo>
                  <a:pt x="98999" y="186397"/>
                  <a:pt x="104190" y="183065"/>
                  <a:pt x="107810" y="178113"/>
                </a:cubicBezTo>
                <a:cubicBezTo>
                  <a:pt x="119955" y="161401"/>
                  <a:pt x="113763" y="138880"/>
                  <a:pt x="111334" y="131786"/>
                </a:cubicBezTo>
                <a:lnTo>
                  <a:pt x="104952" y="135214"/>
                </a:lnTo>
                <a:cubicBezTo>
                  <a:pt x="103905" y="135738"/>
                  <a:pt x="102666" y="135785"/>
                  <a:pt x="101571" y="135309"/>
                </a:cubicBezTo>
                <a:cubicBezTo>
                  <a:pt x="100523" y="134833"/>
                  <a:pt x="99809" y="133833"/>
                  <a:pt x="99570" y="132690"/>
                </a:cubicBezTo>
                <a:close/>
                <a:moveTo>
                  <a:pt x="144513" y="118937"/>
                </a:moveTo>
                <a:cubicBezTo>
                  <a:pt x="150130" y="118699"/>
                  <a:pt x="178547" y="118365"/>
                  <a:pt x="193256" y="138564"/>
                </a:cubicBezTo>
                <a:cubicBezTo>
                  <a:pt x="197587" y="144518"/>
                  <a:pt x="199491" y="151712"/>
                  <a:pt x="198634" y="158857"/>
                </a:cubicBezTo>
                <a:cubicBezTo>
                  <a:pt x="197587" y="167099"/>
                  <a:pt x="194493" y="173244"/>
                  <a:pt x="189733" y="176722"/>
                </a:cubicBezTo>
                <a:cubicBezTo>
                  <a:pt x="185878" y="179532"/>
                  <a:pt x="181070" y="180628"/>
                  <a:pt x="175406" y="179818"/>
                </a:cubicBezTo>
                <a:cubicBezTo>
                  <a:pt x="172264" y="200541"/>
                  <a:pt x="161792" y="205066"/>
                  <a:pt x="153271" y="205066"/>
                </a:cubicBezTo>
                <a:lnTo>
                  <a:pt x="152986" y="205066"/>
                </a:lnTo>
                <a:cubicBezTo>
                  <a:pt x="142561" y="204971"/>
                  <a:pt x="134088" y="199254"/>
                  <a:pt x="127614" y="188250"/>
                </a:cubicBezTo>
                <a:cubicBezTo>
                  <a:pt x="115667" y="167670"/>
                  <a:pt x="125139" y="137039"/>
                  <a:pt x="127138" y="131085"/>
                </a:cubicBezTo>
                <a:cubicBezTo>
                  <a:pt x="127710" y="129465"/>
                  <a:pt x="129328" y="128464"/>
                  <a:pt x="131042" y="128703"/>
                </a:cubicBezTo>
                <a:lnTo>
                  <a:pt x="142466" y="130132"/>
                </a:lnTo>
                <a:lnTo>
                  <a:pt x="141180" y="123129"/>
                </a:lnTo>
                <a:cubicBezTo>
                  <a:pt x="141038" y="122081"/>
                  <a:pt x="141276" y="120985"/>
                  <a:pt x="141894" y="120223"/>
                </a:cubicBezTo>
                <a:cubicBezTo>
                  <a:pt x="142561" y="119461"/>
                  <a:pt x="143513" y="118937"/>
                  <a:pt x="144513" y="118937"/>
                </a:cubicBezTo>
                <a:close/>
                <a:moveTo>
                  <a:pt x="98427" y="115788"/>
                </a:moveTo>
                <a:cubicBezTo>
                  <a:pt x="100142" y="115788"/>
                  <a:pt x="101571" y="117073"/>
                  <a:pt x="101857" y="118692"/>
                </a:cubicBezTo>
                <a:lnTo>
                  <a:pt x="104095" y="130024"/>
                </a:lnTo>
                <a:lnTo>
                  <a:pt x="110334" y="126691"/>
                </a:lnTo>
                <a:cubicBezTo>
                  <a:pt x="111287" y="126215"/>
                  <a:pt x="112335" y="126072"/>
                  <a:pt x="113382" y="126453"/>
                </a:cubicBezTo>
                <a:cubicBezTo>
                  <a:pt x="114335" y="126834"/>
                  <a:pt x="115097" y="127596"/>
                  <a:pt x="115430" y="128548"/>
                </a:cubicBezTo>
                <a:cubicBezTo>
                  <a:pt x="117431" y="133786"/>
                  <a:pt x="126480" y="160782"/>
                  <a:pt x="111811" y="180922"/>
                </a:cubicBezTo>
                <a:cubicBezTo>
                  <a:pt x="107477" y="186874"/>
                  <a:pt x="101237" y="190921"/>
                  <a:pt x="94189" y="192301"/>
                </a:cubicBezTo>
                <a:cubicBezTo>
                  <a:pt x="91712" y="192825"/>
                  <a:pt x="89331" y="193063"/>
                  <a:pt x="87092" y="193063"/>
                </a:cubicBezTo>
                <a:cubicBezTo>
                  <a:pt x="82091" y="193063"/>
                  <a:pt x="77757" y="191778"/>
                  <a:pt x="74423" y="189397"/>
                </a:cubicBezTo>
                <a:cubicBezTo>
                  <a:pt x="70566" y="186636"/>
                  <a:pt x="68041" y="182350"/>
                  <a:pt x="66994" y="176732"/>
                </a:cubicBezTo>
                <a:cubicBezTo>
                  <a:pt x="45990" y="180255"/>
                  <a:pt x="38465" y="171447"/>
                  <a:pt x="35988" y="163210"/>
                </a:cubicBezTo>
                <a:cubicBezTo>
                  <a:pt x="32893" y="153307"/>
                  <a:pt x="35655" y="143403"/>
                  <a:pt x="44180" y="133881"/>
                </a:cubicBezTo>
                <a:cubicBezTo>
                  <a:pt x="60040" y="116169"/>
                  <a:pt x="92093" y="115740"/>
                  <a:pt x="98427" y="115788"/>
                </a:cubicBezTo>
                <a:close/>
                <a:moveTo>
                  <a:pt x="179505" y="52410"/>
                </a:moveTo>
                <a:cubicBezTo>
                  <a:pt x="159892" y="58794"/>
                  <a:pt x="151656" y="80664"/>
                  <a:pt x="149466" y="87859"/>
                </a:cubicBezTo>
                <a:lnTo>
                  <a:pt x="156607" y="88859"/>
                </a:lnTo>
                <a:cubicBezTo>
                  <a:pt x="157797" y="89050"/>
                  <a:pt x="158797" y="89765"/>
                  <a:pt x="159416" y="90765"/>
                </a:cubicBezTo>
                <a:cubicBezTo>
                  <a:pt x="159939" y="91813"/>
                  <a:pt x="159987" y="93052"/>
                  <a:pt x="159511" y="94101"/>
                </a:cubicBezTo>
                <a:lnTo>
                  <a:pt x="154417" y="105059"/>
                </a:lnTo>
                <a:cubicBezTo>
                  <a:pt x="160796" y="109729"/>
                  <a:pt x="183980" y="125166"/>
                  <a:pt x="204022" y="120783"/>
                </a:cubicBezTo>
                <a:cubicBezTo>
                  <a:pt x="214733" y="118496"/>
                  <a:pt x="221541" y="113159"/>
                  <a:pt x="224254" y="105155"/>
                </a:cubicBezTo>
                <a:cubicBezTo>
                  <a:pt x="227444" y="95768"/>
                  <a:pt x="221969" y="87763"/>
                  <a:pt x="207973" y="81188"/>
                </a:cubicBezTo>
                <a:lnTo>
                  <a:pt x="204927" y="79759"/>
                </a:lnTo>
                <a:lnTo>
                  <a:pt x="206545" y="76852"/>
                </a:lnTo>
                <a:cubicBezTo>
                  <a:pt x="209021" y="72326"/>
                  <a:pt x="209687" y="68085"/>
                  <a:pt x="208497" y="64417"/>
                </a:cubicBezTo>
                <a:cubicBezTo>
                  <a:pt x="207069" y="60128"/>
                  <a:pt x="203070" y="56317"/>
                  <a:pt x="196834" y="53363"/>
                </a:cubicBezTo>
                <a:cubicBezTo>
                  <a:pt x="191502" y="50885"/>
                  <a:pt x="185361" y="50504"/>
                  <a:pt x="179505" y="52410"/>
                </a:cubicBezTo>
                <a:close/>
                <a:moveTo>
                  <a:pt x="178030" y="47740"/>
                </a:moveTo>
                <a:cubicBezTo>
                  <a:pt x="185075" y="45453"/>
                  <a:pt x="192502" y="45882"/>
                  <a:pt x="198976" y="48931"/>
                </a:cubicBezTo>
                <a:cubicBezTo>
                  <a:pt x="206498" y="52410"/>
                  <a:pt x="211353" y="57270"/>
                  <a:pt x="213210" y="62892"/>
                </a:cubicBezTo>
                <a:cubicBezTo>
                  <a:pt x="214686" y="67514"/>
                  <a:pt x="214210" y="72374"/>
                  <a:pt x="211734" y="77567"/>
                </a:cubicBezTo>
                <a:cubicBezTo>
                  <a:pt x="230824" y="87096"/>
                  <a:pt x="231633" y="98627"/>
                  <a:pt x="228920" y="106727"/>
                </a:cubicBezTo>
                <a:cubicBezTo>
                  <a:pt x="225587" y="116590"/>
                  <a:pt x="217542" y="122927"/>
                  <a:pt x="205069" y="125690"/>
                </a:cubicBezTo>
                <a:cubicBezTo>
                  <a:pt x="202308" y="126214"/>
                  <a:pt x="199500" y="126500"/>
                  <a:pt x="196738" y="126500"/>
                </a:cubicBezTo>
                <a:cubicBezTo>
                  <a:pt x="175982" y="126500"/>
                  <a:pt x="155036" y="111730"/>
                  <a:pt x="150561" y="108395"/>
                </a:cubicBezTo>
                <a:cubicBezTo>
                  <a:pt x="149181" y="107394"/>
                  <a:pt x="148705" y="105536"/>
                  <a:pt x="149466" y="104011"/>
                </a:cubicBezTo>
                <a:lnTo>
                  <a:pt x="154370" y="93529"/>
                </a:lnTo>
                <a:lnTo>
                  <a:pt x="147324" y="92576"/>
                </a:lnTo>
                <a:cubicBezTo>
                  <a:pt x="146277" y="92433"/>
                  <a:pt x="145372" y="91861"/>
                  <a:pt x="144753" y="90956"/>
                </a:cubicBezTo>
                <a:cubicBezTo>
                  <a:pt x="144230" y="90146"/>
                  <a:pt x="144039" y="89050"/>
                  <a:pt x="144277" y="88049"/>
                </a:cubicBezTo>
                <a:cubicBezTo>
                  <a:pt x="145801" y="82665"/>
                  <a:pt x="154370" y="55459"/>
                  <a:pt x="178030" y="47740"/>
                </a:cubicBezTo>
                <a:close/>
                <a:moveTo>
                  <a:pt x="54849" y="39131"/>
                </a:moveTo>
                <a:cubicBezTo>
                  <a:pt x="50276" y="39131"/>
                  <a:pt x="46133" y="40464"/>
                  <a:pt x="42466" y="43083"/>
                </a:cubicBezTo>
                <a:cubicBezTo>
                  <a:pt x="34417" y="48797"/>
                  <a:pt x="34131" y="58510"/>
                  <a:pt x="41561" y="71984"/>
                </a:cubicBezTo>
                <a:lnTo>
                  <a:pt x="43180" y="74889"/>
                </a:lnTo>
                <a:lnTo>
                  <a:pt x="40132" y="76317"/>
                </a:lnTo>
                <a:cubicBezTo>
                  <a:pt x="35417" y="78555"/>
                  <a:pt x="32464" y="81507"/>
                  <a:pt x="31178" y="85221"/>
                </a:cubicBezTo>
                <a:cubicBezTo>
                  <a:pt x="29749" y="89506"/>
                  <a:pt x="30845" y="94981"/>
                  <a:pt x="34131" y="100980"/>
                </a:cubicBezTo>
                <a:cubicBezTo>
                  <a:pt x="36989" y="106170"/>
                  <a:pt x="41751" y="110027"/>
                  <a:pt x="47562" y="111931"/>
                </a:cubicBezTo>
                <a:cubicBezTo>
                  <a:pt x="67232" y="118311"/>
                  <a:pt x="86664" y="105504"/>
                  <a:pt x="92712" y="100980"/>
                </a:cubicBezTo>
                <a:lnTo>
                  <a:pt x="87521" y="95981"/>
                </a:lnTo>
                <a:cubicBezTo>
                  <a:pt x="86711" y="95124"/>
                  <a:pt x="86235" y="93934"/>
                  <a:pt x="86378" y="92839"/>
                </a:cubicBezTo>
                <a:cubicBezTo>
                  <a:pt x="86568" y="91648"/>
                  <a:pt x="87235" y="90696"/>
                  <a:pt x="88235" y="90077"/>
                </a:cubicBezTo>
                <a:lnTo>
                  <a:pt x="98856" y="84221"/>
                </a:lnTo>
                <a:cubicBezTo>
                  <a:pt x="96379" y="76698"/>
                  <a:pt x="86711" y="50559"/>
                  <a:pt x="67946" y="42369"/>
                </a:cubicBezTo>
                <a:cubicBezTo>
                  <a:pt x="63374" y="40226"/>
                  <a:pt x="58945" y="39131"/>
                  <a:pt x="54849" y="39131"/>
                </a:cubicBezTo>
                <a:close/>
                <a:moveTo>
                  <a:pt x="53557" y="34269"/>
                </a:moveTo>
                <a:cubicBezTo>
                  <a:pt x="58635" y="34060"/>
                  <a:pt x="64112" y="35251"/>
                  <a:pt x="69946" y="37846"/>
                </a:cubicBezTo>
                <a:cubicBezTo>
                  <a:pt x="91712" y="47416"/>
                  <a:pt x="102047" y="77841"/>
                  <a:pt x="103952" y="83792"/>
                </a:cubicBezTo>
                <a:cubicBezTo>
                  <a:pt x="104476" y="85459"/>
                  <a:pt x="103762" y="87173"/>
                  <a:pt x="102238" y="88030"/>
                </a:cubicBezTo>
                <a:lnTo>
                  <a:pt x="92093" y="93600"/>
                </a:lnTo>
                <a:lnTo>
                  <a:pt x="97237" y="98505"/>
                </a:lnTo>
                <a:cubicBezTo>
                  <a:pt x="97999" y="99219"/>
                  <a:pt x="98427" y="100266"/>
                  <a:pt x="98380" y="101266"/>
                </a:cubicBezTo>
                <a:cubicBezTo>
                  <a:pt x="98285" y="102314"/>
                  <a:pt x="97808" y="103266"/>
                  <a:pt x="96999" y="103885"/>
                </a:cubicBezTo>
                <a:cubicBezTo>
                  <a:pt x="93522" y="106694"/>
                  <a:pt x="77567" y="118597"/>
                  <a:pt x="58897" y="118597"/>
                </a:cubicBezTo>
                <a:cubicBezTo>
                  <a:pt x="54706" y="118597"/>
                  <a:pt x="50515" y="118026"/>
                  <a:pt x="46133" y="116645"/>
                </a:cubicBezTo>
                <a:cubicBezTo>
                  <a:pt x="39132" y="114360"/>
                  <a:pt x="33369" y="109694"/>
                  <a:pt x="29892" y="103361"/>
                </a:cubicBezTo>
                <a:cubicBezTo>
                  <a:pt x="25891" y="96172"/>
                  <a:pt x="24701" y="89315"/>
                  <a:pt x="26558" y="83745"/>
                </a:cubicBezTo>
                <a:cubicBezTo>
                  <a:pt x="28035" y="79126"/>
                  <a:pt x="31321" y="75508"/>
                  <a:pt x="36322" y="72794"/>
                </a:cubicBezTo>
                <a:cubicBezTo>
                  <a:pt x="26511" y="53844"/>
                  <a:pt x="32559" y="44035"/>
                  <a:pt x="39560" y="39083"/>
                </a:cubicBezTo>
                <a:cubicBezTo>
                  <a:pt x="43799" y="36084"/>
                  <a:pt x="48479" y="34477"/>
                  <a:pt x="53557" y="34269"/>
                </a:cubicBezTo>
                <a:close/>
                <a:moveTo>
                  <a:pt x="489156" y="17974"/>
                </a:moveTo>
                <a:cubicBezTo>
                  <a:pt x="489918" y="22165"/>
                  <a:pt x="508302" y="122657"/>
                  <a:pt x="499205" y="170950"/>
                </a:cubicBezTo>
                <a:cubicBezTo>
                  <a:pt x="495919" y="191335"/>
                  <a:pt x="484774" y="217862"/>
                  <a:pt x="473010" y="245962"/>
                </a:cubicBezTo>
                <a:cubicBezTo>
                  <a:pt x="451530" y="297161"/>
                  <a:pt x="427240" y="355217"/>
                  <a:pt x="439957" y="397462"/>
                </a:cubicBezTo>
                <a:lnTo>
                  <a:pt x="441052" y="400986"/>
                </a:lnTo>
                <a:lnTo>
                  <a:pt x="437433" y="400653"/>
                </a:lnTo>
                <a:cubicBezTo>
                  <a:pt x="409666" y="398081"/>
                  <a:pt x="375660" y="364028"/>
                  <a:pt x="374183" y="362599"/>
                </a:cubicBezTo>
                <a:lnTo>
                  <a:pt x="377708" y="359123"/>
                </a:lnTo>
                <a:cubicBezTo>
                  <a:pt x="377993" y="359456"/>
                  <a:pt x="408904" y="390318"/>
                  <a:pt x="434242" y="395223"/>
                </a:cubicBezTo>
                <a:cubicBezTo>
                  <a:pt x="423382" y="351693"/>
                  <a:pt x="447291" y="294589"/>
                  <a:pt x="468486" y="244057"/>
                </a:cubicBezTo>
                <a:cubicBezTo>
                  <a:pt x="480154" y="216243"/>
                  <a:pt x="491156" y="189953"/>
                  <a:pt x="494395" y="170188"/>
                </a:cubicBezTo>
                <a:lnTo>
                  <a:pt x="494395" y="170141"/>
                </a:lnTo>
                <a:cubicBezTo>
                  <a:pt x="503349" y="122752"/>
                  <a:pt x="484489" y="19926"/>
                  <a:pt x="484298" y="18831"/>
                </a:cubicBezTo>
                <a:close/>
                <a:moveTo>
                  <a:pt x="296012" y="12121"/>
                </a:moveTo>
                <a:cubicBezTo>
                  <a:pt x="296060" y="12406"/>
                  <a:pt x="301727" y="35548"/>
                  <a:pt x="321398" y="64404"/>
                </a:cubicBezTo>
                <a:cubicBezTo>
                  <a:pt x="339640" y="91069"/>
                  <a:pt x="373932" y="128305"/>
                  <a:pt x="433944" y="153875"/>
                </a:cubicBezTo>
                <a:lnTo>
                  <a:pt x="435135" y="154351"/>
                </a:lnTo>
                <a:lnTo>
                  <a:pt x="435373" y="155636"/>
                </a:lnTo>
                <a:cubicBezTo>
                  <a:pt x="438564" y="170921"/>
                  <a:pt x="437088" y="194444"/>
                  <a:pt x="431134" y="221680"/>
                </a:cubicBezTo>
                <a:cubicBezTo>
                  <a:pt x="424657" y="251440"/>
                  <a:pt x="413559" y="282343"/>
                  <a:pt x="399223" y="311008"/>
                </a:cubicBezTo>
                <a:cubicBezTo>
                  <a:pt x="382363" y="344673"/>
                  <a:pt x="362025" y="373147"/>
                  <a:pt x="338782" y="395765"/>
                </a:cubicBezTo>
                <a:cubicBezTo>
                  <a:pt x="311729" y="422192"/>
                  <a:pt x="281390" y="439667"/>
                  <a:pt x="248860" y="447571"/>
                </a:cubicBezTo>
                <a:lnTo>
                  <a:pt x="248431" y="447809"/>
                </a:lnTo>
                <a:lnTo>
                  <a:pt x="248002" y="447762"/>
                </a:lnTo>
                <a:cubicBezTo>
                  <a:pt x="216377" y="445047"/>
                  <a:pt x="181132" y="423144"/>
                  <a:pt x="148744" y="386099"/>
                </a:cubicBezTo>
                <a:cubicBezTo>
                  <a:pt x="116976" y="349625"/>
                  <a:pt x="90732" y="301913"/>
                  <a:pt x="74872" y="251726"/>
                </a:cubicBezTo>
                <a:lnTo>
                  <a:pt x="79587" y="250250"/>
                </a:lnTo>
                <a:cubicBezTo>
                  <a:pt x="95257" y="299818"/>
                  <a:pt x="121119" y="346911"/>
                  <a:pt x="152507" y="382813"/>
                </a:cubicBezTo>
                <a:cubicBezTo>
                  <a:pt x="183894" y="418763"/>
                  <a:pt x="217806" y="440048"/>
                  <a:pt x="248050" y="442810"/>
                </a:cubicBezTo>
                <a:cubicBezTo>
                  <a:pt x="327066" y="423335"/>
                  <a:pt x="373932" y="350625"/>
                  <a:pt x="394841" y="308960"/>
                </a:cubicBezTo>
                <a:cubicBezTo>
                  <a:pt x="425419" y="247917"/>
                  <a:pt x="436088" y="186158"/>
                  <a:pt x="430848" y="158017"/>
                </a:cubicBezTo>
                <a:cubicBezTo>
                  <a:pt x="404272" y="146589"/>
                  <a:pt x="380553" y="131924"/>
                  <a:pt x="360072" y="114544"/>
                </a:cubicBezTo>
                <a:cubicBezTo>
                  <a:pt x="343450" y="100449"/>
                  <a:pt x="329018" y="84403"/>
                  <a:pt x="317207" y="67070"/>
                </a:cubicBezTo>
                <a:cubicBezTo>
                  <a:pt x="297012" y="37405"/>
                  <a:pt x="291392" y="14263"/>
                  <a:pt x="291154" y="13264"/>
                </a:cubicBezTo>
                <a:close/>
                <a:moveTo>
                  <a:pt x="143063" y="5627"/>
                </a:moveTo>
                <a:cubicBezTo>
                  <a:pt x="138426" y="6984"/>
                  <a:pt x="133461" y="10485"/>
                  <a:pt x="128198" y="16104"/>
                </a:cubicBezTo>
                <a:lnTo>
                  <a:pt x="125912" y="18533"/>
                </a:lnTo>
                <a:lnTo>
                  <a:pt x="123674" y="16104"/>
                </a:lnTo>
                <a:cubicBezTo>
                  <a:pt x="120102" y="12294"/>
                  <a:pt x="116340" y="10389"/>
                  <a:pt x="112482" y="10389"/>
                </a:cubicBezTo>
                <a:cubicBezTo>
                  <a:pt x="107958" y="10389"/>
                  <a:pt x="103052" y="13056"/>
                  <a:pt x="98433" y="18057"/>
                </a:cubicBezTo>
                <a:cubicBezTo>
                  <a:pt x="94384" y="22390"/>
                  <a:pt x="92146" y="28105"/>
                  <a:pt x="92146" y="34249"/>
                </a:cubicBezTo>
                <a:cubicBezTo>
                  <a:pt x="92146" y="54918"/>
                  <a:pt x="110386" y="69491"/>
                  <a:pt x="116578" y="73777"/>
                </a:cubicBezTo>
                <a:lnTo>
                  <a:pt x="119721" y="67300"/>
                </a:lnTo>
                <a:cubicBezTo>
                  <a:pt x="120245" y="66205"/>
                  <a:pt x="121293" y="65443"/>
                  <a:pt x="122388" y="65252"/>
                </a:cubicBezTo>
                <a:cubicBezTo>
                  <a:pt x="122483" y="65157"/>
                  <a:pt x="122721" y="65157"/>
                  <a:pt x="122959" y="65157"/>
                </a:cubicBezTo>
                <a:cubicBezTo>
                  <a:pt x="123864" y="65157"/>
                  <a:pt x="124722" y="65490"/>
                  <a:pt x="125436" y="66157"/>
                </a:cubicBezTo>
                <a:lnTo>
                  <a:pt x="134294" y="74444"/>
                </a:lnTo>
                <a:cubicBezTo>
                  <a:pt x="140676" y="69776"/>
                  <a:pt x="162536" y="52489"/>
                  <a:pt x="164632" y="32106"/>
                </a:cubicBezTo>
                <a:cubicBezTo>
                  <a:pt x="165680" y="21200"/>
                  <a:pt x="162822" y="13104"/>
                  <a:pt x="155964" y="8008"/>
                </a:cubicBezTo>
                <a:cubicBezTo>
                  <a:pt x="152011" y="5056"/>
                  <a:pt x="147701" y="4270"/>
                  <a:pt x="143063" y="5627"/>
                </a:cubicBezTo>
                <a:close/>
                <a:moveTo>
                  <a:pt x="145379" y="97"/>
                </a:moveTo>
                <a:cubicBezTo>
                  <a:pt x="150916" y="-469"/>
                  <a:pt x="155440" y="1508"/>
                  <a:pt x="158869" y="4055"/>
                </a:cubicBezTo>
                <a:cubicBezTo>
                  <a:pt x="167204" y="10246"/>
                  <a:pt x="170775" y="19914"/>
                  <a:pt x="169442" y="32629"/>
                </a:cubicBezTo>
                <a:cubicBezTo>
                  <a:pt x="167061" y="56299"/>
                  <a:pt x="141343" y="75539"/>
                  <a:pt x="136247" y="79111"/>
                </a:cubicBezTo>
                <a:cubicBezTo>
                  <a:pt x="135628" y="79539"/>
                  <a:pt x="134913" y="79730"/>
                  <a:pt x="134199" y="79730"/>
                </a:cubicBezTo>
                <a:cubicBezTo>
                  <a:pt x="133294" y="79730"/>
                  <a:pt x="132389" y="79396"/>
                  <a:pt x="131770" y="78777"/>
                </a:cubicBezTo>
                <a:lnTo>
                  <a:pt x="123293" y="70919"/>
                </a:lnTo>
                <a:lnTo>
                  <a:pt x="120197" y="77301"/>
                </a:lnTo>
                <a:cubicBezTo>
                  <a:pt x="119721" y="78253"/>
                  <a:pt x="118911" y="78968"/>
                  <a:pt x="117911" y="79254"/>
                </a:cubicBezTo>
                <a:cubicBezTo>
                  <a:pt x="116863" y="79539"/>
                  <a:pt x="115863" y="79396"/>
                  <a:pt x="114958" y="78777"/>
                </a:cubicBezTo>
                <a:cubicBezTo>
                  <a:pt x="110339" y="75729"/>
                  <a:pt x="87098" y="59204"/>
                  <a:pt x="87098" y="34249"/>
                </a:cubicBezTo>
                <a:cubicBezTo>
                  <a:pt x="87098" y="26867"/>
                  <a:pt x="89812" y="19962"/>
                  <a:pt x="94670" y="14723"/>
                </a:cubicBezTo>
                <a:cubicBezTo>
                  <a:pt x="100338" y="8722"/>
                  <a:pt x="106386" y="5484"/>
                  <a:pt x="112339" y="5484"/>
                </a:cubicBezTo>
                <a:cubicBezTo>
                  <a:pt x="117102" y="5484"/>
                  <a:pt x="121626" y="7484"/>
                  <a:pt x="125817" y="11389"/>
                </a:cubicBezTo>
                <a:cubicBezTo>
                  <a:pt x="133294" y="3770"/>
                  <a:pt x="139843" y="662"/>
                  <a:pt x="145379" y="9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任意多边形: 形状 82">
            <a:extLst>
              <a:ext uri="{FF2B5EF4-FFF2-40B4-BE49-F238E27FC236}">
                <a16:creationId xmlns:a16="http://schemas.microsoft.com/office/drawing/2014/main" id="{5F28AF04-AB8B-4E65-0F1D-6593C9BC4FC6}"/>
              </a:ext>
            </a:extLst>
          </p:cNvPr>
          <p:cNvSpPr/>
          <p:nvPr/>
        </p:nvSpPr>
        <p:spPr>
          <a:xfrm>
            <a:off x="4435246" y="2335320"/>
            <a:ext cx="356322" cy="437921"/>
          </a:xfrm>
          <a:custGeom>
            <a:avLst/>
            <a:gdLst>
              <a:gd name="connsiteX0" fmla="*/ 151875 w 433108"/>
              <a:gd name="connsiteY0" fmla="*/ 332023 h 487569"/>
              <a:gd name="connsiteX1" fmla="*/ 281331 w 433108"/>
              <a:gd name="connsiteY1" fmla="*/ 332023 h 487569"/>
              <a:gd name="connsiteX2" fmla="*/ 281331 w 433108"/>
              <a:gd name="connsiteY2" fmla="*/ 336785 h 487569"/>
              <a:gd name="connsiteX3" fmla="*/ 151875 w 433108"/>
              <a:gd name="connsiteY3" fmla="*/ 336785 h 487569"/>
              <a:gd name="connsiteX4" fmla="*/ 254889 w 433108"/>
              <a:gd name="connsiteY4" fmla="*/ 285183 h 487569"/>
              <a:gd name="connsiteX5" fmla="*/ 248940 w 433108"/>
              <a:gd name="connsiteY5" fmla="*/ 287565 h 487569"/>
              <a:gd name="connsiteX6" fmla="*/ 246418 w 433108"/>
              <a:gd name="connsiteY6" fmla="*/ 295427 h 487569"/>
              <a:gd name="connsiteX7" fmla="*/ 248798 w 433108"/>
              <a:gd name="connsiteY7" fmla="*/ 302431 h 487569"/>
              <a:gd name="connsiteX8" fmla="*/ 254793 w 433108"/>
              <a:gd name="connsiteY8" fmla="*/ 305003 h 487569"/>
              <a:gd name="connsiteX9" fmla="*/ 260884 w 433108"/>
              <a:gd name="connsiteY9" fmla="*/ 302431 h 487569"/>
              <a:gd name="connsiteX10" fmla="*/ 263264 w 433108"/>
              <a:gd name="connsiteY10" fmla="*/ 295141 h 487569"/>
              <a:gd name="connsiteX11" fmla="*/ 262264 w 433108"/>
              <a:gd name="connsiteY11" fmla="*/ 289900 h 487569"/>
              <a:gd name="connsiteX12" fmla="*/ 259267 w 433108"/>
              <a:gd name="connsiteY12" fmla="*/ 286422 h 487569"/>
              <a:gd name="connsiteX13" fmla="*/ 254889 w 433108"/>
              <a:gd name="connsiteY13" fmla="*/ 285183 h 487569"/>
              <a:gd name="connsiteX14" fmla="*/ 203401 w 433108"/>
              <a:gd name="connsiteY14" fmla="*/ 285183 h 487569"/>
              <a:gd name="connsiteX15" fmla="*/ 197453 w 433108"/>
              <a:gd name="connsiteY15" fmla="*/ 287565 h 487569"/>
              <a:gd name="connsiteX16" fmla="*/ 194978 w 433108"/>
              <a:gd name="connsiteY16" fmla="*/ 295427 h 487569"/>
              <a:gd name="connsiteX17" fmla="*/ 197357 w 433108"/>
              <a:gd name="connsiteY17" fmla="*/ 302431 h 487569"/>
              <a:gd name="connsiteX18" fmla="*/ 203353 w 433108"/>
              <a:gd name="connsiteY18" fmla="*/ 305003 h 487569"/>
              <a:gd name="connsiteX19" fmla="*/ 209444 w 433108"/>
              <a:gd name="connsiteY19" fmla="*/ 302431 h 487569"/>
              <a:gd name="connsiteX20" fmla="*/ 211824 w 433108"/>
              <a:gd name="connsiteY20" fmla="*/ 295141 h 487569"/>
              <a:gd name="connsiteX21" fmla="*/ 210777 w 433108"/>
              <a:gd name="connsiteY21" fmla="*/ 289900 h 487569"/>
              <a:gd name="connsiteX22" fmla="*/ 207826 w 433108"/>
              <a:gd name="connsiteY22" fmla="*/ 286422 h 487569"/>
              <a:gd name="connsiteX23" fmla="*/ 203401 w 433108"/>
              <a:gd name="connsiteY23" fmla="*/ 285183 h 487569"/>
              <a:gd name="connsiteX24" fmla="*/ 254746 w 433108"/>
              <a:gd name="connsiteY24" fmla="*/ 282324 h 487569"/>
              <a:gd name="connsiteX25" fmla="*/ 260884 w 433108"/>
              <a:gd name="connsiteY25" fmla="*/ 283944 h 487569"/>
              <a:gd name="connsiteX26" fmla="*/ 265024 w 433108"/>
              <a:gd name="connsiteY26" fmla="*/ 288471 h 487569"/>
              <a:gd name="connsiteX27" fmla="*/ 266452 w 433108"/>
              <a:gd name="connsiteY27" fmla="*/ 295046 h 487569"/>
              <a:gd name="connsiteX28" fmla="*/ 264977 w 433108"/>
              <a:gd name="connsiteY28" fmla="*/ 301716 h 487569"/>
              <a:gd name="connsiteX29" fmla="*/ 260694 w 433108"/>
              <a:gd name="connsiteY29" fmla="*/ 306195 h 487569"/>
              <a:gd name="connsiteX30" fmla="*/ 254746 w 433108"/>
              <a:gd name="connsiteY30" fmla="*/ 307672 h 487569"/>
              <a:gd name="connsiteX31" fmla="*/ 248560 w 433108"/>
              <a:gd name="connsiteY31" fmla="*/ 306004 h 487569"/>
              <a:gd name="connsiteX32" fmla="*/ 244420 w 433108"/>
              <a:gd name="connsiteY32" fmla="*/ 301430 h 487569"/>
              <a:gd name="connsiteX33" fmla="*/ 243040 w 433108"/>
              <a:gd name="connsiteY33" fmla="*/ 295379 h 487569"/>
              <a:gd name="connsiteX34" fmla="*/ 246323 w 433108"/>
              <a:gd name="connsiteY34" fmla="*/ 285755 h 487569"/>
              <a:gd name="connsiteX35" fmla="*/ 254746 w 433108"/>
              <a:gd name="connsiteY35" fmla="*/ 282324 h 487569"/>
              <a:gd name="connsiteX36" fmla="*/ 229906 w 433108"/>
              <a:gd name="connsiteY36" fmla="*/ 282324 h 487569"/>
              <a:gd name="connsiteX37" fmla="*/ 236092 w 433108"/>
              <a:gd name="connsiteY37" fmla="*/ 284230 h 487569"/>
              <a:gd name="connsiteX38" fmla="*/ 239566 w 433108"/>
              <a:gd name="connsiteY38" fmla="*/ 289519 h 487569"/>
              <a:gd name="connsiteX39" fmla="*/ 236378 w 433108"/>
              <a:gd name="connsiteY39" fmla="*/ 290281 h 487569"/>
              <a:gd name="connsiteX40" fmla="*/ 233856 w 433108"/>
              <a:gd name="connsiteY40" fmla="*/ 286374 h 487569"/>
              <a:gd name="connsiteX41" fmla="*/ 229763 w 433108"/>
              <a:gd name="connsiteY41" fmla="*/ 285088 h 487569"/>
              <a:gd name="connsiteX42" fmla="*/ 225005 w 433108"/>
              <a:gd name="connsiteY42" fmla="*/ 286469 h 487569"/>
              <a:gd name="connsiteX43" fmla="*/ 222340 w 433108"/>
              <a:gd name="connsiteY43" fmla="*/ 290090 h 487569"/>
              <a:gd name="connsiteX44" fmla="*/ 221579 w 433108"/>
              <a:gd name="connsiteY44" fmla="*/ 294807 h 487569"/>
              <a:gd name="connsiteX45" fmla="*/ 222435 w 433108"/>
              <a:gd name="connsiteY45" fmla="*/ 300287 h 487569"/>
              <a:gd name="connsiteX46" fmla="*/ 225290 w 433108"/>
              <a:gd name="connsiteY46" fmla="*/ 303812 h 487569"/>
              <a:gd name="connsiteX47" fmla="*/ 229478 w 433108"/>
              <a:gd name="connsiteY47" fmla="*/ 304956 h 487569"/>
              <a:gd name="connsiteX48" fmla="*/ 234094 w 433108"/>
              <a:gd name="connsiteY48" fmla="*/ 303384 h 487569"/>
              <a:gd name="connsiteX49" fmla="*/ 236806 w 433108"/>
              <a:gd name="connsiteY49" fmla="*/ 298667 h 487569"/>
              <a:gd name="connsiteX50" fmla="*/ 240042 w 433108"/>
              <a:gd name="connsiteY50" fmla="*/ 299524 h 487569"/>
              <a:gd name="connsiteX51" fmla="*/ 236378 w 433108"/>
              <a:gd name="connsiteY51" fmla="*/ 305670 h 487569"/>
              <a:gd name="connsiteX52" fmla="*/ 229906 w 433108"/>
              <a:gd name="connsiteY52" fmla="*/ 307719 h 487569"/>
              <a:gd name="connsiteX53" fmla="*/ 223387 w 433108"/>
              <a:gd name="connsiteY53" fmla="*/ 306147 h 487569"/>
              <a:gd name="connsiteX54" fmla="*/ 219580 w 433108"/>
              <a:gd name="connsiteY54" fmla="*/ 301430 h 487569"/>
              <a:gd name="connsiteX55" fmla="*/ 218295 w 433108"/>
              <a:gd name="connsiteY55" fmla="*/ 294807 h 487569"/>
              <a:gd name="connsiteX56" fmla="*/ 219770 w 433108"/>
              <a:gd name="connsiteY56" fmla="*/ 288137 h 487569"/>
              <a:gd name="connsiteX57" fmla="*/ 223958 w 433108"/>
              <a:gd name="connsiteY57" fmla="*/ 283801 h 487569"/>
              <a:gd name="connsiteX58" fmla="*/ 229906 w 433108"/>
              <a:gd name="connsiteY58" fmla="*/ 282324 h 487569"/>
              <a:gd name="connsiteX59" fmla="*/ 203306 w 433108"/>
              <a:gd name="connsiteY59" fmla="*/ 282324 h 487569"/>
              <a:gd name="connsiteX60" fmla="*/ 209444 w 433108"/>
              <a:gd name="connsiteY60" fmla="*/ 283944 h 487569"/>
              <a:gd name="connsiteX61" fmla="*/ 213584 w 433108"/>
              <a:gd name="connsiteY61" fmla="*/ 288471 h 487569"/>
              <a:gd name="connsiteX62" fmla="*/ 215012 w 433108"/>
              <a:gd name="connsiteY62" fmla="*/ 295046 h 487569"/>
              <a:gd name="connsiteX63" fmla="*/ 213537 w 433108"/>
              <a:gd name="connsiteY63" fmla="*/ 301716 h 487569"/>
              <a:gd name="connsiteX64" fmla="*/ 209254 w 433108"/>
              <a:gd name="connsiteY64" fmla="*/ 306195 h 487569"/>
              <a:gd name="connsiteX65" fmla="*/ 203306 w 433108"/>
              <a:gd name="connsiteY65" fmla="*/ 307672 h 487569"/>
              <a:gd name="connsiteX66" fmla="*/ 197120 w 433108"/>
              <a:gd name="connsiteY66" fmla="*/ 306004 h 487569"/>
              <a:gd name="connsiteX67" fmla="*/ 192932 w 433108"/>
              <a:gd name="connsiteY67" fmla="*/ 301430 h 487569"/>
              <a:gd name="connsiteX68" fmla="*/ 191600 w 433108"/>
              <a:gd name="connsiteY68" fmla="*/ 295379 h 487569"/>
              <a:gd name="connsiteX69" fmla="*/ 194835 w 433108"/>
              <a:gd name="connsiteY69" fmla="*/ 285755 h 487569"/>
              <a:gd name="connsiteX70" fmla="*/ 203306 w 433108"/>
              <a:gd name="connsiteY70" fmla="*/ 282324 h 487569"/>
              <a:gd name="connsiteX71" fmla="*/ 178418 w 433108"/>
              <a:gd name="connsiteY71" fmla="*/ 282324 h 487569"/>
              <a:gd name="connsiteX72" fmla="*/ 184604 w 433108"/>
              <a:gd name="connsiteY72" fmla="*/ 284230 h 487569"/>
              <a:gd name="connsiteX73" fmla="*/ 188126 w 433108"/>
              <a:gd name="connsiteY73" fmla="*/ 289519 h 487569"/>
              <a:gd name="connsiteX74" fmla="*/ 184938 w 433108"/>
              <a:gd name="connsiteY74" fmla="*/ 290281 h 487569"/>
              <a:gd name="connsiteX75" fmla="*/ 182416 w 433108"/>
              <a:gd name="connsiteY75" fmla="*/ 286374 h 487569"/>
              <a:gd name="connsiteX76" fmla="*/ 178323 w 433108"/>
              <a:gd name="connsiteY76" fmla="*/ 285088 h 487569"/>
              <a:gd name="connsiteX77" fmla="*/ 173565 w 433108"/>
              <a:gd name="connsiteY77" fmla="*/ 286469 h 487569"/>
              <a:gd name="connsiteX78" fmla="*/ 170900 w 433108"/>
              <a:gd name="connsiteY78" fmla="*/ 290090 h 487569"/>
              <a:gd name="connsiteX79" fmla="*/ 170091 w 433108"/>
              <a:gd name="connsiteY79" fmla="*/ 294807 h 487569"/>
              <a:gd name="connsiteX80" fmla="*/ 170995 w 433108"/>
              <a:gd name="connsiteY80" fmla="*/ 300287 h 487569"/>
              <a:gd name="connsiteX81" fmla="*/ 173850 w 433108"/>
              <a:gd name="connsiteY81" fmla="*/ 303812 h 487569"/>
              <a:gd name="connsiteX82" fmla="*/ 178038 w 433108"/>
              <a:gd name="connsiteY82" fmla="*/ 304956 h 487569"/>
              <a:gd name="connsiteX83" fmla="*/ 182653 w 433108"/>
              <a:gd name="connsiteY83" fmla="*/ 303384 h 487569"/>
              <a:gd name="connsiteX84" fmla="*/ 185318 w 433108"/>
              <a:gd name="connsiteY84" fmla="*/ 298667 h 487569"/>
              <a:gd name="connsiteX85" fmla="*/ 188602 w 433108"/>
              <a:gd name="connsiteY85" fmla="*/ 299524 h 487569"/>
              <a:gd name="connsiteX86" fmla="*/ 184938 w 433108"/>
              <a:gd name="connsiteY86" fmla="*/ 305670 h 487569"/>
              <a:gd name="connsiteX87" fmla="*/ 178418 w 433108"/>
              <a:gd name="connsiteY87" fmla="*/ 307719 h 487569"/>
              <a:gd name="connsiteX88" fmla="*/ 171947 w 433108"/>
              <a:gd name="connsiteY88" fmla="*/ 306147 h 487569"/>
              <a:gd name="connsiteX89" fmla="*/ 168140 w 433108"/>
              <a:gd name="connsiteY89" fmla="*/ 301430 h 487569"/>
              <a:gd name="connsiteX90" fmla="*/ 166855 w 433108"/>
              <a:gd name="connsiteY90" fmla="*/ 294807 h 487569"/>
              <a:gd name="connsiteX91" fmla="*/ 168330 w 433108"/>
              <a:gd name="connsiteY91" fmla="*/ 288137 h 487569"/>
              <a:gd name="connsiteX92" fmla="*/ 172470 w 433108"/>
              <a:gd name="connsiteY92" fmla="*/ 283801 h 487569"/>
              <a:gd name="connsiteX93" fmla="*/ 178418 w 433108"/>
              <a:gd name="connsiteY93" fmla="*/ 282324 h 487569"/>
              <a:gd name="connsiteX94" fmla="*/ 151875 w 433108"/>
              <a:gd name="connsiteY94" fmla="*/ 261988 h 487569"/>
              <a:gd name="connsiteX95" fmla="*/ 281331 w 433108"/>
              <a:gd name="connsiteY95" fmla="*/ 261988 h 487569"/>
              <a:gd name="connsiteX96" fmla="*/ 281331 w 433108"/>
              <a:gd name="connsiteY96" fmla="*/ 266750 h 487569"/>
              <a:gd name="connsiteX97" fmla="*/ 151875 w 433108"/>
              <a:gd name="connsiteY97" fmla="*/ 266750 h 487569"/>
              <a:gd name="connsiteX98" fmla="*/ 108889 w 433108"/>
              <a:gd name="connsiteY98" fmla="*/ 226680 h 487569"/>
              <a:gd name="connsiteX99" fmla="*/ 108889 w 433108"/>
              <a:gd name="connsiteY99" fmla="*/ 369717 h 487569"/>
              <a:gd name="connsiteX100" fmla="*/ 324287 w 433108"/>
              <a:gd name="connsiteY100" fmla="*/ 369717 h 487569"/>
              <a:gd name="connsiteX101" fmla="*/ 324287 w 433108"/>
              <a:gd name="connsiteY101" fmla="*/ 226680 h 487569"/>
              <a:gd name="connsiteX102" fmla="*/ 104129 w 433108"/>
              <a:gd name="connsiteY102" fmla="*/ 221917 h 487569"/>
              <a:gd name="connsiteX103" fmla="*/ 329047 w 433108"/>
              <a:gd name="connsiteY103" fmla="*/ 221917 h 487569"/>
              <a:gd name="connsiteX104" fmla="*/ 329047 w 433108"/>
              <a:gd name="connsiteY104" fmla="*/ 374480 h 487569"/>
              <a:gd name="connsiteX105" fmla="*/ 104129 w 433108"/>
              <a:gd name="connsiteY105" fmla="*/ 374480 h 487569"/>
              <a:gd name="connsiteX106" fmla="*/ 67514 w 433108"/>
              <a:gd name="connsiteY106" fmla="*/ 195821 h 487569"/>
              <a:gd name="connsiteX107" fmla="*/ 74593 w 433108"/>
              <a:gd name="connsiteY107" fmla="*/ 195821 h 487569"/>
              <a:gd name="connsiteX108" fmla="*/ 63734 w 433108"/>
              <a:gd name="connsiteY108" fmla="*/ 205743 h 487569"/>
              <a:gd name="connsiteX109" fmla="*/ 63734 w 433108"/>
              <a:gd name="connsiteY109" fmla="*/ 369939 h 487569"/>
              <a:gd name="connsiteX110" fmla="*/ 122159 w 433108"/>
              <a:gd name="connsiteY110" fmla="*/ 426608 h 487569"/>
              <a:gd name="connsiteX111" fmla="*/ 311148 w 433108"/>
              <a:gd name="connsiteY111" fmla="*/ 426608 h 487569"/>
              <a:gd name="connsiteX112" fmla="*/ 369620 w 433108"/>
              <a:gd name="connsiteY112" fmla="*/ 369939 h 487569"/>
              <a:gd name="connsiteX113" fmla="*/ 369620 w 433108"/>
              <a:gd name="connsiteY113" fmla="*/ 205743 h 487569"/>
              <a:gd name="connsiteX114" fmla="*/ 358717 w 433108"/>
              <a:gd name="connsiteY114" fmla="*/ 195821 h 487569"/>
              <a:gd name="connsiteX115" fmla="*/ 365762 w 433108"/>
              <a:gd name="connsiteY115" fmla="*/ 195821 h 487569"/>
              <a:gd name="connsiteX116" fmla="*/ 374382 w 433108"/>
              <a:gd name="connsiteY116" fmla="*/ 203695 h 487569"/>
              <a:gd name="connsiteX117" fmla="*/ 374382 w 433108"/>
              <a:gd name="connsiteY117" fmla="*/ 369939 h 487569"/>
              <a:gd name="connsiteX118" fmla="*/ 311053 w 433108"/>
              <a:gd name="connsiteY118" fmla="*/ 431322 h 487569"/>
              <a:gd name="connsiteX119" fmla="*/ 122112 w 433108"/>
              <a:gd name="connsiteY119" fmla="*/ 431322 h 487569"/>
              <a:gd name="connsiteX120" fmla="*/ 58925 w 433108"/>
              <a:gd name="connsiteY120" fmla="*/ 369891 h 487569"/>
              <a:gd name="connsiteX121" fmla="*/ 58925 w 433108"/>
              <a:gd name="connsiteY121" fmla="*/ 203695 h 487569"/>
              <a:gd name="connsiteX122" fmla="*/ 5059 w 433108"/>
              <a:gd name="connsiteY122" fmla="*/ 195821 h 487569"/>
              <a:gd name="connsiteX123" fmla="*/ 9821 w 433108"/>
              <a:gd name="connsiteY123" fmla="*/ 195821 h 487569"/>
              <a:gd name="connsiteX124" fmla="*/ 9821 w 433108"/>
              <a:gd name="connsiteY124" fmla="*/ 482808 h 487569"/>
              <a:gd name="connsiteX125" fmla="*/ 423386 w 433108"/>
              <a:gd name="connsiteY125" fmla="*/ 482808 h 487569"/>
              <a:gd name="connsiteX126" fmla="*/ 423386 w 433108"/>
              <a:gd name="connsiteY126" fmla="*/ 195821 h 487569"/>
              <a:gd name="connsiteX127" fmla="*/ 428148 w 433108"/>
              <a:gd name="connsiteY127" fmla="*/ 195821 h 487569"/>
              <a:gd name="connsiteX128" fmla="*/ 428148 w 433108"/>
              <a:gd name="connsiteY128" fmla="*/ 487569 h 487569"/>
              <a:gd name="connsiteX129" fmla="*/ 5059 w 433108"/>
              <a:gd name="connsiteY129" fmla="*/ 487569 h 487569"/>
              <a:gd name="connsiteX130" fmla="*/ 365760 w 433108"/>
              <a:gd name="connsiteY130" fmla="*/ 195820 h 487569"/>
              <a:gd name="connsiteX131" fmla="*/ 423386 w 433108"/>
              <a:gd name="connsiteY131" fmla="*/ 195820 h 487569"/>
              <a:gd name="connsiteX132" fmla="*/ 423386 w 433108"/>
              <a:gd name="connsiteY132" fmla="*/ 195821 h 487569"/>
              <a:gd name="connsiteX133" fmla="*/ 365762 w 433108"/>
              <a:gd name="connsiteY133" fmla="*/ 195821 h 487569"/>
              <a:gd name="connsiteX134" fmla="*/ 74595 w 433108"/>
              <a:gd name="connsiteY134" fmla="*/ 195820 h 487569"/>
              <a:gd name="connsiteX135" fmla="*/ 358715 w 433108"/>
              <a:gd name="connsiteY135" fmla="*/ 195820 h 487569"/>
              <a:gd name="connsiteX136" fmla="*/ 358717 w 433108"/>
              <a:gd name="connsiteY136" fmla="*/ 195821 h 487569"/>
              <a:gd name="connsiteX137" fmla="*/ 74593 w 433108"/>
              <a:gd name="connsiteY137" fmla="*/ 195821 h 487569"/>
              <a:gd name="connsiteX138" fmla="*/ 9821 w 433108"/>
              <a:gd name="connsiteY138" fmla="*/ 195820 h 487569"/>
              <a:gd name="connsiteX139" fmla="*/ 67516 w 433108"/>
              <a:gd name="connsiteY139" fmla="*/ 195820 h 487569"/>
              <a:gd name="connsiteX140" fmla="*/ 67514 w 433108"/>
              <a:gd name="connsiteY140" fmla="*/ 195821 h 487569"/>
              <a:gd name="connsiteX141" fmla="*/ 9821 w 433108"/>
              <a:gd name="connsiteY141" fmla="*/ 195821 h 487569"/>
              <a:gd name="connsiteX142" fmla="*/ 428148 w 433108"/>
              <a:gd name="connsiteY142" fmla="*/ 192262 h 487569"/>
              <a:gd name="connsiteX143" fmla="*/ 433108 w 433108"/>
              <a:gd name="connsiteY143" fmla="*/ 195821 h 487569"/>
              <a:gd name="connsiteX144" fmla="*/ 428148 w 433108"/>
              <a:gd name="connsiteY144" fmla="*/ 195821 h 487569"/>
              <a:gd name="connsiteX145" fmla="*/ 5059 w 433108"/>
              <a:gd name="connsiteY145" fmla="*/ 192191 h 487569"/>
              <a:gd name="connsiteX146" fmla="*/ 5059 w 433108"/>
              <a:gd name="connsiteY146" fmla="*/ 195821 h 487569"/>
              <a:gd name="connsiteX147" fmla="*/ 0 w 433108"/>
              <a:gd name="connsiteY147" fmla="*/ 195821 h 487569"/>
              <a:gd name="connsiteX148" fmla="*/ 426470 w 433108"/>
              <a:gd name="connsiteY148" fmla="*/ 191058 h 487569"/>
              <a:gd name="connsiteX149" fmla="*/ 428148 w 433108"/>
              <a:gd name="connsiteY149" fmla="*/ 191058 h 487569"/>
              <a:gd name="connsiteX150" fmla="*/ 428148 w 433108"/>
              <a:gd name="connsiteY150" fmla="*/ 192262 h 487569"/>
              <a:gd name="connsiteX151" fmla="*/ 5059 w 433108"/>
              <a:gd name="connsiteY151" fmla="*/ 191058 h 487569"/>
              <a:gd name="connsiteX152" fmla="*/ 6638 w 433108"/>
              <a:gd name="connsiteY152" fmla="*/ 191058 h 487569"/>
              <a:gd name="connsiteX153" fmla="*/ 5059 w 433108"/>
              <a:gd name="connsiteY153" fmla="*/ 192191 h 487569"/>
              <a:gd name="connsiteX154" fmla="*/ 313273 w 433108"/>
              <a:gd name="connsiteY154" fmla="*/ 115667 h 487569"/>
              <a:gd name="connsiteX155" fmla="*/ 321412 w 433108"/>
              <a:gd name="connsiteY155" fmla="*/ 115667 h 487569"/>
              <a:gd name="connsiteX156" fmla="*/ 426470 w 433108"/>
              <a:gd name="connsiteY156" fmla="*/ 191058 h 487569"/>
              <a:gd name="connsiteX157" fmla="*/ 418346 w 433108"/>
              <a:gd name="connsiteY157" fmla="*/ 191058 h 487569"/>
              <a:gd name="connsiteX158" fmla="*/ 271185 w 433108"/>
              <a:gd name="connsiteY158" fmla="*/ 115667 h 487569"/>
              <a:gd name="connsiteX159" fmla="*/ 278268 w 433108"/>
              <a:gd name="connsiteY159" fmla="*/ 115667 h 487569"/>
              <a:gd name="connsiteX160" fmla="*/ 360549 w 433108"/>
              <a:gd name="connsiteY160" fmla="*/ 191058 h 487569"/>
              <a:gd name="connsiteX161" fmla="*/ 361192 w 433108"/>
              <a:gd name="connsiteY161" fmla="*/ 191647 h 487569"/>
              <a:gd name="connsiteX162" fmla="*/ 365760 w 433108"/>
              <a:gd name="connsiteY162" fmla="*/ 195820 h 487569"/>
              <a:gd name="connsiteX163" fmla="*/ 358715 w 433108"/>
              <a:gd name="connsiteY163" fmla="*/ 195820 h 487569"/>
              <a:gd name="connsiteX164" fmla="*/ 358002 w 433108"/>
              <a:gd name="connsiteY164" fmla="*/ 195171 h 487569"/>
              <a:gd name="connsiteX165" fmla="*/ 353511 w 433108"/>
              <a:gd name="connsiteY165" fmla="*/ 191058 h 487569"/>
              <a:gd name="connsiteX166" fmla="*/ 155081 w 433108"/>
              <a:gd name="connsiteY166" fmla="*/ 115667 h 487569"/>
              <a:gd name="connsiteX167" fmla="*/ 162122 w 433108"/>
              <a:gd name="connsiteY167" fmla="*/ 115667 h 487569"/>
              <a:gd name="connsiteX168" fmla="*/ 79796 w 433108"/>
              <a:gd name="connsiteY168" fmla="*/ 191058 h 487569"/>
              <a:gd name="connsiteX169" fmla="*/ 75305 w 433108"/>
              <a:gd name="connsiteY169" fmla="*/ 195171 h 487569"/>
              <a:gd name="connsiteX170" fmla="*/ 74595 w 433108"/>
              <a:gd name="connsiteY170" fmla="*/ 195820 h 487569"/>
              <a:gd name="connsiteX171" fmla="*/ 67516 w 433108"/>
              <a:gd name="connsiteY171" fmla="*/ 195820 h 487569"/>
              <a:gd name="connsiteX172" fmla="*/ 72067 w 433108"/>
              <a:gd name="connsiteY172" fmla="*/ 191647 h 487569"/>
              <a:gd name="connsiteX173" fmla="*/ 72711 w 433108"/>
              <a:gd name="connsiteY173" fmla="*/ 191058 h 487569"/>
              <a:gd name="connsiteX174" fmla="*/ 111697 w 433108"/>
              <a:gd name="connsiteY174" fmla="*/ 115667 h 487569"/>
              <a:gd name="connsiteX175" fmla="*/ 119883 w 433108"/>
              <a:gd name="connsiteY175" fmla="*/ 115667 h 487569"/>
              <a:gd name="connsiteX176" fmla="*/ 14762 w 433108"/>
              <a:gd name="connsiteY176" fmla="*/ 191058 h 487569"/>
              <a:gd name="connsiteX177" fmla="*/ 6638 w 433108"/>
              <a:gd name="connsiteY177" fmla="*/ 191058 h 487569"/>
              <a:gd name="connsiteX178" fmla="*/ 235308 w 433108"/>
              <a:gd name="connsiteY178" fmla="*/ 99316 h 487569"/>
              <a:gd name="connsiteX179" fmla="*/ 235414 w 433108"/>
              <a:gd name="connsiteY179" fmla="*/ 99316 h 487569"/>
              <a:gd name="connsiteX180" fmla="*/ 235414 w 433108"/>
              <a:gd name="connsiteY180" fmla="*/ 110905 h 487569"/>
              <a:gd name="connsiteX181" fmla="*/ 235404 w 433108"/>
              <a:gd name="connsiteY181" fmla="*/ 110905 h 487569"/>
              <a:gd name="connsiteX182" fmla="*/ 235308 w 433108"/>
              <a:gd name="connsiteY182" fmla="*/ 110905 h 487569"/>
              <a:gd name="connsiteX183" fmla="*/ 235414 w 433108"/>
              <a:gd name="connsiteY183" fmla="*/ 99300 h 487569"/>
              <a:gd name="connsiteX184" fmla="*/ 254103 w 433108"/>
              <a:gd name="connsiteY184" fmla="*/ 99300 h 487569"/>
              <a:gd name="connsiteX185" fmla="*/ 254103 w 433108"/>
              <a:gd name="connsiteY185" fmla="*/ 99316 h 487569"/>
              <a:gd name="connsiteX186" fmla="*/ 235414 w 433108"/>
              <a:gd name="connsiteY186" fmla="*/ 99316 h 487569"/>
              <a:gd name="connsiteX187" fmla="*/ 197761 w 433108"/>
              <a:gd name="connsiteY187" fmla="*/ 99300 h 487569"/>
              <a:gd name="connsiteX188" fmla="*/ 197794 w 433108"/>
              <a:gd name="connsiteY188" fmla="*/ 99300 h 487569"/>
              <a:gd name="connsiteX189" fmla="*/ 197794 w 433108"/>
              <a:gd name="connsiteY189" fmla="*/ 110905 h 487569"/>
              <a:gd name="connsiteX190" fmla="*/ 197761 w 433108"/>
              <a:gd name="connsiteY190" fmla="*/ 110905 h 487569"/>
              <a:gd name="connsiteX191" fmla="*/ 183767 w 433108"/>
              <a:gd name="connsiteY191" fmla="*/ 99300 h 487569"/>
              <a:gd name="connsiteX192" fmla="*/ 183818 w 433108"/>
              <a:gd name="connsiteY192" fmla="*/ 99300 h 487569"/>
              <a:gd name="connsiteX193" fmla="*/ 183818 w 433108"/>
              <a:gd name="connsiteY193" fmla="*/ 99300 h 487569"/>
              <a:gd name="connsiteX194" fmla="*/ 183767 w 433108"/>
              <a:gd name="connsiteY194" fmla="*/ 99300 h 487569"/>
              <a:gd name="connsiteX195" fmla="*/ 254151 w 433108"/>
              <a:gd name="connsiteY195" fmla="*/ 98696 h 487569"/>
              <a:gd name="connsiteX196" fmla="*/ 254151 w 433108"/>
              <a:gd name="connsiteY196" fmla="*/ 99300 h 487569"/>
              <a:gd name="connsiteX197" fmla="*/ 254103 w 433108"/>
              <a:gd name="connsiteY197" fmla="*/ 99300 h 487569"/>
              <a:gd name="connsiteX198" fmla="*/ 254103 w 433108"/>
              <a:gd name="connsiteY198" fmla="*/ 98702 h 487569"/>
              <a:gd name="connsiteX199" fmla="*/ 179005 w 433108"/>
              <a:gd name="connsiteY199" fmla="*/ 98694 h 487569"/>
              <a:gd name="connsiteX200" fmla="*/ 179056 w 433108"/>
              <a:gd name="connsiteY200" fmla="*/ 98701 h 487569"/>
              <a:gd name="connsiteX201" fmla="*/ 179056 w 433108"/>
              <a:gd name="connsiteY201" fmla="*/ 99300 h 487569"/>
              <a:gd name="connsiteX202" fmla="*/ 183767 w 433108"/>
              <a:gd name="connsiteY202" fmla="*/ 99300 h 487569"/>
              <a:gd name="connsiteX203" fmla="*/ 183767 w 433108"/>
              <a:gd name="connsiteY203" fmla="*/ 99316 h 487569"/>
              <a:gd name="connsiteX204" fmla="*/ 179005 w 433108"/>
              <a:gd name="connsiteY204" fmla="*/ 99316 h 487569"/>
              <a:gd name="connsiteX205" fmla="*/ 183767 w 433108"/>
              <a:gd name="connsiteY205" fmla="*/ 97248 h 487569"/>
              <a:gd name="connsiteX206" fmla="*/ 183767 w 433108"/>
              <a:gd name="connsiteY206" fmla="*/ 99300 h 487569"/>
              <a:gd name="connsiteX207" fmla="*/ 183485 w 433108"/>
              <a:gd name="connsiteY207" fmla="*/ 99300 h 487569"/>
              <a:gd name="connsiteX208" fmla="*/ 183485 w 433108"/>
              <a:gd name="connsiteY208" fmla="*/ 99218 h 487569"/>
              <a:gd name="connsiteX209" fmla="*/ 183528 w 433108"/>
              <a:gd name="connsiteY209" fmla="*/ 99218 h 487569"/>
              <a:gd name="connsiteX210" fmla="*/ 249133 w 433108"/>
              <a:gd name="connsiteY210" fmla="*/ 94553 h 487569"/>
              <a:gd name="connsiteX211" fmla="*/ 254103 w 433108"/>
              <a:gd name="connsiteY211" fmla="*/ 94553 h 487569"/>
              <a:gd name="connsiteX212" fmla="*/ 254103 w 433108"/>
              <a:gd name="connsiteY212" fmla="*/ 98702 h 487569"/>
              <a:gd name="connsiteX213" fmla="*/ 249748 w 433108"/>
              <a:gd name="connsiteY213" fmla="*/ 99237 h 487569"/>
              <a:gd name="connsiteX214" fmla="*/ 235308 w 433108"/>
              <a:gd name="connsiteY214" fmla="*/ 94553 h 487569"/>
              <a:gd name="connsiteX215" fmla="*/ 235414 w 433108"/>
              <a:gd name="connsiteY215" fmla="*/ 94553 h 487569"/>
              <a:gd name="connsiteX216" fmla="*/ 235414 w 433108"/>
              <a:gd name="connsiteY216" fmla="*/ 99300 h 487569"/>
              <a:gd name="connsiteX217" fmla="*/ 235308 w 433108"/>
              <a:gd name="connsiteY217" fmla="*/ 99300 h 487569"/>
              <a:gd name="connsiteX218" fmla="*/ 233007 w 433108"/>
              <a:gd name="connsiteY218" fmla="*/ 94553 h 487569"/>
              <a:gd name="connsiteX219" fmla="*/ 233021 w 433108"/>
              <a:gd name="connsiteY219" fmla="*/ 94553 h 487569"/>
              <a:gd name="connsiteX220" fmla="*/ 233021 w 433108"/>
              <a:gd name="connsiteY220" fmla="*/ 99300 h 487569"/>
              <a:gd name="connsiteX221" fmla="*/ 235308 w 433108"/>
              <a:gd name="connsiteY221" fmla="*/ 99300 h 487569"/>
              <a:gd name="connsiteX222" fmla="*/ 235308 w 433108"/>
              <a:gd name="connsiteY222" fmla="*/ 99316 h 487569"/>
              <a:gd name="connsiteX223" fmla="*/ 233007 w 433108"/>
              <a:gd name="connsiteY223" fmla="*/ 99316 h 487569"/>
              <a:gd name="connsiteX224" fmla="*/ 179056 w 433108"/>
              <a:gd name="connsiteY224" fmla="*/ 94553 h 487569"/>
              <a:gd name="connsiteX225" fmla="*/ 183485 w 433108"/>
              <a:gd name="connsiteY225" fmla="*/ 94553 h 487569"/>
              <a:gd name="connsiteX226" fmla="*/ 183485 w 433108"/>
              <a:gd name="connsiteY226" fmla="*/ 99218 h 487569"/>
              <a:gd name="connsiteX227" fmla="*/ 183243 w 433108"/>
              <a:gd name="connsiteY227" fmla="*/ 99218 h 487569"/>
              <a:gd name="connsiteX228" fmla="*/ 179056 w 433108"/>
              <a:gd name="connsiteY228" fmla="*/ 98701 h 487569"/>
              <a:gd name="connsiteX229" fmla="*/ 235414 w 433108"/>
              <a:gd name="connsiteY229" fmla="*/ 94538 h 487569"/>
              <a:gd name="connsiteX230" fmla="*/ 249131 w 433108"/>
              <a:gd name="connsiteY230" fmla="*/ 94538 h 487569"/>
              <a:gd name="connsiteX231" fmla="*/ 249133 w 433108"/>
              <a:gd name="connsiteY231" fmla="*/ 94553 h 487569"/>
              <a:gd name="connsiteX232" fmla="*/ 235414 w 433108"/>
              <a:gd name="connsiteY232" fmla="*/ 94553 h 487569"/>
              <a:gd name="connsiteX233" fmla="*/ 233021 w 433108"/>
              <a:gd name="connsiteY233" fmla="*/ 94538 h 487569"/>
              <a:gd name="connsiteX234" fmla="*/ 235308 w 433108"/>
              <a:gd name="connsiteY234" fmla="*/ 94538 h 487569"/>
              <a:gd name="connsiteX235" fmla="*/ 235308 w 433108"/>
              <a:gd name="connsiteY235" fmla="*/ 94553 h 487569"/>
              <a:gd name="connsiteX236" fmla="*/ 233021 w 433108"/>
              <a:gd name="connsiteY236" fmla="*/ 94553 h 487569"/>
              <a:gd name="connsiteX237" fmla="*/ 197794 w 433108"/>
              <a:gd name="connsiteY237" fmla="*/ 94538 h 487569"/>
              <a:gd name="connsiteX238" fmla="*/ 200151 w 433108"/>
              <a:gd name="connsiteY238" fmla="*/ 94538 h 487569"/>
              <a:gd name="connsiteX239" fmla="*/ 200151 w 433108"/>
              <a:gd name="connsiteY239" fmla="*/ 99300 h 487569"/>
              <a:gd name="connsiteX240" fmla="*/ 197794 w 433108"/>
              <a:gd name="connsiteY240" fmla="*/ 99300 h 487569"/>
              <a:gd name="connsiteX241" fmla="*/ 184096 w 433108"/>
              <a:gd name="connsiteY241" fmla="*/ 94538 h 487569"/>
              <a:gd name="connsiteX242" fmla="*/ 197761 w 433108"/>
              <a:gd name="connsiteY242" fmla="*/ 94538 h 487569"/>
              <a:gd name="connsiteX243" fmla="*/ 197761 w 433108"/>
              <a:gd name="connsiteY243" fmla="*/ 99300 h 487569"/>
              <a:gd name="connsiteX244" fmla="*/ 183818 w 433108"/>
              <a:gd name="connsiteY244" fmla="*/ 99300 h 487569"/>
              <a:gd name="connsiteX245" fmla="*/ 183818 w 433108"/>
              <a:gd name="connsiteY245" fmla="*/ 96828 h 487569"/>
              <a:gd name="connsiteX246" fmla="*/ 230640 w 433108"/>
              <a:gd name="connsiteY246" fmla="*/ 85214 h 487569"/>
              <a:gd name="connsiteX247" fmla="*/ 230702 w 433108"/>
              <a:gd name="connsiteY247" fmla="*/ 85214 h 487569"/>
              <a:gd name="connsiteX248" fmla="*/ 230702 w 433108"/>
              <a:gd name="connsiteY248" fmla="*/ 110888 h 487569"/>
              <a:gd name="connsiteX249" fmla="*/ 230640 w 433108"/>
              <a:gd name="connsiteY249" fmla="*/ 110888 h 487569"/>
              <a:gd name="connsiteX250" fmla="*/ 329321 w 433108"/>
              <a:gd name="connsiteY250" fmla="*/ 84710 h 487569"/>
              <a:gd name="connsiteX251" fmla="*/ 329940 w 433108"/>
              <a:gd name="connsiteY251" fmla="*/ 89425 h 487569"/>
              <a:gd name="connsiteX252" fmla="*/ 295082 w 433108"/>
              <a:gd name="connsiteY252" fmla="*/ 93664 h 487569"/>
              <a:gd name="connsiteX253" fmla="*/ 254151 w 433108"/>
              <a:gd name="connsiteY253" fmla="*/ 98696 h 487569"/>
              <a:gd name="connsiteX254" fmla="*/ 254151 w 433108"/>
              <a:gd name="connsiteY254" fmla="*/ 94538 h 487569"/>
              <a:gd name="connsiteX255" fmla="*/ 249131 w 433108"/>
              <a:gd name="connsiteY255" fmla="*/ 94538 h 487569"/>
              <a:gd name="connsiteX256" fmla="*/ 249129 w 433108"/>
              <a:gd name="connsiteY256" fmla="*/ 94521 h 487569"/>
              <a:gd name="connsiteX257" fmla="*/ 249415 w 433108"/>
              <a:gd name="connsiteY257" fmla="*/ 94473 h 487569"/>
              <a:gd name="connsiteX258" fmla="*/ 294511 w 433108"/>
              <a:gd name="connsiteY258" fmla="*/ 88901 h 487569"/>
              <a:gd name="connsiteX259" fmla="*/ 103986 w 433108"/>
              <a:gd name="connsiteY259" fmla="*/ 84690 h 487569"/>
              <a:gd name="connsiteX260" fmla="*/ 138735 w 433108"/>
              <a:gd name="connsiteY260" fmla="*/ 88882 h 487569"/>
              <a:gd name="connsiteX261" fmla="*/ 184100 w 433108"/>
              <a:gd name="connsiteY261" fmla="*/ 94502 h 487569"/>
              <a:gd name="connsiteX262" fmla="*/ 184096 w 433108"/>
              <a:gd name="connsiteY262" fmla="*/ 94538 h 487569"/>
              <a:gd name="connsiteX263" fmla="*/ 183818 w 433108"/>
              <a:gd name="connsiteY263" fmla="*/ 94538 h 487569"/>
              <a:gd name="connsiteX264" fmla="*/ 183818 w 433108"/>
              <a:gd name="connsiteY264" fmla="*/ 96828 h 487569"/>
              <a:gd name="connsiteX265" fmla="*/ 183767 w 433108"/>
              <a:gd name="connsiteY265" fmla="*/ 97248 h 487569"/>
              <a:gd name="connsiteX266" fmla="*/ 183767 w 433108"/>
              <a:gd name="connsiteY266" fmla="*/ 94553 h 487569"/>
              <a:gd name="connsiteX267" fmla="*/ 183485 w 433108"/>
              <a:gd name="connsiteY267" fmla="*/ 94553 h 487569"/>
              <a:gd name="connsiteX268" fmla="*/ 183485 w 433108"/>
              <a:gd name="connsiteY268" fmla="*/ 94538 h 487569"/>
              <a:gd name="connsiteX269" fmla="*/ 179056 w 433108"/>
              <a:gd name="connsiteY269" fmla="*/ 94538 h 487569"/>
              <a:gd name="connsiteX270" fmla="*/ 179056 w 433108"/>
              <a:gd name="connsiteY270" fmla="*/ 94553 h 487569"/>
              <a:gd name="connsiteX271" fmla="*/ 179005 w 433108"/>
              <a:gd name="connsiteY271" fmla="*/ 94553 h 487569"/>
              <a:gd name="connsiteX272" fmla="*/ 179005 w 433108"/>
              <a:gd name="connsiteY272" fmla="*/ 98694 h 487569"/>
              <a:gd name="connsiteX273" fmla="*/ 138164 w 433108"/>
              <a:gd name="connsiteY273" fmla="*/ 93645 h 487569"/>
              <a:gd name="connsiteX274" fmla="*/ 103367 w 433108"/>
              <a:gd name="connsiteY274" fmla="*/ 89405 h 487569"/>
              <a:gd name="connsiteX275" fmla="*/ 197761 w 433108"/>
              <a:gd name="connsiteY275" fmla="*/ 83509 h 487569"/>
              <a:gd name="connsiteX276" fmla="*/ 197794 w 433108"/>
              <a:gd name="connsiteY276" fmla="*/ 83520 h 487569"/>
              <a:gd name="connsiteX277" fmla="*/ 197794 w 433108"/>
              <a:gd name="connsiteY277" fmla="*/ 94538 h 487569"/>
              <a:gd name="connsiteX278" fmla="*/ 197761 w 433108"/>
              <a:gd name="connsiteY278" fmla="*/ 94538 h 487569"/>
              <a:gd name="connsiteX279" fmla="*/ 235414 w 433108"/>
              <a:gd name="connsiteY279" fmla="*/ 83485 h 487569"/>
              <a:gd name="connsiteX280" fmla="*/ 235414 w 433108"/>
              <a:gd name="connsiteY280" fmla="*/ 94538 h 487569"/>
              <a:gd name="connsiteX281" fmla="*/ 235308 w 433108"/>
              <a:gd name="connsiteY281" fmla="*/ 94538 h 487569"/>
              <a:gd name="connsiteX282" fmla="*/ 235308 w 433108"/>
              <a:gd name="connsiteY282" fmla="*/ 83520 h 487569"/>
              <a:gd name="connsiteX283" fmla="*/ 202556 w 433108"/>
              <a:gd name="connsiteY283" fmla="*/ 80451 h 487569"/>
              <a:gd name="connsiteX284" fmla="*/ 230640 w 433108"/>
              <a:gd name="connsiteY284" fmla="*/ 80451 h 487569"/>
              <a:gd name="connsiteX285" fmla="*/ 230640 w 433108"/>
              <a:gd name="connsiteY285" fmla="*/ 85214 h 487569"/>
              <a:gd name="connsiteX286" fmla="*/ 202569 w 433108"/>
              <a:gd name="connsiteY286" fmla="*/ 85214 h 487569"/>
              <a:gd name="connsiteX287" fmla="*/ 202569 w 433108"/>
              <a:gd name="connsiteY287" fmla="*/ 110888 h 487569"/>
              <a:gd name="connsiteX288" fmla="*/ 230640 w 433108"/>
              <a:gd name="connsiteY288" fmla="*/ 110888 h 487569"/>
              <a:gd name="connsiteX289" fmla="*/ 230640 w 433108"/>
              <a:gd name="connsiteY289" fmla="*/ 115651 h 487569"/>
              <a:gd name="connsiteX290" fmla="*/ 202556 w 433108"/>
              <a:gd name="connsiteY290" fmla="*/ 115651 h 487569"/>
              <a:gd name="connsiteX291" fmla="*/ 69792 w 433108"/>
              <a:gd name="connsiteY291" fmla="*/ 36656 h 487569"/>
              <a:gd name="connsiteX292" fmla="*/ 133528 w 433108"/>
              <a:gd name="connsiteY292" fmla="*/ 57531 h 487569"/>
              <a:gd name="connsiteX293" fmla="*/ 133528 w 433108"/>
              <a:gd name="connsiteY293" fmla="*/ 60780 h 487569"/>
              <a:gd name="connsiteX294" fmla="*/ 138290 w 433108"/>
              <a:gd name="connsiteY294" fmla="*/ 60780 h 487569"/>
              <a:gd name="connsiteX295" fmla="*/ 138290 w 433108"/>
              <a:gd name="connsiteY295" fmla="*/ 59090 h 487569"/>
              <a:gd name="connsiteX296" fmla="*/ 202556 w 433108"/>
              <a:gd name="connsiteY296" fmla="*/ 80138 h 487569"/>
              <a:gd name="connsiteX297" fmla="*/ 202556 w 433108"/>
              <a:gd name="connsiteY297" fmla="*/ 80451 h 487569"/>
              <a:gd name="connsiteX298" fmla="*/ 197761 w 433108"/>
              <a:gd name="connsiteY298" fmla="*/ 80451 h 487569"/>
              <a:gd name="connsiteX299" fmla="*/ 197761 w 433108"/>
              <a:gd name="connsiteY299" fmla="*/ 83509 h 487569"/>
              <a:gd name="connsiteX300" fmla="*/ 68316 w 433108"/>
              <a:gd name="connsiteY300" fmla="*/ 41133 h 487569"/>
              <a:gd name="connsiteX301" fmla="*/ 63887 w 433108"/>
              <a:gd name="connsiteY301" fmla="*/ 40419 h 487569"/>
              <a:gd name="connsiteX302" fmla="*/ 53363 w 433108"/>
              <a:gd name="connsiteY302" fmla="*/ 44991 h 487569"/>
              <a:gd name="connsiteX303" fmla="*/ 45934 w 433108"/>
              <a:gd name="connsiteY303" fmla="*/ 77186 h 487569"/>
              <a:gd name="connsiteX304" fmla="*/ 52601 w 433108"/>
              <a:gd name="connsiteY304" fmla="*/ 102285 h 487569"/>
              <a:gd name="connsiteX305" fmla="*/ 52601 w 433108"/>
              <a:gd name="connsiteY305" fmla="*/ 102570 h 487569"/>
              <a:gd name="connsiteX306" fmla="*/ 58077 w 433108"/>
              <a:gd name="connsiteY306" fmla="*/ 110905 h 487569"/>
              <a:gd name="connsiteX307" fmla="*/ 197761 w 433108"/>
              <a:gd name="connsiteY307" fmla="*/ 110905 h 487569"/>
              <a:gd name="connsiteX308" fmla="*/ 197761 w 433108"/>
              <a:gd name="connsiteY308" fmla="*/ 115651 h 487569"/>
              <a:gd name="connsiteX309" fmla="*/ 202556 w 433108"/>
              <a:gd name="connsiteY309" fmla="*/ 115651 h 487569"/>
              <a:gd name="connsiteX310" fmla="*/ 202556 w 433108"/>
              <a:gd name="connsiteY310" fmla="*/ 115667 h 487569"/>
              <a:gd name="connsiteX311" fmla="*/ 162122 w 433108"/>
              <a:gd name="connsiteY311" fmla="*/ 115667 h 487569"/>
              <a:gd name="connsiteX312" fmla="*/ 162823 w 433108"/>
              <a:gd name="connsiteY312" fmla="*/ 115025 h 487569"/>
              <a:gd name="connsiteX313" fmla="*/ 159633 w 433108"/>
              <a:gd name="connsiteY313" fmla="*/ 111501 h 487569"/>
              <a:gd name="connsiteX314" fmla="*/ 155081 w 433108"/>
              <a:gd name="connsiteY314" fmla="*/ 115667 h 487569"/>
              <a:gd name="connsiteX315" fmla="*/ 119883 w 433108"/>
              <a:gd name="connsiteY315" fmla="*/ 115667 h 487569"/>
              <a:gd name="connsiteX316" fmla="*/ 120432 w 433108"/>
              <a:gd name="connsiteY316" fmla="*/ 115273 h 487569"/>
              <a:gd name="connsiteX317" fmla="*/ 117623 w 433108"/>
              <a:gd name="connsiteY317" fmla="*/ 111415 h 487569"/>
              <a:gd name="connsiteX318" fmla="*/ 111697 w 433108"/>
              <a:gd name="connsiteY318" fmla="*/ 115667 h 487569"/>
              <a:gd name="connsiteX319" fmla="*/ 58125 w 433108"/>
              <a:gd name="connsiteY319" fmla="*/ 115667 h 487569"/>
              <a:gd name="connsiteX320" fmla="*/ 47887 w 433108"/>
              <a:gd name="connsiteY320" fmla="*/ 102856 h 487569"/>
              <a:gd name="connsiteX321" fmla="*/ 41363 w 433108"/>
              <a:gd name="connsiteY321" fmla="*/ 78376 h 487569"/>
              <a:gd name="connsiteX322" fmla="*/ 50077 w 433108"/>
              <a:gd name="connsiteY322" fmla="*/ 41562 h 487569"/>
              <a:gd name="connsiteX323" fmla="*/ 69792 w 433108"/>
              <a:gd name="connsiteY323" fmla="*/ 36656 h 487569"/>
              <a:gd name="connsiteX324" fmla="*/ 363404 w 433108"/>
              <a:gd name="connsiteY324" fmla="*/ 36609 h 487569"/>
              <a:gd name="connsiteX325" fmla="*/ 383125 w 433108"/>
              <a:gd name="connsiteY325" fmla="*/ 41467 h 487569"/>
              <a:gd name="connsiteX326" fmla="*/ 391891 w 433108"/>
              <a:gd name="connsiteY326" fmla="*/ 78329 h 487569"/>
              <a:gd name="connsiteX327" fmla="*/ 385174 w 433108"/>
              <a:gd name="connsiteY327" fmla="*/ 103380 h 487569"/>
              <a:gd name="connsiteX328" fmla="*/ 384983 w 433108"/>
              <a:gd name="connsiteY328" fmla="*/ 103713 h 487569"/>
              <a:gd name="connsiteX329" fmla="*/ 383173 w 433108"/>
              <a:gd name="connsiteY329" fmla="*/ 106857 h 487569"/>
              <a:gd name="connsiteX330" fmla="*/ 376266 w 433108"/>
              <a:gd name="connsiteY330" fmla="*/ 115239 h 487569"/>
              <a:gd name="connsiteX331" fmla="*/ 375789 w 433108"/>
              <a:gd name="connsiteY331" fmla="*/ 115667 h 487569"/>
              <a:gd name="connsiteX332" fmla="*/ 321412 w 433108"/>
              <a:gd name="connsiteY332" fmla="*/ 115667 h 487569"/>
              <a:gd name="connsiteX333" fmla="*/ 315486 w 433108"/>
              <a:gd name="connsiteY333" fmla="*/ 111415 h 487569"/>
              <a:gd name="connsiteX334" fmla="*/ 312724 w 433108"/>
              <a:gd name="connsiteY334" fmla="*/ 115273 h 487569"/>
              <a:gd name="connsiteX335" fmla="*/ 313273 w 433108"/>
              <a:gd name="connsiteY335" fmla="*/ 115667 h 487569"/>
              <a:gd name="connsiteX336" fmla="*/ 278268 w 433108"/>
              <a:gd name="connsiteY336" fmla="*/ 115667 h 487569"/>
              <a:gd name="connsiteX337" fmla="*/ 273721 w 433108"/>
              <a:gd name="connsiteY337" fmla="*/ 111501 h 487569"/>
              <a:gd name="connsiteX338" fmla="*/ 270484 w 433108"/>
              <a:gd name="connsiteY338" fmla="*/ 115025 h 487569"/>
              <a:gd name="connsiteX339" fmla="*/ 271185 w 433108"/>
              <a:gd name="connsiteY339" fmla="*/ 115667 h 487569"/>
              <a:gd name="connsiteX340" fmla="*/ 230640 w 433108"/>
              <a:gd name="connsiteY340" fmla="*/ 115667 h 487569"/>
              <a:gd name="connsiteX341" fmla="*/ 230640 w 433108"/>
              <a:gd name="connsiteY341" fmla="*/ 115651 h 487569"/>
              <a:gd name="connsiteX342" fmla="*/ 235414 w 433108"/>
              <a:gd name="connsiteY342" fmla="*/ 115651 h 487569"/>
              <a:gd name="connsiteX343" fmla="*/ 235414 w 433108"/>
              <a:gd name="connsiteY343" fmla="*/ 110905 h 487569"/>
              <a:gd name="connsiteX344" fmla="*/ 374360 w 433108"/>
              <a:gd name="connsiteY344" fmla="*/ 110905 h 487569"/>
              <a:gd name="connsiteX345" fmla="*/ 379076 w 433108"/>
              <a:gd name="connsiteY345" fmla="*/ 104571 h 487569"/>
              <a:gd name="connsiteX346" fmla="*/ 380744 w 433108"/>
              <a:gd name="connsiteY346" fmla="*/ 101618 h 487569"/>
              <a:gd name="connsiteX347" fmla="*/ 387270 w 433108"/>
              <a:gd name="connsiteY347" fmla="*/ 77138 h 487569"/>
              <a:gd name="connsiteX348" fmla="*/ 379838 w 433108"/>
              <a:gd name="connsiteY348" fmla="*/ 44943 h 487569"/>
              <a:gd name="connsiteX349" fmla="*/ 364833 w 433108"/>
              <a:gd name="connsiteY349" fmla="*/ 41133 h 487569"/>
              <a:gd name="connsiteX350" fmla="*/ 235414 w 433108"/>
              <a:gd name="connsiteY350" fmla="*/ 83485 h 487569"/>
              <a:gd name="connsiteX351" fmla="*/ 235414 w 433108"/>
              <a:gd name="connsiteY351" fmla="*/ 80451 h 487569"/>
              <a:gd name="connsiteX352" fmla="*/ 230640 w 433108"/>
              <a:gd name="connsiteY352" fmla="*/ 80451 h 487569"/>
              <a:gd name="connsiteX353" fmla="*/ 230640 w 433108"/>
              <a:gd name="connsiteY353" fmla="*/ 80043 h 487569"/>
              <a:gd name="connsiteX354" fmla="*/ 294866 w 433108"/>
              <a:gd name="connsiteY354" fmla="*/ 59031 h 487569"/>
              <a:gd name="connsiteX355" fmla="*/ 294866 w 433108"/>
              <a:gd name="connsiteY355" fmla="*/ 60780 h 487569"/>
              <a:gd name="connsiteX356" fmla="*/ 299628 w 433108"/>
              <a:gd name="connsiteY356" fmla="*/ 60780 h 487569"/>
              <a:gd name="connsiteX357" fmla="*/ 299676 w 433108"/>
              <a:gd name="connsiteY357" fmla="*/ 60780 h 487569"/>
              <a:gd name="connsiteX358" fmla="*/ 299676 w 433108"/>
              <a:gd name="connsiteY358" fmla="*/ 57458 h 487569"/>
              <a:gd name="connsiteX359" fmla="*/ 149195 w 433108"/>
              <a:gd name="connsiteY359" fmla="*/ 0 h 487569"/>
              <a:gd name="connsiteX360" fmla="*/ 284008 w 433108"/>
              <a:gd name="connsiteY360" fmla="*/ 0 h 487569"/>
              <a:gd name="connsiteX361" fmla="*/ 299676 w 433108"/>
              <a:gd name="connsiteY361" fmla="*/ 15671 h 487569"/>
              <a:gd name="connsiteX362" fmla="*/ 299676 w 433108"/>
              <a:gd name="connsiteY362" fmla="*/ 57458 h 487569"/>
              <a:gd name="connsiteX363" fmla="*/ 294866 w 433108"/>
              <a:gd name="connsiteY363" fmla="*/ 59031 h 487569"/>
              <a:gd name="connsiteX364" fmla="*/ 294866 w 433108"/>
              <a:gd name="connsiteY364" fmla="*/ 15671 h 487569"/>
              <a:gd name="connsiteX365" fmla="*/ 283961 w 433108"/>
              <a:gd name="connsiteY365" fmla="*/ 4763 h 487569"/>
              <a:gd name="connsiteX366" fmla="*/ 149195 w 433108"/>
              <a:gd name="connsiteY366" fmla="*/ 4763 h 487569"/>
              <a:gd name="connsiteX367" fmla="*/ 138290 w 433108"/>
              <a:gd name="connsiteY367" fmla="*/ 15671 h 487569"/>
              <a:gd name="connsiteX368" fmla="*/ 138290 w 433108"/>
              <a:gd name="connsiteY368" fmla="*/ 59090 h 487569"/>
              <a:gd name="connsiteX369" fmla="*/ 133528 w 433108"/>
              <a:gd name="connsiteY369" fmla="*/ 57531 h 487569"/>
              <a:gd name="connsiteX370" fmla="*/ 133528 w 433108"/>
              <a:gd name="connsiteY370" fmla="*/ 15671 h 487569"/>
              <a:gd name="connsiteX371" fmla="*/ 149195 w 433108"/>
              <a:gd name="connsiteY371" fmla="*/ 0 h 4875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</a:cxnLst>
            <a:rect l="l" t="t" r="r" b="b"/>
            <a:pathLst>
              <a:path w="433108" h="487569">
                <a:moveTo>
                  <a:pt x="151875" y="332023"/>
                </a:moveTo>
                <a:lnTo>
                  <a:pt x="281331" y="332023"/>
                </a:lnTo>
                <a:lnTo>
                  <a:pt x="281331" y="336785"/>
                </a:lnTo>
                <a:lnTo>
                  <a:pt x="151875" y="336785"/>
                </a:lnTo>
                <a:close/>
                <a:moveTo>
                  <a:pt x="254889" y="285183"/>
                </a:moveTo>
                <a:cubicBezTo>
                  <a:pt x="252557" y="285183"/>
                  <a:pt x="250606" y="285945"/>
                  <a:pt x="248940" y="287565"/>
                </a:cubicBezTo>
                <a:cubicBezTo>
                  <a:pt x="247180" y="289042"/>
                  <a:pt x="246418" y="291710"/>
                  <a:pt x="246418" y="295427"/>
                </a:cubicBezTo>
                <a:cubicBezTo>
                  <a:pt x="246418" y="298381"/>
                  <a:pt x="247180" y="300715"/>
                  <a:pt x="248798" y="302431"/>
                </a:cubicBezTo>
                <a:cubicBezTo>
                  <a:pt x="250416" y="304193"/>
                  <a:pt x="252367" y="305003"/>
                  <a:pt x="254793" y="305003"/>
                </a:cubicBezTo>
                <a:cubicBezTo>
                  <a:pt x="257268" y="305003"/>
                  <a:pt x="259267" y="304193"/>
                  <a:pt x="260884" y="302431"/>
                </a:cubicBezTo>
                <a:cubicBezTo>
                  <a:pt x="262502" y="300715"/>
                  <a:pt x="263264" y="298285"/>
                  <a:pt x="263264" y="295141"/>
                </a:cubicBezTo>
                <a:cubicBezTo>
                  <a:pt x="263264" y="293092"/>
                  <a:pt x="262883" y="291377"/>
                  <a:pt x="262264" y="289900"/>
                </a:cubicBezTo>
                <a:cubicBezTo>
                  <a:pt x="261598" y="288375"/>
                  <a:pt x="260599" y="287279"/>
                  <a:pt x="259267" y="286422"/>
                </a:cubicBezTo>
                <a:cubicBezTo>
                  <a:pt x="257982" y="285612"/>
                  <a:pt x="256554" y="285183"/>
                  <a:pt x="254889" y="285183"/>
                </a:cubicBezTo>
                <a:close/>
                <a:moveTo>
                  <a:pt x="203401" y="285183"/>
                </a:moveTo>
                <a:cubicBezTo>
                  <a:pt x="201117" y="285183"/>
                  <a:pt x="199118" y="285945"/>
                  <a:pt x="197453" y="287565"/>
                </a:cubicBezTo>
                <a:cubicBezTo>
                  <a:pt x="195740" y="289042"/>
                  <a:pt x="194978" y="291710"/>
                  <a:pt x="194978" y="295427"/>
                </a:cubicBezTo>
                <a:cubicBezTo>
                  <a:pt x="194978" y="298381"/>
                  <a:pt x="195740" y="300715"/>
                  <a:pt x="197357" y="302431"/>
                </a:cubicBezTo>
                <a:cubicBezTo>
                  <a:pt x="198975" y="304193"/>
                  <a:pt x="200926" y="305003"/>
                  <a:pt x="203353" y="305003"/>
                </a:cubicBezTo>
                <a:cubicBezTo>
                  <a:pt x="205780" y="305003"/>
                  <a:pt x="207826" y="304193"/>
                  <a:pt x="209444" y="302431"/>
                </a:cubicBezTo>
                <a:cubicBezTo>
                  <a:pt x="211015" y="300715"/>
                  <a:pt x="211824" y="298285"/>
                  <a:pt x="211824" y="295141"/>
                </a:cubicBezTo>
                <a:cubicBezTo>
                  <a:pt x="211824" y="293092"/>
                  <a:pt x="211443" y="291377"/>
                  <a:pt x="210777" y="289900"/>
                </a:cubicBezTo>
                <a:cubicBezTo>
                  <a:pt x="210158" y="288375"/>
                  <a:pt x="209111" y="287279"/>
                  <a:pt x="207826" y="286422"/>
                </a:cubicBezTo>
                <a:cubicBezTo>
                  <a:pt x="206494" y="285612"/>
                  <a:pt x="205066" y="285183"/>
                  <a:pt x="203401" y="285183"/>
                </a:cubicBezTo>
                <a:close/>
                <a:moveTo>
                  <a:pt x="254746" y="282324"/>
                </a:moveTo>
                <a:cubicBezTo>
                  <a:pt x="257030" y="282324"/>
                  <a:pt x="259029" y="282848"/>
                  <a:pt x="260884" y="283944"/>
                </a:cubicBezTo>
                <a:cubicBezTo>
                  <a:pt x="262740" y="284992"/>
                  <a:pt x="264073" y="286565"/>
                  <a:pt x="265024" y="288471"/>
                </a:cubicBezTo>
                <a:cubicBezTo>
                  <a:pt x="265976" y="290424"/>
                  <a:pt x="266452" y="292616"/>
                  <a:pt x="266452" y="295046"/>
                </a:cubicBezTo>
                <a:cubicBezTo>
                  <a:pt x="266452" y="297571"/>
                  <a:pt x="265976" y="299762"/>
                  <a:pt x="264977" y="301716"/>
                </a:cubicBezTo>
                <a:cubicBezTo>
                  <a:pt x="263978" y="303717"/>
                  <a:pt x="262550" y="305194"/>
                  <a:pt x="260694" y="306195"/>
                </a:cubicBezTo>
                <a:cubicBezTo>
                  <a:pt x="258838" y="307195"/>
                  <a:pt x="256887" y="307672"/>
                  <a:pt x="254746" y="307672"/>
                </a:cubicBezTo>
                <a:cubicBezTo>
                  <a:pt x="252414" y="307672"/>
                  <a:pt x="250368" y="307148"/>
                  <a:pt x="248560" y="306004"/>
                </a:cubicBezTo>
                <a:cubicBezTo>
                  <a:pt x="246704" y="304908"/>
                  <a:pt x="245372" y="303384"/>
                  <a:pt x="244420" y="301430"/>
                </a:cubicBezTo>
                <a:cubicBezTo>
                  <a:pt x="243516" y="299572"/>
                  <a:pt x="243040" y="297523"/>
                  <a:pt x="243040" y="295379"/>
                </a:cubicBezTo>
                <a:cubicBezTo>
                  <a:pt x="243040" y="291234"/>
                  <a:pt x="244087" y="288089"/>
                  <a:pt x="246323" y="285755"/>
                </a:cubicBezTo>
                <a:cubicBezTo>
                  <a:pt x="248512" y="283468"/>
                  <a:pt x="251320" y="282324"/>
                  <a:pt x="254746" y="282324"/>
                </a:cubicBezTo>
                <a:close/>
                <a:moveTo>
                  <a:pt x="229906" y="282324"/>
                </a:moveTo>
                <a:cubicBezTo>
                  <a:pt x="232333" y="282324"/>
                  <a:pt x="234427" y="282944"/>
                  <a:pt x="236092" y="284230"/>
                </a:cubicBezTo>
                <a:cubicBezTo>
                  <a:pt x="237710" y="285469"/>
                  <a:pt x="238900" y="287232"/>
                  <a:pt x="239566" y="289519"/>
                </a:cubicBezTo>
                <a:lnTo>
                  <a:pt x="236378" y="290281"/>
                </a:lnTo>
                <a:cubicBezTo>
                  <a:pt x="235759" y="288518"/>
                  <a:pt x="234998" y="287184"/>
                  <a:pt x="233856" y="286374"/>
                </a:cubicBezTo>
                <a:cubicBezTo>
                  <a:pt x="232809" y="285516"/>
                  <a:pt x="231429" y="285088"/>
                  <a:pt x="229763" y="285088"/>
                </a:cubicBezTo>
                <a:cubicBezTo>
                  <a:pt x="227860" y="285088"/>
                  <a:pt x="226337" y="285564"/>
                  <a:pt x="225005" y="286469"/>
                </a:cubicBezTo>
                <a:cubicBezTo>
                  <a:pt x="223768" y="287375"/>
                  <a:pt x="222863" y="288613"/>
                  <a:pt x="222340" y="290090"/>
                </a:cubicBezTo>
                <a:cubicBezTo>
                  <a:pt x="221817" y="291663"/>
                  <a:pt x="221579" y="293187"/>
                  <a:pt x="221579" y="294807"/>
                </a:cubicBezTo>
                <a:cubicBezTo>
                  <a:pt x="221579" y="296904"/>
                  <a:pt x="221864" y="298762"/>
                  <a:pt x="222435" y="300287"/>
                </a:cubicBezTo>
                <a:cubicBezTo>
                  <a:pt x="223054" y="301859"/>
                  <a:pt x="224006" y="303050"/>
                  <a:pt x="225290" y="303812"/>
                </a:cubicBezTo>
                <a:cubicBezTo>
                  <a:pt x="226623" y="304575"/>
                  <a:pt x="227955" y="304956"/>
                  <a:pt x="229478" y="304956"/>
                </a:cubicBezTo>
                <a:cubicBezTo>
                  <a:pt x="231334" y="304956"/>
                  <a:pt x="232809" y="304384"/>
                  <a:pt x="234094" y="303384"/>
                </a:cubicBezTo>
                <a:cubicBezTo>
                  <a:pt x="235426" y="302383"/>
                  <a:pt x="236283" y="300763"/>
                  <a:pt x="236806" y="298667"/>
                </a:cubicBezTo>
                <a:lnTo>
                  <a:pt x="240042" y="299524"/>
                </a:lnTo>
                <a:cubicBezTo>
                  <a:pt x="239423" y="302192"/>
                  <a:pt x="238138" y="304241"/>
                  <a:pt x="236378" y="305670"/>
                </a:cubicBezTo>
                <a:cubicBezTo>
                  <a:pt x="234570" y="307100"/>
                  <a:pt x="232428" y="307719"/>
                  <a:pt x="229906" y="307719"/>
                </a:cubicBezTo>
                <a:cubicBezTo>
                  <a:pt x="227289" y="307719"/>
                  <a:pt x="225052" y="307195"/>
                  <a:pt x="223387" y="306147"/>
                </a:cubicBezTo>
                <a:cubicBezTo>
                  <a:pt x="221721" y="305051"/>
                  <a:pt x="220484" y="303526"/>
                  <a:pt x="219580" y="301430"/>
                </a:cubicBezTo>
                <a:cubicBezTo>
                  <a:pt x="218723" y="299334"/>
                  <a:pt x="218295" y="297190"/>
                  <a:pt x="218295" y="294807"/>
                </a:cubicBezTo>
                <a:cubicBezTo>
                  <a:pt x="218295" y="292234"/>
                  <a:pt x="218771" y="290043"/>
                  <a:pt x="219770" y="288137"/>
                </a:cubicBezTo>
                <a:cubicBezTo>
                  <a:pt x="220722" y="286231"/>
                  <a:pt x="222150" y="284802"/>
                  <a:pt x="223958" y="283801"/>
                </a:cubicBezTo>
                <a:cubicBezTo>
                  <a:pt x="225719" y="282801"/>
                  <a:pt x="227765" y="282324"/>
                  <a:pt x="229906" y="282324"/>
                </a:cubicBezTo>
                <a:close/>
                <a:moveTo>
                  <a:pt x="203306" y="282324"/>
                </a:moveTo>
                <a:cubicBezTo>
                  <a:pt x="205542" y="282324"/>
                  <a:pt x="207588" y="282848"/>
                  <a:pt x="209444" y="283944"/>
                </a:cubicBezTo>
                <a:cubicBezTo>
                  <a:pt x="211253" y="284992"/>
                  <a:pt x="212633" y="286565"/>
                  <a:pt x="213584" y="288471"/>
                </a:cubicBezTo>
                <a:cubicBezTo>
                  <a:pt x="214536" y="290424"/>
                  <a:pt x="215012" y="292616"/>
                  <a:pt x="215012" y="295046"/>
                </a:cubicBezTo>
                <a:cubicBezTo>
                  <a:pt x="215012" y="297571"/>
                  <a:pt x="214536" y="299762"/>
                  <a:pt x="213537" y="301716"/>
                </a:cubicBezTo>
                <a:cubicBezTo>
                  <a:pt x="212537" y="303717"/>
                  <a:pt x="211110" y="305194"/>
                  <a:pt x="209254" y="306195"/>
                </a:cubicBezTo>
                <a:cubicBezTo>
                  <a:pt x="207398" y="307195"/>
                  <a:pt x="205447" y="307672"/>
                  <a:pt x="203306" y="307672"/>
                </a:cubicBezTo>
                <a:cubicBezTo>
                  <a:pt x="200974" y="307672"/>
                  <a:pt x="198880" y="307148"/>
                  <a:pt x="197120" y="306004"/>
                </a:cubicBezTo>
                <a:cubicBezTo>
                  <a:pt x="195264" y="304908"/>
                  <a:pt x="193884" y="303384"/>
                  <a:pt x="192932" y="301430"/>
                </a:cubicBezTo>
                <a:cubicBezTo>
                  <a:pt x="192075" y="299572"/>
                  <a:pt x="191600" y="297523"/>
                  <a:pt x="191600" y="295379"/>
                </a:cubicBezTo>
                <a:cubicBezTo>
                  <a:pt x="191600" y="291234"/>
                  <a:pt x="192646" y="288089"/>
                  <a:pt x="194835" y="285755"/>
                </a:cubicBezTo>
                <a:cubicBezTo>
                  <a:pt x="197072" y="283468"/>
                  <a:pt x="199832" y="282324"/>
                  <a:pt x="203306" y="282324"/>
                </a:cubicBezTo>
                <a:close/>
                <a:moveTo>
                  <a:pt x="178418" y="282324"/>
                </a:moveTo>
                <a:cubicBezTo>
                  <a:pt x="180893" y="282324"/>
                  <a:pt x="182939" y="282944"/>
                  <a:pt x="184604" y="284230"/>
                </a:cubicBezTo>
                <a:cubicBezTo>
                  <a:pt x="186270" y="285469"/>
                  <a:pt x="187460" y="287232"/>
                  <a:pt x="188126" y="289519"/>
                </a:cubicBezTo>
                <a:lnTo>
                  <a:pt x="184938" y="290281"/>
                </a:lnTo>
                <a:cubicBezTo>
                  <a:pt x="184319" y="288518"/>
                  <a:pt x="183558" y="287184"/>
                  <a:pt x="182416" y="286374"/>
                </a:cubicBezTo>
                <a:cubicBezTo>
                  <a:pt x="181369" y="285516"/>
                  <a:pt x="179989" y="285088"/>
                  <a:pt x="178323" y="285088"/>
                </a:cubicBezTo>
                <a:cubicBezTo>
                  <a:pt x="176420" y="285088"/>
                  <a:pt x="174849" y="285564"/>
                  <a:pt x="173565" y="286469"/>
                </a:cubicBezTo>
                <a:cubicBezTo>
                  <a:pt x="172327" y="287375"/>
                  <a:pt x="171423" y="288613"/>
                  <a:pt x="170900" y="290090"/>
                </a:cubicBezTo>
                <a:cubicBezTo>
                  <a:pt x="170329" y="291663"/>
                  <a:pt x="170091" y="293187"/>
                  <a:pt x="170091" y="294807"/>
                </a:cubicBezTo>
                <a:cubicBezTo>
                  <a:pt x="170091" y="296904"/>
                  <a:pt x="170424" y="298762"/>
                  <a:pt x="170995" y="300287"/>
                </a:cubicBezTo>
                <a:cubicBezTo>
                  <a:pt x="171614" y="301859"/>
                  <a:pt x="172565" y="303050"/>
                  <a:pt x="173850" y="303812"/>
                </a:cubicBezTo>
                <a:cubicBezTo>
                  <a:pt x="175183" y="304575"/>
                  <a:pt x="176515" y="304956"/>
                  <a:pt x="178038" y="304956"/>
                </a:cubicBezTo>
                <a:cubicBezTo>
                  <a:pt x="179846" y="304956"/>
                  <a:pt x="181369" y="304384"/>
                  <a:pt x="182653" y="303384"/>
                </a:cubicBezTo>
                <a:cubicBezTo>
                  <a:pt x="184033" y="302335"/>
                  <a:pt x="184842" y="300763"/>
                  <a:pt x="185318" y="298667"/>
                </a:cubicBezTo>
                <a:lnTo>
                  <a:pt x="188602" y="299524"/>
                </a:lnTo>
                <a:cubicBezTo>
                  <a:pt x="187935" y="302192"/>
                  <a:pt x="186698" y="304241"/>
                  <a:pt x="184938" y="305670"/>
                </a:cubicBezTo>
                <a:cubicBezTo>
                  <a:pt x="183129" y="307100"/>
                  <a:pt x="180988" y="307719"/>
                  <a:pt x="178418" y="307719"/>
                </a:cubicBezTo>
                <a:cubicBezTo>
                  <a:pt x="175801" y="307719"/>
                  <a:pt x="173612" y="307195"/>
                  <a:pt x="171947" y="306147"/>
                </a:cubicBezTo>
                <a:cubicBezTo>
                  <a:pt x="170281" y="305051"/>
                  <a:pt x="169044" y="303526"/>
                  <a:pt x="168140" y="301430"/>
                </a:cubicBezTo>
                <a:cubicBezTo>
                  <a:pt x="167236" y="299381"/>
                  <a:pt x="166855" y="297190"/>
                  <a:pt x="166855" y="294807"/>
                </a:cubicBezTo>
                <a:cubicBezTo>
                  <a:pt x="166855" y="292234"/>
                  <a:pt x="167331" y="290043"/>
                  <a:pt x="168330" y="288137"/>
                </a:cubicBezTo>
                <a:cubicBezTo>
                  <a:pt x="169282" y="286231"/>
                  <a:pt x="170709" y="284802"/>
                  <a:pt x="172470" y="283801"/>
                </a:cubicBezTo>
                <a:cubicBezTo>
                  <a:pt x="174278" y="282801"/>
                  <a:pt x="176277" y="282324"/>
                  <a:pt x="178418" y="282324"/>
                </a:cubicBezTo>
                <a:close/>
                <a:moveTo>
                  <a:pt x="151875" y="261988"/>
                </a:moveTo>
                <a:lnTo>
                  <a:pt x="281331" y="261988"/>
                </a:lnTo>
                <a:lnTo>
                  <a:pt x="281331" y="266750"/>
                </a:lnTo>
                <a:lnTo>
                  <a:pt x="151875" y="266750"/>
                </a:lnTo>
                <a:close/>
                <a:moveTo>
                  <a:pt x="108889" y="226680"/>
                </a:moveTo>
                <a:lnTo>
                  <a:pt x="108889" y="369717"/>
                </a:lnTo>
                <a:lnTo>
                  <a:pt x="324287" y="369717"/>
                </a:lnTo>
                <a:lnTo>
                  <a:pt x="324287" y="226680"/>
                </a:lnTo>
                <a:close/>
                <a:moveTo>
                  <a:pt x="104129" y="221917"/>
                </a:moveTo>
                <a:lnTo>
                  <a:pt x="329047" y="221917"/>
                </a:lnTo>
                <a:lnTo>
                  <a:pt x="329047" y="374480"/>
                </a:lnTo>
                <a:lnTo>
                  <a:pt x="104129" y="374480"/>
                </a:lnTo>
                <a:close/>
                <a:moveTo>
                  <a:pt x="67514" y="195821"/>
                </a:moveTo>
                <a:lnTo>
                  <a:pt x="74593" y="195821"/>
                </a:lnTo>
                <a:lnTo>
                  <a:pt x="63734" y="205743"/>
                </a:lnTo>
                <a:lnTo>
                  <a:pt x="63734" y="369939"/>
                </a:lnTo>
                <a:cubicBezTo>
                  <a:pt x="63734" y="401178"/>
                  <a:pt x="89971" y="426608"/>
                  <a:pt x="122159" y="426608"/>
                </a:cubicBezTo>
                <a:lnTo>
                  <a:pt x="311148" y="426608"/>
                </a:lnTo>
                <a:cubicBezTo>
                  <a:pt x="343432" y="426608"/>
                  <a:pt x="369620" y="401178"/>
                  <a:pt x="369620" y="369939"/>
                </a:cubicBezTo>
                <a:lnTo>
                  <a:pt x="369620" y="205743"/>
                </a:lnTo>
                <a:lnTo>
                  <a:pt x="358717" y="195821"/>
                </a:lnTo>
                <a:lnTo>
                  <a:pt x="365762" y="195821"/>
                </a:lnTo>
                <a:lnTo>
                  <a:pt x="374382" y="203695"/>
                </a:lnTo>
                <a:lnTo>
                  <a:pt x="374382" y="369939"/>
                </a:lnTo>
                <a:cubicBezTo>
                  <a:pt x="374239" y="403750"/>
                  <a:pt x="345908" y="431322"/>
                  <a:pt x="311053" y="431322"/>
                </a:cubicBezTo>
                <a:lnTo>
                  <a:pt x="122112" y="431322"/>
                </a:lnTo>
                <a:cubicBezTo>
                  <a:pt x="87209" y="431322"/>
                  <a:pt x="58925" y="403750"/>
                  <a:pt x="58925" y="369891"/>
                </a:cubicBezTo>
                <a:lnTo>
                  <a:pt x="58925" y="203695"/>
                </a:lnTo>
                <a:close/>
                <a:moveTo>
                  <a:pt x="5059" y="195821"/>
                </a:moveTo>
                <a:lnTo>
                  <a:pt x="9821" y="195821"/>
                </a:lnTo>
                <a:lnTo>
                  <a:pt x="9821" y="482808"/>
                </a:lnTo>
                <a:lnTo>
                  <a:pt x="423386" y="482808"/>
                </a:lnTo>
                <a:lnTo>
                  <a:pt x="423386" y="195821"/>
                </a:lnTo>
                <a:lnTo>
                  <a:pt x="428148" y="195821"/>
                </a:lnTo>
                <a:lnTo>
                  <a:pt x="428148" y="487569"/>
                </a:lnTo>
                <a:lnTo>
                  <a:pt x="5059" y="487569"/>
                </a:lnTo>
                <a:close/>
                <a:moveTo>
                  <a:pt x="365760" y="195820"/>
                </a:moveTo>
                <a:lnTo>
                  <a:pt x="423386" y="195820"/>
                </a:lnTo>
                <a:lnTo>
                  <a:pt x="423386" y="195821"/>
                </a:lnTo>
                <a:lnTo>
                  <a:pt x="365762" y="195821"/>
                </a:lnTo>
                <a:close/>
                <a:moveTo>
                  <a:pt x="74595" y="195820"/>
                </a:moveTo>
                <a:lnTo>
                  <a:pt x="358715" y="195820"/>
                </a:lnTo>
                <a:lnTo>
                  <a:pt x="358717" y="195821"/>
                </a:lnTo>
                <a:lnTo>
                  <a:pt x="74593" y="195821"/>
                </a:lnTo>
                <a:close/>
                <a:moveTo>
                  <a:pt x="9821" y="195820"/>
                </a:moveTo>
                <a:lnTo>
                  <a:pt x="67516" y="195820"/>
                </a:lnTo>
                <a:lnTo>
                  <a:pt x="67514" y="195821"/>
                </a:lnTo>
                <a:lnTo>
                  <a:pt x="9821" y="195821"/>
                </a:lnTo>
                <a:close/>
                <a:moveTo>
                  <a:pt x="428148" y="192262"/>
                </a:moveTo>
                <a:lnTo>
                  <a:pt x="433108" y="195821"/>
                </a:lnTo>
                <a:lnTo>
                  <a:pt x="428148" y="195821"/>
                </a:lnTo>
                <a:close/>
                <a:moveTo>
                  <a:pt x="5059" y="192191"/>
                </a:moveTo>
                <a:lnTo>
                  <a:pt x="5059" y="195821"/>
                </a:lnTo>
                <a:lnTo>
                  <a:pt x="0" y="195821"/>
                </a:lnTo>
                <a:close/>
                <a:moveTo>
                  <a:pt x="426470" y="191058"/>
                </a:moveTo>
                <a:lnTo>
                  <a:pt x="428148" y="191058"/>
                </a:lnTo>
                <a:lnTo>
                  <a:pt x="428148" y="192262"/>
                </a:lnTo>
                <a:close/>
                <a:moveTo>
                  <a:pt x="5059" y="191058"/>
                </a:moveTo>
                <a:lnTo>
                  <a:pt x="6638" y="191058"/>
                </a:lnTo>
                <a:lnTo>
                  <a:pt x="5059" y="192191"/>
                </a:lnTo>
                <a:close/>
                <a:moveTo>
                  <a:pt x="313273" y="115667"/>
                </a:moveTo>
                <a:lnTo>
                  <a:pt x="321412" y="115667"/>
                </a:lnTo>
                <a:lnTo>
                  <a:pt x="426470" y="191058"/>
                </a:lnTo>
                <a:lnTo>
                  <a:pt x="418346" y="191058"/>
                </a:lnTo>
                <a:close/>
                <a:moveTo>
                  <a:pt x="271185" y="115667"/>
                </a:moveTo>
                <a:lnTo>
                  <a:pt x="278268" y="115667"/>
                </a:lnTo>
                <a:lnTo>
                  <a:pt x="360549" y="191058"/>
                </a:lnTo>
                <a:lnTo>
                  <a:pt x="361192" y="191647"/>
                </a:lnTo>
                <a:lnTo>
                  <a:pt x="365760" y="195820"/>
                </a:lnTo>
                <a:lnTo>
                  <a:pt x="358715" y="195820"/>
                </a:lnTo>
                <a:lnTo>
                  <a:pt x="358002" y="195171"/>
                </a:lnTo>
                <a:lnTo>
                  <a:pt x="353511" y="191058"/>
                </a:lnTo>
                <a:close/>
                <a:moveTo>
                  <a:pt x="155081" y="115667"/>
                </a:moveTo>
                <a:lnTo>
                  <a:pt x="162122" y="115667"/>
                </a:lnTo>
                <a:lnTo>
                  <a:pt x="79796" y="191058"/>
                </a:lnTo>
                <a:lnTo>
                  <a:pt x="75305" y="195171"/>
                </a:lnTo>
                <a:lnTo>
                  <a:pt x="74595" y="195820"/>
                </a:lnTo>
                <a:lnTo>
                  <a:pt x="67516" y="195820"/>
                </a:lnTo>
                <a:lnTo>
                  <a:pt x="72067" y="191647"/>
                </a:lnTo>
                <a:lnTo>
                  <a:pt x="72711" y="191058"/>
                </a:lnTo>
                <a:close/>
                <a:moveTo>
                  <a:pt x="111697" y="115667"/>
                </a:moveTo>
                <a:lnTo>
                  <a:pt x="119883" y="115667"/>
                </a:lnTo>
                <a:lnTo>
                  <a:pt x="14762" y="191058"/>
                </a:lnTo>
                <a:lnTo>
                  <a:pt x="6638" y="191058"/>
                </a:lnTo>
                <a:close/>
                <a:moveTo>
                  <a:pt x="235308" y="99316"/>
                </a:moveTo>
                <a:lnTo>
                  <a:pt x="235414" y="99316"/>
                </a:lnTo>
                <a:lnTo>
                  <a:pt x="235414" y="110905"/>
                </a:lnTo>
                <a:lnTo>
                  <a:pt x="235404" y="110905"/>
                </a:lnTo>
                <a:lnTo>
                  <a:pt x="235308" y="110905"/>
                </a:lnTo>
                <a:close/>
                <a:moveTo>
                  <a:pt x="235414" y="99300"/>
                </a:moveTo>
                <a:lnTo>
                  <a:pt x="254103" y="99300"/>
                </a:lnTo>
                <a:lnTo>
                  <a:pt x="254103" y="99316"/>
                </a:lnTo>
                <a:lnTo>
                  <a:pt x="235414" y="99316"/>
                </a:lnTo>
                <a:close/>
                <a:moveTo>
                  <a:pt x="197761" y="99300"/>
                </a:moveTo>
                <a:lnTo>
                  <a:pt x="197794" y="99300"/>
                </a:lnTo>
                <a:lnTo>
                  <a:pt x="197794" y="110905"/>
                </a:lnTo>
                <a:lnTo>
                  <a:pt x="197761" y="110905"/>
                </a:lnTo>
                <a:close/>
                <a:moveTo>
                  <a:pt x="183767" y="99300"/>
                </a:moveTo>
                <a:lnTo>
                  <a:pt x="183818" y="99300"/>
                </a:lnTo>
                <a:lnTo>
                  <a:pt x="183818" y="99300"/>
                </a:lnTo>
                <a:lnTo>
                  <a:pt x="183767" y="99300"/>
                </a:lnTo>
                <a:close/>
                <a:moveTo>
                  <a:pt x="254151" y="98696"/>
                </a:moveTo>
                <a:lnTo>
                  <a:pt x="254151" y="99300"/>
                </a:lnTo>
                <a:lnTo>
                  <a:pt x="254103" y="99300"/>
                </a:lnTo>
                <a:lnTo>
                  <a:pt x="254103" y="98702"/>
                </a:lnTo>
                <a:close/>
                <a:moveTo>
                  <a:pt x="179005" y="98694"/>
                </a:moveTo>
                <a:lnTo>
                  <a:pt x="179056" y="98701"/>
                </a:lnTo>
                <a:lnTo>
                  <a:pt x="179056" y="99300"/>
                </a:lnTo>
                <a:lnTo>
                  <a:pt x="183767" y="99300"/>
                </a:lnTo>
                <a:lnTo>
                  <a:pt x="183767" y="99316"/>
                </a:lnTo>
                <a:lnTo>
                  <a:pt x="179005" y="99316"/>
                </a:lnTo>
                <a:close/>
                <a:moveTo>
                  <a:pt x="183767" y="97248"/>
                </a:moveTo>
                <a:lnTo>
                  <a:pt x="183767" y="99300"/>
                </a:lnTo>
                <a:lnTo>
                  <a:pt x="183485" y="99300"/>
                </a:lnTo>
                <a:lnTo>
                  <a:pt x="183485" y="99218"/>
                </a:lnTo>
                <a:lnTo>
                  <a:pt x="183528" y="99218"/>
                </a:lnTo>
                <a:close/>
                <a:moveTo>
                  <a:pt x="249133" y="94553"/>
                </a:moveTo>
                <a:lnTo>
                  <a:pt x="254103" y="94553"/>
                </a:lnTo>
                <a:lnTo>
                  <a:pt x="254103" y="98702"/>
                </a:lnTo>
                <a:lnTo>
                  <a:pt x="249748" y="99237"/>
                </a:lnTo>
                <a:close/>
                <a:moveTo>
                  <a:pt x="235308" y="94553"/>
                </a:moveTo>
                <a:lnTo>
                  <a:pt x="235414" y="94553"/>
                </a:lnTo>
                <a:lnTo>
                  <a:pt x="235414" y="99300"/>
                </a:lnTo>
                <a:lnTo>
                  <a:pt x="235308" y="99300"/>
                </a:lnTo>
                <a:close/>
                <a:moveTo>
                  <a:pt x="233007" y="94553"/>
                </a:moveTo>
                <a:lnTo>
                  <a:pt x="233021" y="94553"/>
                </a:lnTo>
                <a:lnTo>
                  <a:pt x="233021" y="99300"/>
                </a:lnTo>
                <a:lnTo>
                  <a:pt x="235308" y="99300"/>
                </a:lnTo>
                <a:lnTo>
                  <a:pt x="235308" y="99316"/>
                </a:lnTo>
                <a:lnTo>
                  <a:pt x="233007" y="99316"/>
                </a:lnTo>
                <a:close/>
                <a:moveTo>
                  <a:pt x="179056" y="94553"/>
                </a:moveTo>
                <a:lnTo>
                  <a:pt x="183485" y="94553"/>
                </a:lnTo>
                <a:lnTo>
                  <a:pt x="183485" y="99218"/>
                </a:lnTo>
                <a:lnTo>
                  <a:pt x="183243" y="99218"/>
                </a:lnTo>
                <a:lnTo>
                  <a:pt x="179056" y="98701"/>
                </a:lnTo>
                <a:close/>
                <a:moveTo>
                  <a:pt x="235414" y="94538"/>
                </a:moveTo>
                <a:lnTo>
                  <a:pt x="249131" y="94538"/>
                </a:lnTo>
                <a:lnTo>
                  <a:pt x="249133" y="94553"/>
                </a:lnTo>
                <a:lnTo>
                  <a:pt x="235414" y="94553"/>
                </a:lnTo>
                <a:close/>
                <a:moveTo>
                  <a:pt x="233021" y="94538"/>
                </a:moveTo>
                <a:lnTo>
                  <a:pt x="235308" y="94538"/>
                </a:lnTo>
                <a:lnTo>
                  <a:pt x="235308" y="94553"/>
                </a:lnTo>
                <a:lnTo>
                  <a:pt x="233021" y="94553"/>
                </a:lnTo>
                <a:close/>
                <a:moveTo>
                  <a:pt x="197794" y="94538"/>
                </a:moveTo>
                <a:lnTo>
                  <a:pt x="200151" y="94538"/>
                </a:lnTo>
                <a:lnTo>
                  <a:pt x="200151" y="99300"/>
                </a:lnTo>
                <a:lnTo>
                  <a:pt x="197794" y="99300"/>
                </a:lnTo>
                <a:close/>
                <a:moveTo>
                  <a:pt x="184096" y="94538"/>
                </a:moveTo>
                <a:lnTo>
                  <a:pt x="197761" y="94538"/>
                </a:lnTo>
                <a:lnTo>
                  <a:pt x="197761" y="99300"/>
                </a:lnTo>
                <a:lnTo>
                  <a:pt x="183818" y="99300"/>
                </a:lnTo>
                <a:lnTo>
                  <a:pt x="183818" y="96828"/>
                </a:lnTo>
                <a:close/>
                <a:moveTo>
                  <a:pt x="230640" y="85214"/>
                </a:moveTo>
                <a:lnTo>
                  <a:pt x="230702" y="85214"/>
                </a:lnTo>
                <a:lnTo>
                  <a:pt x="230702" y="110888"/>
                </a:lnTo>
                <a:lnTo>
                  <a:pt x="230640" y="110888"/>
                </a:lnTo>
                <a:close/>
                <a:moveTo>
                  <a:pt x="329321" y="84710"/>
                </a:moveTo>
                <a:lnTo>
                  <a:pt x="329940" y="89425"/>
                </a:lnTo>
                <a:lnTo>
                  <a:pt x="295082" y="93664"/>
                </a:lnTo>
                <a:lnTo>
                  <a:pt x="254151" y="98696"/>
                </a:lnTo>
                <a:lnTo>
                  <a:pt x="254151" y="94538"/>
                </a:lnTo>
                <a:lnTo>
                  <a:pt x="249131" y="94538"/>
                </a:lnTo>
                <a:lnTo>
                  <a:pt x="249129" y="94521"/>
                </a:lnTo>
                <a:lnTo>
                  <a:pt x="249415" y="94473"/>
                </a:lnTo>
                <a:lnTo>
                  <a:pt x="294511" y="88901"/>
                </a:lnTo>
                <a:close/>
                <a:moveTo>
                  <a:pt x="103986" y="84690"/>
                </a:moveTo>
                <a:lnTo>
                  <a:pt x="138735" y="88882"/>
                </a:lnTo>
                <a:lnTo>
                  <a:pt x="184100" y="94502"/>
                </a:lnTo>
                <a:lnTo>
                  <a:pt x="184096" y="94538"/>
                </a:lnTo>
                <a:lnTo>
                  <a:pt x="183818" y="94538"/>
                </a:lnTo>
                <a:lnTo>
                  <a:pt x="183818" y="96828"/>
                </a:lnTo>
                <a:lnTo>
                  <a:pt x="183767" y="97248"/>
                </a:lnTo>
                <a:lnTo>
                  <a:pt x="183767" y="94553"/>
                </a:lnTo>
                <a:lnTo>
                  <a:pt x="183485" y="94553"/>
                </a:lnTo>
                <a:lnTo>
                  <a:pt x="183485" y="94538"/>
                </a:lnTo>
                <a:lnTo>
                  <a:pt x="179056" y="94538"/>
                </a:lnTo>
                <a:lnTo>
                  <a:pt x="179056" y="94553"/>
                </a:lnTo>
                <a:lnTo>
                  <a:pt x="179005" y="94553"/>
                </a:lnTo>
                <a:lnTo>
                  <a:pt x="179005" y="98694"/>
                </a:lnTo>
                <a:lnTo>
                  <a:pt x="138164" y="93645"/>
                </a:lnTo>
                <a:lnTo>
                  <a:pt x="103367" y="89405"/>
                </a:lnTo>
                <a:close/>
                <a:moveTo>
                  <a:pt x="197761" y="83509"/>
                </a:moveTo>
                <a:lnTo>
                  <a:pt x="197794" y="83520"/>
                </a:lnTo>
                <a:lnTo>
                  <a:pt x="197794" y="94538"/>
                </a:lnTo>
                <a:lnTo>
                  <a:pt x="197761" y="94538"/>
                </a:lnTo>
                <a:close/>
                <a:moveTo>
                  <a:pt x="235414" y="83485"/>
                </a:moveTo>
                <a:lnTo>
                  <a:pt x="235414" y="94538"/>
                </a:lnTo>
                <a:lnTo>
                  <a:pt x="235308" y="94538"/>
                </a:lnTo>
                <a:lnTo>
                  <a:pt x="235308" y="83520"/>
                </a:lnTo>
                <a:close/>
                <a:moveTo>
                  <a:pt x="202556" y="80451"/>
                </a:moveTo>
                <a:lnTo>
                  <a:pt x="230640" y="80451"/>
                </a:lnTo>
                <a:lnTo>
                  <a:pt x="230640" y="85214"/>
                </a:lnTo>
                <a:lnTo>
                  <a:pt x="202569" y="85214"/>
                </a:lnTo>
                <a:lnTo>
                  <a:pt x="202569" y="110888"/>
                </a:lnTo>
                <a:lnTo>
                  <a:pt x="230640" y="110888"/>
                </a:lnTo>
                <a:lnTo>
                  <a:pt x="230640" y="115651"/>
                </a:lnTo>
                <a:lnTo>
                  <a:pt x="202556" y="115651"/>
                </a:lnTo>
                <a:close/>
                <a:moveTo>
                  <a:pt x="69792" y="36656"/>
                </a:moveTo>
                <a:lnTo>
                  <a:pt x="133528" y="57531"/>
                </a:lnTo>
                <a:lnTo>
                  <a:pt x="133528" y="60780"/>
                </a:lnTo>
                <a:lnTo>
                  <a:pt x="138290" y="60780"/>
                </a:lnTo>
                <a:lnTo>
                  <a:pt x="138290" y="59090"/>
                </a:lnTo>
                <a:lnTo>
                  <a:pt x="202556" y="80138"/>
                </a:lnTo>
                <a:lnTo>
                  <a:pt x="202556" y="80451"/>
                </a:lnTo>
                <a:lnTo>
                  <a:pt x="197761" y="80451"/>
                </a:lnTo>
                <a:lnTo>
                  <a:pt x="197761" y="83509"/>
                </a:lnTo>
                <a:lnTo>
                  <a:pt x="68316" y="41133"/>
                </a:lnTo>
                <a:cubicBezTo>
                  <a:pt x="66887" y="40657"/>
                  <a:pt x="65411" y="40419"/>
                  <a:pt x="63887" y="40419"/>
                </a:cubicBezTo>
                <a:cubicBezTo>
                  <a:pt x="60173" y="40419"/>
                  <a:pt x="56506" y="41943"/>
                  <a:pt x="53363" y="44991"/>
                </a:cubicBezTo>
                <a:cubicBezTo>
                  <a:pt x="45887" y="52135"/>
                  <a:pt x="42791" y="65374"/>
                  <a:pt x="45934" y="77186"/>
                </a:cubicBezTo>
                <a:lnTo>
                  <a:pt x="52601" y="102285"/>
                </a:lnTo>
                <a:lnTo>
                  <a:pt x="52601" y="102570"/>
                </a:lnTo>
                <a:cubicBezTo>
                  <a:pt x="52601" y="107095"/>
                  <a:pt x="55077" y="110905"/>
                  <a:pt x="58077" y="110905"/>
                </a:cubicBezTo>
                <a:lnTo>
                  <a:pt x="197761" y="110905"/>
                </a:lnTo>
                <a:lnTo>
                  <a:pt x="197761" y="115651"/>
                </a:lnTo>
                <a:lnTo>
                  <a:pt x="202556" y="115651"/>
                </a:lnTo>
                <a:lnTo>
                  <a:pt x="202556" y="115667"/>
                </a:lnTo>
                <a:lnTo>
                  <a:pt x="162122" y="115667"/>
                </a:lnTo>
                <a:lnTo>
                  <a:pt x="162823" y="115025"/>
                </a:lnTo>
                <a:lnTo>
                  <a:pt x="159633" y="111501"/>
                </a:lnTo>
                <a:lnTo>
                  <a:pt x="155081" y="115667"/>
                </a:lnTo>
                <a:lnTo>
                  <a:pt x="119883" y="115667"/>
                </a:lnTo>
                <a:lnTo>
                  <a:pt x="120432" y="115273"/>
                </a:lnTo>
                <a:lnTo>
                  <a:pt x="117623" y="111415"/>
                </a:lnTo>
                <a:lnTo>
                  <a:pt x="111697" y="115667"/>
                </a:lnTo>
                <a:lnTo>
                  <a:pt x="58125" y="115667"/>
                </a:lnTo>
                <a:cubicBezTo>
                  <a:pt x="52601" y="115667"/>
                  <a:pt x="48030" y="109952"/>
                  <a:pt x="47887" y="102856"/>
                </a:cubicBezTo>
                <a:lnTo>
                  <a:pt x="41363" y="78376"/>
                </a:lnTo>
                <a:cubicBezTo>
                  <a:pt x="37696" y="64755"/>
                  <a:pt x="41220" y="49944"/>
                  <a:pt x="50077" y="41562"/>
                </a:cubicBezTo>
                <a:cubicBezTo>
                  <a:pt x="55887" y="36133"/>
                  <a:pt x="62839" y="34323"/>
                  <a:pt x="69792" y="36656"/>
                </a:cubicBezTo>
                <a:close/>
                <a:moveTo>
                  <a:pt x="363404" y="36609"/>
                </a:moveTo>
                <a:cubicBezTo>
                  <a:pt x="370406" y="34323"/>
                  <a:pt x="377409" y="36085"/>
                  <a:pt x="383125" y="41467"/>
                </a:cubicBezTo>
                <a:cubicBezTo>
                  <a:pt x="391986" y="49896"/>
                  <a:pt x="395511" y="64708"/>
                  <a:pt x="391891" y="78329"/>
                </a:cubicBezTo>
                <a:lnTo>
                  <a:pt x="385174" y="103380"/>
                </a:lnTo>
                <a:lnTo>
                  <a:pt x="384983" y="103713"/>
                </a:lnTo>
                <a:cubicBezTo>
                  <a:pt x="384316" y="104809"/>
                  <a:pt x="383792" y="105856"/>
                  <a:pt x="383173" y="106857"/>
                </a:cubicBezTo>
                <a:cubicBezTo>
                  <a:pt x="381268" y="110286"/>
                  <a:pt x="379791" y="113048"/>
                  <a:pt x="376266" y="115239"/>
                </a:cubicBezTo>
                <a:lnTo>
                  <a:pt x="375789" y="115667"/>
                </a:lnTo>
                <a:lnTo>
                  <a:pt x="321412" y="115667"/>
                </a:lnTo>
                <a:lnTo>
                  <a:pt x="315486" y="111415"/>
                </a:lnTo>
                <a:lnTo>
                  <a:pt x="312724" y="115273"/>
                </a:lnTo>
                <a:lnTo>
                  <a:pt x="313273" y="115667"/>
                </a:lnTo>
                <a:lnTo>
                  <a:pt x="278268" y="115667"/>
                </a:lnTo>
                <a:lnTo>
                  <a:pt x="273721" y="111501"/>
                </a:lnTo>
                <a:lnTo>
                  <a:pt x="270484" y="115025"/>
                </a:lnTo>
                <a:lnTo>
                  <a:pt x="271185" y="115667"/>
                </a:lnTo>
                <a:lnTo>
                  <a:pt x="230640" y="115667"/>
                </a:lnTo>
                <a:lnTo>
                  <a:pt x="230640" y="115651"/>
                </a:lnTo>
                <a:lnTo>
                  <a:pt x="235414" y="115651"/>
                </a:lnTo>
                <a:lnTo>
                  <a:pt x="235414" y="110905"/>
                </a:lnTo>
                <a:lnTo>
                  <a:pt x="374360" y="110905"/>
                </a:lnTo>
                <a:cubicBezTo>
                  <a:pt x="376456" y="109428"/>
                  <a:pt x="377457" y="107571"/>
                  <a:pt x="379076" y="104571"/>
                </a:cubicBezTo>
                <a:cubicBezTo>
                  <a:pt x="379553" y="103713"/>
                  <a:pt x="380077" y="102666"/>
                  <a:pt x="380744" y="101618"/>
                </a:cubicBezTo>
                <a:lnTo>
                  <a:pt x="387270" y="77138"/>
                </a:lnTo>
                <a:cubicBezTo>
                  <a:pt x="390462" y="65279"/>
                  <a:pt x="387413" y="52087"/>
                  <a:pt x="379838" y="44943"/>
                </a:cubicBezTo>
                <a:cubicBezTo>
                  <a:pt x="375456" y="40752"/>
                  <a:pt x="370073" y="39419"/>
                  <a:pt x="364833" y="41133"/>
                </a:cubicBezTo>
                <a:lnTo>
                  <a:pt x="235414" y="83485"/>
                </a:lnTo>
                <a:lnTo>
                  <a:pt x="235414" y="80451"/>
                </a:lnTo>
                <a:lnTo>
                  <a:pt x="230640" y="80451"/>
                </a:lnTo>
                <a:lnTo>
                  <a:pt x="230640" y="80043"/>
                </a:lnTo>
                <a:lnTo>
                  <a:pt x="294866" y="59031"/>
                </a:lnTo>
                <a:lnTo>
                  <a:pt x="294866" y="60780"/>
                </a:lnTo>
                <a:lnTo>
                  <a:pt x="299628" y="60780"/>
                </a:lnTo>
                <a:lnTo>
                  <a:pt x="299676" y="60780"/>
                </a:lnTo>
                <a:lnTo>
                  <a:pt x="299676" y="57458"/>
                </a:lnTo>
                <a:close/>
                <a:moveTo>
                  <a:pt x="149195" y="0"/>
                </a:moveTo>
                <a:lnTo>
                  <a:pt x="284008" y="0"/>
                </a:lnTo>
                <a:cubicBezTo>
                  <a:pt x="292628" y="0"/>
                  <a:pt x="299676" y="7049"/>
                  <a:pt x="299676" y="15671"/>
                </a:cubicBezTo>
                <a:lnTo>
                  <a:pt x="299676" y="57458"/>
                </a:lnTo>
                <a:lnTo>
                  <a:pt x="294866" y="59031"/>
                </a:lnTo>
                <a:lnTo>
                  <a:pt x="294866" y="15671"/>
                </a:lnTo>
                <a:cubicBezTo>
                  <a:pt x="294866" y="9669"/>
                  <a:pt x="289961" y="4763"/>
                  <a:pt x="283961" y="4763"/>
                </a:cubicBezTo>
                <a:lnTo>
                  <a:pt x="149195" y="4763"/>
                </a:lnTo>
                <a:cubicBezTo>
                  <a:pt x="143195" y="4763"/>
                  <a:pt x="138290" y="9669"/>
                  <a:pt x="138290" y="15671"/>
                </a:cubicBezTo>
                <a:lnTo>
                  <a:pt x="138290" y="59090"/>
                </a:lnTo>
                <a:lnTo>
                  <a:pt x="133528" y="57531"/>
                </a:lnTo>
                <a:lnTo>
                  <a:pt x="133528" y="15671"/>
                </a:lnTo>
                <a:cubicBezTo>
                  <a:pt x="133528" y="7049"/>
                  <a:pt x="140576" y="0"/>
                  <a:pt x="149195" y="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任意多边形: 形状 83">
            <a:extLst>
              <a:ext uri="{FF2B5EF4-FFF2-40B4-BE49-F238E27FC236}">
                <a16:creationId xmlns:a16="http://schemas.microsoft.com/office/drawing/2014/main" id="{99CE5942-F947-3391-543E-A8F3C84AE6B8}"/>
              </a:ext>
            </a:extLst>
          </p:cNvPr>
          <p:cNvSpPr/>
          <p:nvPr/>
        </p:nvSpPr>
        <p:spPr>
          <a:xfrm>
            <a:off x="10149305" y="2357421"/>
            <a:ext cx="368763" cy="393720"/>
          </a:xfrm>
          <a:custGeom>
            <a:avLst/>
            <a:gdLst>
              <a:gd name="connsiteX0" fmla="*/ 115172 w 420212"/>
              <a:gd name="connsiteY0" fmla="*/ 409538 h 478245"/>
              <a:gd name="connsiteX1" fmla="*/ 115172 w 420212"/>
              <a:gd name="connsiteY1" fmla="*/ 424677 h 478245"/>
              <a:gd name="connsiteX2" fmla="*/ 313650 w 420212"/>
              <a:gd name="connsiteY2" fmla="*/ 424677 h 478245"/>
              <a:gd name="connsiteX3" fmla="*/ 313650 w 420212"/>
              <a:gd name="connsiteY3" fmla="*/ 409538 h 478245"/>
              <a:gd name="connsiteX4" fmla="*/ 110815 w 420212"/>
              <a:gd name="connsiteY4" fmla="*/ 404777 h 478245"/>
              <a:gd name="connsiteX5" fmla="*/ 318071 w 420212"/>
              <a:gd name="connsiteY5" fmla="*/ 404777 h 478245"/>
              <a:gd name="connsiteX6" fmla="*/ 313726 w 420212"/>
              <a:gd name="connsiteY6" fmla="*/ 415258 h 478245"/>
              <a:gd name="connsiteX7" fmla="*/ 313726 w 420212"/>
              <a:gd name="connsiteY7" fmla="*/ 419019 h 478245"/>
              <a:gd name="connsiteX8" fmla="*/ 318045 w 420212"/>
              <a:gd name="connsiteY8" fmla="*/ 429438 h 478245"/>
              <a:gd name="connsiteX9" fmla="*/ 110834 w 420212"/>
              <a:gd name="connsiteY9" fmla="*/ 429438 h 478245"/>
              <a:gd name="connsiteX10" fmla="*/ 115165 w 420212"/>
              <a:gd name="connsiteY10" fmla="*/ 419019 h 478245"/>
              <a:gd name="connsiteX11" fmla="*/ 115165 w 420212"/>
              <a:gd name="connsiteY11" fmla="*/ 415258 h 478245"/>
              <a:gd name="connsiteX12" fmla="*/ 330201 w 420212"/>
              <a:gd name="connsiteY12" fmla="*/ 403499 h 478245"/>
              <a:gd name="connsiteX13" fmla="*/ 318488 w 420212"/>
              <a:gd name="connsiteY13" fmla="*/ 415210 h 478245"/>
              <a:gd name="connsiteX14" fmla="*/ 318488 w 420212"/>
              <a:gd name="connsiteY14" fmla="*/ 418971 h 478245"/>
              <a:gd name="connsiteX15" fmla="*/ 330201 w 420212"/>
              <a:gd name="connsiteY15" fmla="*/ 430682 h 478245"/>
              <a:gd name="connsiteX16" fmla="*/ 360486 w 420212"/>
              <a:gd name="connsiteY16" fmla="*/ 430682 h 478245"/>
              <a:gd name="connsiteX17" fmla="*/ 372199 w 420212"/>
              <a:gd name="connsiteY17" fmla="*/ 418971 h 478245"/>
              <a:gd name="connsiteX18" fmla="*/ 372199 w 420212"/>
              <a:gd name="connsiteY18" fmla="*/ 415210 h 478245"/>
              <a:gd name="connsiteX19" fmla="*/ 360486 w 420212"/>
              <a:gd name="connsiteY19" fmla="*/ 403499 h 478245"/>
              <a:gd name="connsiteX20" fmla="*/ 68357 w 420212"/>
              <a:gd name="connsiteY20" fmla="*/ 403499 h 478245"/>
              <a:gd name="connsiteX21" fmla="*/ 56644 w 420212"/>
              <a:gd name="connsiteY21" fmla="*/ 415210 h 478245"/>
              <a:gd name="connsiteX22" fmla="*/ 56644 w 420212"/>
              <a:gd name="connsiteY22" fmla="*/ 418971 h 478245"/>
              <a:gd name="connsiteX23" fmla="*/ 68357 w 420212"/>
              <a:gd name="connsiteY23" fmla="*/ 430682 h 478245"/>
              <a:gd name="connsiteX24" fmla="*/ 98642 w 420212"/>
              <a:gd name="connsiteY24" fmla="*/ 430682 h 478245"/>
              <a:gd name="connsiteX25" fmla="*/ 110403 w 420212"/>
              <a:gd name="connsiteY25" fmla="*/ 418971 h 478245"/>
              <a:gd name="connsiteX26" fmla="*/ 110403 w 420212"/>
              <a:gd name="connsiteY26" fmla="*/ 415210 h 478245"/>
              <a:gd name="connsiteX27" fmla="*/ 98642 w 420212"/>
              <a:gd name="connsiteY27" fmla="*/ 403499 h 478245"/>
              <a:gd name="connsiteX28" fmla="*/ 330201 w 420212"/>
              <a:gd name="connsiteY28" fmla="*/ 398786 h 478245"/>
              <a:gd name="connsiteX29" fmla="*/ 360486 w 420212"/>
              <a:gd name="connsiteY29" fmla="*/ 398786 h 478245"/>
              <a:gd name="connsiteX30" fmla="*/ 376961 w 420212"/>
              <a:gd name="connsiteY30" fmla="*/ 415258 h 478245"/>
              <a:gd name="connsiteX31" fmla="*/ 376961 w 420212"/>
              <a:gd name="connsiteY31" fmla="*/ 419019 h 478245"/>
              <a:gd name="connsiteX32" fmla="*/ 360486 w 420212"/>
              <a:gd name="connsiteY32" fmla="*/ 435490 h 478245"/>
              <a:gd name="connsiteX33" fmla="*/ 330201 w 420212"/>
              <a:gd name="connsiteY33" fmla="*/ 435490 h 478245"/>
              <a:gd name="connsiteX34" fmla="*/ 318553 w 420212"/>
              <a:gd name="connsiteY34" fmla="*/ 430664 h 478245"/>
              <a:gd name="connsiteX35" fmla="*/ 318045 w 420212"/>
              <a:gd name="connsiteY35" fmla="*/ 429438 h 478245"/>
              <a:gd name="connsiteX36" fmla="*/ 318412 w 420212"/>
              <a:gd name="connsiteY36" fmla="*/ 429438 h 478245"/>
              <a:gd name="connsiteX37" fmla="*/ 318412 w 420212"/>
              <a:gd name="connsiteY37" fmla="*/ 404777 h 478245"/>
              <a:gd name="connsiteX38" fmla="*/ 318071 w 420212"/>
              <a:gd name="connsiteY38" fmla="*/ 404777 h 478245"/>
              <a:gd name="connsiteX39" fmla="*/ 318553 w 420212"/>
              <a:gd name="connsiteY39" fmla="*/ 403612 h 478245"/>
              <a:gd name="connsiteX40" fmla="*/ 330201 w 420212"/>
              <a:gd name="connsiteY40" fmla="*/ 398786 h 478245"/>
              <a:gd name="connsiteX41" fmla="*/ 68357 w 420212"/>
              <a:gd name="connsiteY41" fmla="*/ 398786 h 478245"/>
              <a:gd name="connsiteX42" fmla="*/ 98642 w 420212"/>
              <a:gd name="connsiteY42" fmla="*/ 398786 h 478245"/>
              <a:gd name="connsiteX43" fmla="*/ 110332 w 420212"/>
              <a:gd name="connsiteY43" fmla="*/ 403612 h 478245"/>
              <a:gd name="connsiteX44" fmla="*/ 110815 w 420212"/>
              <a:gd name="connsiteY44" fmla="*/ 404777 h 478245"/>
              <a:gd name="connsiteX45" fmla="*/ 110410 w 420212"/>
              <a:gd name="connsiteY45" fmla="*/ 404777 h 478245"/>
              <a:gd name="connsiteX46" fmla="*/ 110410 w 420212"/>
              <a:gd name="connsiteY46" fmla="*/ 429438 h 478245"/>
              <a:gd name="connsiteX47" fmla="*/ 110834 w 420212"/>
              <a:gd name="connsiteY47" fmla="*/ 429438 h 478245"/>
              <a:gd name="connsiteX48" fmla="*/ 110332 w 420212"/>
              <a:gd name="connsiteY48" fmla="*/ 430646 h 478245"/>
              <a:gd name="connsiteX49" fmla="*/ 98642 w 420212"/>
              <a:gd name="connsiteY49" fmla="*/ 435490 h 478245"/>
              <a:gd name="connsiteX50" fmla="*/ 68357 w 420212"/>
              <a:gd name="connsiteY50" fmla="*/ 435490 h 478245"/>
              <a:gd name="connsiteX51" fmla="*/ 51882 w 420212"/>
              <a:gd name="connsiteY51" fmla="*/ 419019 h 478245"/>
              <a:gd name="connsiteX52" fmla="*/ 51882 w 420212"/>
              <a:gd name="connsiteY52" fmla="*/ 415258 h 478245"/>
              <a:gd name="connsiteX53" fmla="*/ 68357 w 420212"/>
              <a:gd name="connsiteY53" fmla="*/ 398786 h 478245"/>
              <a:gd name="connsiteX54" fmla="*/ 26686 w 420212"/>
              <a:gd name="connsiteY54" fmla="*/ 381177 h 478245"/>
              <a:gd name="connsiteX55" fmla="*/ 26686 w 420212"/>
              <a:gd name="connsiteY55" fmla="*/ 453047 h 478245"/>
              <a:gd name="connsiteX56" fmla="*/ 385887 w 420212"/>
              <a:gd name="connsiteY56" fmla="*/ 453047 h 478245"/>
              <a:gd name="connsiteX57" fmla="*/ 385887 w 420212"/>
              <a:gd name="connsiteY57" fmla="*/ 381177 h 478245"/>
              <a:gd name="connsiteX58" fmla="*/ 21923 w 420212"/>
              <a:gd name="connsiteY58" fmla="*/ 376415 h 478245"/>
              <a:gd name="connsiteX59" fmla="*/ 390650 w 420212"/>
              <a:gd name="connsiteY59" fmla="*/ 376415 h 478245"/>
              <a:gd name="connsiteX60" fmla="*/ 390650 w 420212"/>
              <a:gd name="connsiteY60" fmla="*/ 457810 h 478245"/>
              <a:gd name="connsiteX61" fmla="*/ 21923 w 420212"/>
              <a:gd name="connsiteY61" fmla="*/ 457810 h 478245"/>
              <a:gd name="connsiteX62" fmla="*/ 26686 w 420212"/>
              <a:gd name="connsiteY62" fmla="*/ 284541 h 478245"/>
              <a:gd name="connsiteX63" fmla="*/ 26686 w 420212"/>
              <a:gd name="connsiteY63" fmla="*/ 356411 h 478245"/>
              <a:gd name="connsiteX64" fmla="*/ 385887 w 420212"/>
              <a:gd name="connsiteY64" fmla="*/ 356411 h 478245"/>
              <a:gd name="connsiteX65" fmla="*/ 385887 w 420212"/>
              <a:gd name="connsiteY65" fmla="*/ 284541 h 478245"/>
              <a:gd name="connsiteX66" fmla="*/ 21923 w 420212"/>
              <a:gd name="connsiteY66" fmla="*/ 279779 h 478245"/>
              <a:gd name="connsiteX67" fmla="*/ 390650 w 420212"/>
              <a:gd name="connsiteY67" fmla="*/ 279779 h 478245"/>
              <a:gd name="connsiteX68" fmla="*/ 390650 w 420212"/>
              <a:gd name="connsiteY68" fmla="*/ 361174 h 478245"/>
              <a:gd name="connsiteX69" fmla="*/ 21923 w 420212"/>
              <a:gd name="connsiteY69" fmla="*/ 361174 h 478245"/>
              <a:gd name="connsiteX70" fmla="*/ 26686 w 420212"/>
              <a:gd name="connsiteY70" fmla="*/ 188001 h 478245"/>
              <a:gd name="connsiteX71" fmla="*/ 26686 w 420212"/>
              <a:gd name="connsiteY71" fmla="*/ 259823 h 478245"/>
              <a:gd name="connsiteX72" fmla="*/ 256104 w 420212"/>
              <a:gd name="connsiteY72" fmla="*/ 259823 h 478245"/>
              <a:gd name="connsiteX73" fmla="*/ 256104 w 420212"/>
              <a:gd name="connsiteY73" fmla="*/ 188001 h 478245"/>
              <a:gd name="connsiteX74" fmla="*/ 21923 w 420212"/>
              <a:gd name="connsiteY74" fmla="*/ 183238 h 478245"/>
              <a:gd name="connsiteX75" fmla="*/ 260867 w 420212"/>
              <a:gd name="connsiteY75" fmla="*/ 183238 h 478245"/>
              <a:gd name="connsiteX76" fmla="*/ 260867 w 420212"/>
              <a:gd name="connsiteY76" fmla="*/ 264585 h 478245"/>
              <a:gd name="connsiteX77" fmla="*/ 21923 w 420212"/>
              <a:gd name="connsiteY77" fmla="*/ 264585 h 478245"/>
              <a:gd name="connsiteX78" fmla="*/ 283840 w 420212"/>
              <a:gd name="connsiteY78" fmla="*/ 157827 h 478245"/>
              <a:gd name="connsiteX79" fmla="*/ 283840 w 420212"/>
              <a:gd name="connsiteY79" fmla="*/ 259853 h 478245"/>
              <a:gd name="connsiteX80" fmla="*/ 385889 w 420212"/>
              <a:gd name="connsiteY80" fmla="*/ 259853 h 478245"/>
              <a:gd name="connsiteX81" fmla="*/ 385889 w 420212"/>
              <a:gd name="connsiteY81" fmla="*/ 157827 h 478245"/>
              <a:gd name="connsiteX82" fmla="*/ 279078 w 420212"/>
              <a:gd name="connsiteY82" fmla="*/ 153066 h 478245"/>
              <a:gd name="connsiteX83" fmla="*/ 390651 w 420212"/>
              <a:gd name="connsiteY83" fmla="*/ 153066 h 478245"/>
              <a:gd name="connsiteX84" fmla="*/ 390651 w 420212"/>
              <a:gd name="connsiteY84" fmla="*/ 264614 h 478245"/>
              <a:gd name="connsiteX85" fmla="*/ 279078 w 420212"/>
              <a:gd name="connsiteY85" fmla="*/ 264614 h 478245"/>
              <a:gd name="connsiteX86" fmla="*/ 26686 w 420212"/>
              <a:gd name="connsiteY86" fmla="*/ 91364 h 478245"/>
              <a:gd name="connsiteX87" fmla="*/ 26686 w 420212"/>
              <a:gd name="connsiteY87" fmla="*/ 163234 h 478245"/>
              <a:gd name="connsiteX88" fmla="*/ 256104 w 420212"/>
              <a:gd name="connsiteY88" fmla="*/ 163234 h 478245"/>
              <a:gd name="connsiteX89" fmla="*/ 256104 w 420212"/>
              <a:gd name="connsiteY89" fmla="*/ 131848 h 478245"/>
              <a:gd name="connsiteX90" fmla="*/ 385887 w 420212"/>
              <a:gd name="connsiteY90" fmla="*/ 131848 h 478245"/>
              <a:gd name="connsiteX91" fmla="*/ 385887 w 420212"/>
              <a:gd name="connsiteY91" fmla="*/ 91364 h 478245"/>
              <a:gd name="connsiteX92" fmla="*/ 21923 w 420212"/>
              <a:gd name="connsiteY92" fmla="*/ 86602 h 478245"/>
              <a:gd name="connsiteX93" fmla="*/ 390650 w 420212"/>
              <a:gd name="connsiteY93" fmla="*/ 86602 h 478245"/>
              <a:gd name="connsiteX94" fmla="*/ 390650 w 420212"/>
              <a:gd name="connsiteY94" fmla="*/ 136611 h 478245"/>
              <a:gd name="connsiteX95" fmla="*/ 260819 w 420212"/>
              <a:gd name="connsiteY95" fmla="*/ 136611 h 478245"/>
              <a:gd name="connsiteX96" fmla="*/ 260867 w 420212"/>
              <a:gd name="connsiteY96" fmla="*/ 167997 h 478245"/>
              <a:gd name="connsiteX97" fmla="*/ 21923 w 420212"/>
              <a:gd name="connsiteY97" fmla="*/ 167997 h 478245"/>
              <a:gd name="connsiteX98" fmla="*/ 4762 w 420212"/>
              <a:gd name="connsiteY98" fmla="*/ 49501 h 478245"/>
              <a:gd name="connsiteX99" fmla="*/ 4762 w 420212"/>
              <a:gd name="connsiteY99" fmla="*/ 473483 h 478245"/>
              <a:gd name="connsiteX100" fmla="*/ 415403 w 420212"/>
              <a:gd name="connsiteY100" fmla="*/ 473483 h 478245"/>
              <a:gd name="connsiteX101" fmla="*/ 415403 w 420212"/>
              <a:gd name="connsiteY101" fmla="*/ 49501 h 478245"/>
              <a:gd name="connsiteX102" fmla="*/ 317980 w 420212"/>
              <a:gd name="connsiteY102" fmla="*/ 49501 h 478245"/>
              <a:gd name="connsiteX103" fmla="*/ 317980 w 420212"/>
              <a:gd name="connsiteY103" fmla="*/ 74979 h 478245"/>
              <a:gd name="connsiteX104" fmla="*/ 107755 w 420212"/>
              <a:gd name="connsiteY104" fmla="*/ 74979 h 478245"/>
              <a:gd name="connsiteX105" fmla="*/ 107755 w 420212"/>
              <a:gd name="connsiteY105" fmla="*/ 49501 h 478245"/>
              <a:gd name="connsiteX106" fmla="*/ 0 w 420212"/>
              <a:gd name="connsiteY106" fmla="*/ 44739 h 478245"/>
              <a:gd name="connsiteX107" fmla="*/ 112517 w 420212"/>
              <a:gd name="connsiteY107" fmla="*/ 44739 h 478245"/>
              <a:gd name="connsiteX108" fmla="*/ 112517 w 420212"/>
              <a:gd name="connsiteY108" fmla="*/ 70217 h 478245"/>
              <a:gd name="connsiteX109" fmla="*/ 313266 w 420212"/>
              <a:gd name="connsiteY109" fmla="*/ 70217 h 478245"/>
              <a:gd name="connsiteX110" fmla="*/ 313266 w 420212"/>
              <a:gd name="connsiteY110" fmla="*/ 44739 h 478245"/>
              <a:gd name="connsiteX111" fmla="*/ 420212 w 420212"/>
              <a:gd name="connsiteY111" fmla="*/ 44739 h 478245"/>
              <a:gd name="connsiteX112" fmla="*/ 420212 w 420212"/>
              <a:gd name="connsiteY112" fmla="*/ 478245 h 478245"/>
              <a:gd name="connsiteX113" fmla="*/ 420164 w 420212"/>
              <a:gd name="connsiteY113" fmla="*/ 478245 h 478245"/>
              <a:gd name="connsiteX114" fmla="*/ 0 w 420212"/>
              <a:gd name="connsiteY114" fmla="*/ 478245 h 478245"/>
              <a:gd name="connsiteX115" fmla="*/ 122314 w 420212"/>
              <a:gd name="connsiteY115" fmla="*/ 31248 h 478245"/>
              <a:gd name="connsiteX116" fmla="*/ 127075 w 420212"/>
              <a:gd name="connsiteY116" fmla="*/ 31248 h 478245"/>
              <a:gd name="connsiteX117" fmla="*/ 127075 w 420212"/>
              <a:gd name="connsiteY117" fmla="*/ 51476 h 478245"/>
              <a:gd name="connsiteX118" fmla="*/ 293137 w 420212"/>
              <a:gd name="connsiteY118" fmla="*/ 51476 h 478245"/>
              <a:gd name="connsiteX119" fmla="*/ 293137 w 420212"/>
              <a:gd name="connsiteY119" fmla="*/ 31248 h 478245"/>
              <a:gd name="connsiteX120" fmla="*/ 297898 w 420212"/>
              <a:gd name="connsiteY120" fmla="*/ 31248 h 478245"/>
              <a:gd name="connsiteX121" fmla="*/ 297898 w 420212"/>
              <a:gd name="connsiteY121" fmla="*/ 56246 h 478245"/>
              <a:gd name="connsiteX122" fmla="*/ 122314 w 420212"/>
              <a:gd name="connsiteY122" fmla="*/ 56246 h 478245"/>
              <a:gd name="connsiteX123" fmla="*/ 127075 w 420212"/>
              <a:gd name="connsiteY123" fmla="*/ 31157 h 478245"/>
              <a:gd name="connsiteX124" fmla="*/ 293137 w 420212"/>
              <a:gd name="connsiteY124" fmla="*/ 31157 h 478245"/>
              <a:gd name="connsiteX125" fmla="*/ 293137 w 420212"/>
              <a:gd name="connsiteY125" fmla="*/ 31248 h 478245"/>
              <a:gd name="connsiteX126" fmla="*/ 127075 w 420212"/>
              <a:gd name="connsiteY126" fmla="*/ 31248 h 478245"/>
              <a:gd name="connsiteX127" fmla="*/ 122314 w 420212"/>
              <a:gd name="connsiteY127" fmla="*/ 26387 h 478245"/>
              <a:gd name="connsiteX128" fmla="*/ 297898 w 420212"/>
              <a:gd name="connsiteY128" fmla="*/ 26387 h 478245"/>
              <a:gd name="connsiteX129" fmla="*/ 297898 w 420212"/>
              <a:gd name="connsiteY129" fmla="*/ 26484 h 478245"/>
              <a:gd name="connsiteX130" fmla="*/ 122314 w 420212"/>
              <a:gd name="connsiteY130" fmla="*/ 26484 h 478245"/>
              <a:gd name="connsiteX131" fmla="*/ 0 w 420212"/>
              <a:gd name="connsiteY131" fmla="*/ 0 h 478245"/>
              <a:gd name="connsiteX132" fmla="*/ 420212 w 420212"/>
              <a:gd name="connsiteY132" fmla="*/ 0 h 478245"/>
              <a:gd name="connsiteX133" fmla="*/ 420212 w 420212"/>
              <a:gd name="connsiteY133" fmla="*/ 31248 h 478245"/>
              <a:gd name="connsiteX134" fmla="*/ 297898 w 420212"/>
              <a:gd name="connsiteY134" fmla="*/ 31248 h 478245"/>
              <a:gd name="connsiteX135" fmla="*/ 297898 w 420212"/>
              <a:gd name="connsiteY135" fmla="*/ 26484 h 478245"/>
              <a:gd name="connsiteX136" fmla="*/ 415450 w 420212"/>
              <a:gd name="connsiteY136" fmla="*/ 26484 h 478245"/>
              <a:gd name="connsiteX137" fmla="*/ 415450 w 420212"/>
              <a:gd name="connsiteY137" fmla="*/ 4763 h 478245"/>
              <a:gd name="connsiteX138" fmla="*/ 4762 w 420212"/>
              <a:gd name="connsiteY138" fmla="*/ 4763 h 478245"/>
              <a:gd name="connsiteX139" fmla="*/ 4762 w 420212"/>
              <a:gd name="connsiteY139" fmla="*/ 26484 h 478245"/>
              <a:gd name="connsiteX140" fmla="*/ 122314 w 420212"/>
              <a:gd name="connsiteY140" fmla="*/ 26484 h 478245"/>
              <a:gd name="connsiteX141" fmla="*/ 122314 w 420212"/>
              <a:gd name="connsiteY141" fmla="*/ 31248 h 478245"/>
              <a:gd name="connsiteX142" fmla="*/ 0 w 420212"/>
              <a:gd name="connsiteY142" fmla="*/ 31248 h 478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420212" h="478245">
                <a:moveTo>
                  <a:pt x="115172" y="409538"/>
                </a:moveTo>
                <a:lnTo>
                  <a:pt x="115172" y="424677"/>
                </a:lnTo>
                <a:lnTo>
                  <a:pt x="313650" y="424677"/>
                </a:lnTo>
                <a:lnTo>
                  <a:pt x="313650" y="409538"/>
                </a:lnTo>
                <a:close/>
                <a:moveTo>
                  <a:pt x="110815" y="404777"/>
                </a:moveTo>
                <a:lnTo>
                  <a:pt x="318071" y="404777"/>
                </a:lnTo>
                <a:lnTo>
                  <a:pt x="313726" y="415258"/>
                </a:lnTo>
                <a:lnTo>
                  <a:pt x="313726" y="419019"/>
                </a:lnTo>
                <a:lnTo>
                  <a:pt x="318045" y="429438"/>
                </a:lnTo>
                <a:lnTo>
                  <a:pt x="110834" y="429438"/>
                </a:lnTo>
                <a:lnTo>
                  <a:pt x="115165" y="419019"/>
                </a:lnTo>
                <a:lnTo>
                  <a:pt x="115165" y="415258"/>
                </a:lnTo>
                <a:close/>
                <a:moveTo>
                  <a:pt x="330201" y="403499"/>
                </a:moveTo>
                <a:cubicBezTo>
                  <a:pt x="323726" y="403499"/>
                  <a:pt x="318488" y="408783"/>
                  <a:pt x="318488" y="415210"/>
                </a:cubicBezTo>
                <a:lnTo>
                  <a:pt x="318488" y="418971"/>
                </a:lnTo>
                <a:cubicBezTo>
                  <a:pt x="318488" y="425445"/>
                  <a:pt x="323773" y="430682"/>
                  <a:pt x="330201" y="430682"/>
                </a:cubicBezTo>
                <a:lnTo>
                  <a:pt x="360486" y="430682"/>
                </a:lnTo>
                <a:cubicBezTo>
                  <a:pt x="366962" y="430682"/>
                  <a:pt x="372199" y="425398"/>
                  <a:pt x="372199" y="418971"/>
                </a:cubicBezTo>
                <a:lnTo>
                  <a:pt x="372199" y="415210"/>
                </a:lnTo>
                <a:cubicBezTo>
                  <a:pt x="372199" y="408736"/>
                  <a:pt x="366914" y="403499"/>
                  <a:pt x="360486" y="403499"/>
                </a:cubicBezTo>
                <a:close/>
                <a:moveTo>
                  <a:pt x="68357" y="403499"/>
                </a:moveTo>
                <a:cubicBezTo>
                  <a:pt x="61882" y="403499"/>
                  <a:pt x="56644" y="408783"/>
                  <a:pt x="56644" y="415210"/>
                </a:cubicBezTo>
                <a:lnTo>
                  <a:pt x="56644" y="418971"/>
                </a:lnTo>
                <a:cubicBezTo>
                  <a:pt x="56644" y="425445"/>
                  <a:pt x="61929" y="430682"/>
                  <a:pt x="68357" y="430682"/>
                </a:cubicBezTo>
                <a:lnTo>
                  <a:pt x="98642" y="430682"/>
                </a:lnTo>
                <a:cubicBezTo>
                  <a:pt x="105117" y="430682"/>
                  <a:pt x="110403" y="425398"/>
                  <a:pt x="110403" y="418971"/>
                </a:cubicBezTo>
                <a:lnTo>
                  <a:pt x="110403" y="415210"/>
                </a:lnTo>
                <a:cubicBezTo>
                  <a:pt x="110403" y="408736"/>
                  <a:pt x="105070" y="403499"/>
                  <a:pt x="98642" y="403499"/>
                </a:cubicBezTo>
                <a:close/>
                <a:moveTo>
                  <a:pt x="330201" y="398786"/>
                </a:moveTo>
                <a:lnTo>
                  <a:pt x="360486" y="398786"/>
                </a:lnTo>
                <a:cubicBezTo>
                  <a:pt x="369580" y="398786"/>
                  <a:pt x="376961" y="406165"/>
                  <a:pt x="376961" y="415258"/>
                </a:cubicBezTo>
                <a:lnTo>
                  <a:pt x="376961" y="419019"/>
                </a:lnTo>
                <a:cubicBezTo>
                  <a:pt x="376961" y="428064"/>
                  <a:pt x="369580" y="435490"/>
                  <a:pt x="360486" y="435490"/>
                </a:cubicBezTo>
                <a:lnTo>
                  <a:pt x="330201" y="435490"/>
                </a:lnTo>
                <a:cubicBezTo>
                  <a:pt x="325654" y="435490"/>
                  <a:pt x="321535" y="433646"/>
                  <a:pt x="318553" y="430664"/>
                </a:cubicBezTo>
                <a:lnTo>
                  <a:pt x="318045" y="429438"/>
                </a:lnTo>
                <a:lnTo>
                  <a:pt x="318412" y="429438"/>
                </a:lnTo>
                <a:lnTo>
                  <a:pt x="318412" y="404777"/>
                </a:lnTo>
                <a:lnTo>
                  <a:pt x="318071" y="404777"/>
                </a:lnTo>
                <a:lnTo>
                  <a:pt x="318553" y="403612"/>
                </a:lnTo>
                <a:cubicBezTo>
                  <a:pt x="321535" y="400631"/>
                  <a:pt x="325654" y="398786"/>
                  <a:pt x="330201" y="398786"/>
                </a:cubicBezTo>
                <a:close/>
                <a:moveTo>
                  <a:pt x="68357" y="398786"/>
                </a:moveTo>
                <a:lnTo>
                  <a:pt x="98642" y="398786"/>
                </a:lnTo>
                <a:cubicBezTo>
                  <a:pt x="103213" y="398786"/>
                  <a:pt x="107344" y="400631"/>
                  <a:pt x="110332" y="403612"/>
                </a:cubicBezTo>
                <a:lnTo>
                  <a:pt x="110815" y="404777"/>
                </a:lnTo>
                <a:lnTo>
                  <a:pt x="110410" y="404777"/>
                </a:lnTo>
                <a:lnTo>
                  <a:pt x="110410" y="429438"/>
                </a:lnTo>
                <a:lnTo>
                  <a:pt x="110834" y="429438"/>
                </a:lnTo>
                <a:lnTo>
                  <a:pt x="110332" y="430646"/>
                </a:lnTo>
                <a:cubicBezTo>
                  <a:pt x="107344" y="433634"/>
                  <a:pt x="103213" y="435490"/>
                  <a:pt x="98642" y="435490"/>
                </a:cubicBezTo>
                <a:lnTo>
                  <a:pt x="68357" y="435490"/>
                </a:lnTo>
                <a:cubicBezTo>
                  <a:pt x="59263" y="435490"/>
                  <a:pt x="51882" y="428111"/>
                  <a:pt x="51882" y="419019"/>
                </a:cubicBezTo>
                <a:lnTo>
                  <a:pt x="51882" y="415258"/>
                </a:lnTo>
                <a:cubicBezTo>
                  <a:pt x="51882" y="406165"/>
                  <a:pt x="59263" y="398786"/>
                  <a:pt x="68357" y="398786"/>
                </a:cubicBezTo>
                <a:close/>
                <a:moveTo>
                  <a:pt x="26686" y="381177"/>
                </a:moveTo>
                <a:lnTo>
                  <a:pt x="26686" y="453047"/>
                </a:lnTo>
                <a:lnTo>
                  <a:pt x="385887" y="453047"/>
                </a:lnTo>
                <a:lnTo>
                  <a:pt x="385887" y="381177"/>
                </a:lnTo>
                <a:close/>
                <a:moveTo>
                  <a:pt x="21923" y="376415"/>
                </a:moveTo>
                <a:lnTo>
                  <a:pt x="390650" y="376415"/>
                </a:lnTo>
                <a:lnTo>
                  <a:pt x="390650" y="457810"/>
                </a:lnTo>
                <a:lnTo>
                  <a:pt x="21923" y="457810"/>
                </a:lnTo>
                <a:close/>
                <a:moveTo>
                  <a:pt x="26686" y="284541"/>
                </a:moveTo>
                <a:lnTo>
                  <a:pt x="26686" y="356411"/>
                </a:lnTo>
                <a:lnTo>
                  <a:pt x="385887" y="356411"/>
                </a:lnTo>
                <a:lnTo>
                  <a:pt x="385887" y="284541"/>
                </a:lnTo>
                <a:close/>
                <a:moveTo>
                  <a:pt x="21923" y="279779"/>
                </a:moveTo>
                <a:lnTo>
                  <a:pt x="390650" y="279779"/>
                </a:lnTo>
                <a:lnTo>
                  <a:pt x="390650" y="361174"/>
                </a:lnTo>
                <a:lnTo>
                  <a:pt x="21923" y="361174"/>
                </a:lnTo>
                <a:close/>
                <a:moveTo>
                  <a:pt x="26686" y="188001"/>
                </a:moveTo>
                <a:lnTo>
                  <a:pt x="26686" y="259823"/>
                </a:lnTo>
                <a:lnTo>
                  <a:pt x="256104" y="259823"/>
                </a:lnTo>
                <a:lnTo>
                  <a:pt x="256104" y="188001"/>
                </a:lnTo>
                <a:close/>
                <a:moveTo>
                  <a:pt x="21923" y="183238"/>
                </a:moveTo>
                <a:lnTo>
                  <a:pt x="260867" y="183238"/>
                </a:lnTo>
                <a:lnTo>
                  <a:pt x="260867" y="264585"/>
                </a:lnTo>
                <a:lnTo>
                  <a:pt x="21923" y="264585"/>
                </a:lnTo>
                <a:close/>
                <a:moveTo>
                  <a:pt x="283840" y="157827"/>
                </a:moveTo>
                <a:lnTo>
                  <a:pt x="283840" y="259853"/>
                </a:lnTo>
                <a:lnTo>
                  <a:pt x="385889" y="259853"/>
                </a:lnTo>
                <a:lnTo>
                  <a:pt x="385889" y="157827"/>
                </a:lnTo>
                <a:close/>
                <a:moveTo>
                  <a:pt x="279078" y="153066"/>
                </a:moveTo>
                <a:lnTo>
                  <a:pt x="390651" y="153066"/>
                </a:lnTo>
                <a:lnTo>
                  <a:pt x="390651" y="264614"/>
                </a:lnTo>
                <a:lnTo>
                  <a:pt x="279078" y="264614"/>
                </a:lnTo>
                <a:close/>
                <a:moveTo>
                  <a:pt x="26686" y="91364"/>
                </a:moveTo>
                <a:lnTo>
                  <a:pt x="26686" y="163234"/>
                </a:lnTo>
                <a:lnTo>
                  <a:pt x="256104" y="163234"/>
                </a:lnTo>
                <a:lnTo>
                  <a:pt x="256104" y="131848"/>
                </a:lnTo>
                <a:lnTo>
                  <a:pt x="385887" y="131848"/>
                </a:lnTo>
                <a:lnTo>
                  <a:pt x="385887" y="91364"/>
                </a:lnTo>
                <a:close/>
                <a:moveTo>
                  <a:pt x="21923" y="86602"/>
                </a:moveTo>
                <a:lnTo>
                  <a:pt x="390650" y="86602"/>
                </a:lnTo>
                <a:lnTo>
                  <a:pt x="390650" y="136611"/>
                </a:lnTo>
                <a:lnTo>
                  <a:pt x="260819" y="136611"/>
                </a:lnTo>
                <a:lnTo>
                  <a:pt x="260867" y="167997"/>
                </a:lnTo>
                <a:lnTo>
                  <a:pt x="21923" y="167997"/>
                </a:lnTo>
                <a:close/>
                <a:moveTo>
                  <a:pt x="4762" y="49501"/>
                </a:moveTo>
                <a:lnTo>
                  <a:pt x="4762" y="473483"/>
                </a:lnTo>
                <a:lnTo>
                  <a:pt x="415403" y="473483"/>
                </a:lnTo>
                <a:lnTo>
                  <a:pt x="415403" y="49501"/>
                </a:lnTo>
                <a:lnTo>
                  <a:pt x="317980" y="49501"/>
                </a:lnTo>
                <a:lnTo>
                  <a:pt x="317980" y="74979"/>
                </a:lnTo>
                <a:lnTo>
                  <a:pt x="107755" y="74979"/>
                </a:lnTo>
                <a:lnTo>
                  <a:pt x="107755" y="49501"/>
                </a:lnTo>
                <a:close/>
                <a:moveTo>
                  <a:pt x="0" y="44739"/>
                </a:moveTo>
                <a:lnTo>
                  <a:pt x="112517" y="44739"/>
                </a:lnTo>
                <a:lnTo>
                  <a:pt x="112517" y="70217"/>
                </a:lnTo>
                <a:lnTo>
                  <a:pt x="313266" y="70217"/>
                </a:lnTo>
                <a:lnTo>
                  <a:pt x="313266" y="44739"/>
                </a:lnTo>
                <a:lnTo>
                  <a:pt x="420212" y="44739"/>
                </a:lnTo>
                <a:lnTo>
                  <a:pt x="420212" y="478245"/>
                </a:lnTo>
                <a:lnTo>
                  <a:pt x="420164" y="478245"/>
                </a:lnTo>
                <a:lnTo>
                  <a:pt x="0" y="478245"/>
                </a:lnTo>
                <a:close/>
                <a:moveTo>
                  <a:pt x="122314" y="31248"/>
                </a:moveTo>
                <a:lnTo>
                  <a:pt x="127075" y="31248"/>
                </a:lnTo>
                <a:lnTo>
                  <a:pt x="127075" y="51476"/>
                </a:lnTo>
                <a:lnTo>
                  <a:pt x="293137" y="51476"/>
                </a:lnTo>
                <a:lnTo>
                  <a:pt x="293137" y="31248"/>
                </a:lnTo>
                <a:lnTo>
                  <a:pt x="297898" y="31248"/>
                </a:lnTo>
                <a:lnTo>
                  <a:pt x="297898" y="56246"/>
                </a:lnTo>
                <a:lnTo>
                  <a:pt x="122314" y="56246"/>
                </a:lnTo>
                <a:close/>
                <a:moveTo>
                  <a:pt x="127075" y="31157"/>
                </a:moveTo>
                <a:lnTo>
                  <a:pt x="293137" y="31157"/>
                </a:lnTo>
                <a:lnTo>
                  <a:pt x="293137" y="31248"/>
                </a:lnTo>
                <a:lnTo>
                  <a:pt x="127075" y="31248"/>
                </a:lnTo>
                <a:close/>
                <a:moveTo>
                  <a:pt x="122314" y="26387"/>
                </a:moveTo>
                <a:lnTo>
                  <a:pt x="297898" y="26387"/>
                </a:lnTo>
                <a:lnTo>
                  <a:pt x="297898" y="26484"/>
                </a:lnTo>
                <a:lnTo>
                  <a:pt x="122314" y="26484"/>
                </a:lnTo>
                <a:close/>
                <a:moveTo>
                  <a:pt x="0" y="0"/>
                </a:moveTo>
                <a:lnTo>
                  <a:pt x="420212" y="0"/>
                </a:lnTo>
                <a:lnTo>
                  <a:pt x="420212" y="31248"/>
                </a:lnTo>
                <a:lnTo>
                  <a:pt x="297898" y="31248"/>
                </a:lnTo>
                <a:lnTo>
                  <a:pt x="297898" y="26484"/>
                </a:lnTo>
                <a:lnTo>
                  <a:pt x="415450" y="26484"/>
                </a:lnTo>
                <a:lnTo>
                  <a:pt x="415450" y="4763"/>
                </a:lnTo>
                <a:lnTo>
                  <a:pt x="4762" y="4763"/>
                </a:lnTo>
                <a:lnTo>
                  <a:pt x="4762" y="26484"/>
                </a:lnTo>
                <a:lnTo>
                  <a:pt x="122314" y="26484"/>
                </a:lnTo>
                <a:lnTo>
                  <a:pt x="122314" y="31248"/>
                </a:lnTo>
                <a:lnTo>
                  <a:pt x="0" y="31248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131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DC1BD5-6347-B995-EAE2-713C43141F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6028C9A6-93AA-5232-419A-E7483870CC44}"/>
              </a:ext>
            </a:extLst>
          </p:cNvPr>
          <p:cNvSpPr txBox="1"/>
          <p:nvPr/>
        </p:nvSpPr>
        <p:spPr>
          <a:xfrm>
            <a:off x="753856" y="307903"/>
            <a:ext cx="59279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</a:defRPr>
            </a:lvl1pPr>
          </a:lstStyle>
          <a:p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要素六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——</a:t>
            </a: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怎么说</a:t>
            </a: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思源黑体 CN Medium" panose="020B0600000000000000" pitchFamily="34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FB168A5C-A67B-BEAF-8714-87F0C65D6FFF}"/>
              </a:ext>
            </a:extLst>
          </p:cNvPr>
          <p:cNvSpPr txBox="1"/>
          <p:nvPr/>
        </p:nvSpPr>
        <p:spPr>
          <a:xfrm>
            <a:off x="675911" y="1137399"/>
            <a:ext cx="10840177" cy="8794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从沟通到转化</a:t>
            </a:r>
            <a:r>
              <a:rPr lang="zh-CN" altLang="en-US" sz="20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，好的主播话术应该</a:t>
            </a:r>
            <a:r>
              <a:rPr lang="zh-CN" altLang="en-US" sz="2000" b="1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怎么说</a:t>
            </a:r>
            <a:r>
              <a:rPr lang="en-US" altLang="zh-CN" sz="2000" b="1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?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能打动人心</a:t>
            </a:r>
            <a:r>
              <a:rPr lang="zh-CN" altLang="en-US" sz="16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的话术，才是好话术</a:t>
            </a:r>
            <a:endParaRPr lang="en-US" altLang="zh-CN" sz="1600" b="1">
              <a:gradFill flip="none" rotWithShape="1">
                <a:gsLst>
                  <a:gs pos="0">
                    <a:srgbClr val="FFA1A4"/>
                  </a:gs>
                  <a:gs pos="56000">
                    <a:srgbClr val="00B0F0"/>
                  </a:gs>
                  <a:gs pos="100000">
                    <a:srgbClr val="ED79A3"/>
                  </a:gs>
                </a:gsLst>
                <a:lin ang="8100000" scaled="1"/>
                <a:tileRect/>
              </a:gra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56" name="组合 55">
            <a:extLst>
              <a:ext uri="{FF2B5EF4-FFF2-40B4-BE49-F238E27FC236}">
                <a16:creationId xmlns:a16="http://schemas.microsoft.com/office/drawing/2014/main" id="{3AE6E5A6-2E59-447E-1B4E-566A61BE6A95}"/>
              </a:ext>
            </a:extLst>
          </p:cNvPr>
          <p:cNvGrpSpPr/>
          <p:nvPr/>
        </p:nvGrpSpPr>
        <p:grpSpPr>
          <a:xfrm>
            <a:off x="485476" y="2323083"/>
            <a:ext cx="11415685" cy="4105374"/>
            <a:chOff x="485476" y="2323083"/>
            <a:chExt cx="11415685" cy="4105374"/>
          </a:xfrm>
        </p:grpSpPr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EE4B9A59-2BBE-2E18-1B85-351880553F56}"/>
                </a:ext>
              </a:extLst>
            </p:cNvPr>
            <p:cNvGrpSpPr/>
            <p:nvPr/>
          </p:nvGrpSpPr>
          <p:grpSpPr>
            <a:xfrm>
              <a:off x="485476" y="2323083"/>
              <a:ext cx="2200493" cy="4105374"/>
              <a:chOff x="450575" y="1866945"/>
              <a:chExt cx="2200493" cy="4105374"/>
            </a:xfrm>
          </p:grpSpPr>
          <p:pic>
            <p:nvPicPr>
              <p:cNvPr id="9" name="图片 8">
                <a:extLst>
                  <a:ext uri="{FF2B5EF4-FFF2-40B4-BE49-F238E27FC236}">
                    <a16:creationId xmlns:a16="http://schemas.microsoft.com/office/drawing/2014/main" id="{DF4D393C-556A-FE37-E4D8-1E5166C3E2C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53856" y="2746353"/>
                <a:ext cx="1593932" cy="3225966"/>
              </a:xfrm>
              <a:prstGeom prst="roundRect">
                <a:avLst>
                  <a:gd name="adj" fmla="val 8785"/>
                </a:avLst>
              </a:prstGeom>
            </p:spPr>
          </p:pic>
          <p:sp>
            <p:nvSpPr>
              <p:cNvPr id="21" name="矩形: 圆角 20">
                <a:extLst>
                  <a:ext uri="{FF2B5EF4-FFF2-40B4-BE49-F238E27FC236}">
                    <a16:creationId xmlns:a16="http://schemas.microsoft.com/office/drawing/2014/main" id="{F7B05A5D-0677-CDD7-8544-0719EA882C91}"/>
                  </a:ext>
                </a:extLst>
              </p:cNvPr>
              <p:cNvSpPr/>
              <p:nvPr/>
            </p:nvSpPr>
            <p:spPr>
              <a:xfrm>
                <a:off x="753856" y="1866945"/>
                <a:ext cx="1593932" cy="317844"/>
              </a:xfrm>
              <a:prstGeom prst="roundRect">
                <a:avLst>
                  <a:gd name="adj" fmla="val 50000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400" b="1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够专业</a:t>
                </a:r>
              </a:p>
            </p:txBody>
          </p:sp>
          <p:sp>
            <p:nvSpPr>
              <p:cNvPr id="27" name="文本框 26">
                <a:extLst>
                  <a:ext uri="{FF2B5EF4-FFF2-40B4-BE49-F238E27FC236}">
                    <a16:creationId xmlns:a16="http://schemas.microsoft.com/office/drawing/2014/main" id="{41DEAB8A-CFCE-40B4-8700-15A134AD9C89}"/>
                  </a:ext>
                </a:extLst>
              </p:cNvPr>
              <p:cNvSpPr txBox="1"/>
              <p:nvPr/>
            </p:nvSpPr>
            <p:spPr>
              <a:xfrm>
                <a:off x="450575" y="2234738"/>
                <a:ext cx="2200493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200" b="1"/>
                  <a:t>讲产品信息直白不绕弯子</a:t>
                </a:r>
                <a:endParaRPr lang="en-US" altLang="zh-CN" sz="1200" b="1"/>
              </a:p>
              <a:p>
                <a:pPr algn="ctr"/>
                <a:r>
                  <a:rPr lang="zh-CN" altLang="en-US" sz="1200" b="1"/>
                  <a:t>用数据说话，描述一致不夸大</a:t>
                </a:r>
              </a:p>
            </p:txBody>
          </p:sp>
        </p:grpSp>
        <p:grpSp>
          <p:nvGrpSpPr>
            <p:cNvPr id="36" name="组合 35">
              <a:extLst>
                <a:ext uri="{FF2B5EF4-FFF2-40B4-BE49-F238E27FC236}">
                  <a16:creationId xmlns:a16="http://schemas.microsoft.com/office/drawing/2014/main" id="{F0186A16-11CB-EE39-3E80-466CA7F0A1D5}"/>
                </a:ext>
              </a:extLst>
            </p:cNvPr>
            <p:cNvGrpSpPr/>
            <p:nvPr/>
          </p:nvGrpSpPr>
          <p:grpSpPr>
            <a:xfrm>
              <a:off x="2740614" y="2323083"/>
              <a:ext cx="2200493" cy="4105374"/>
              <a:chOff x="450575" y="1866945"/>
              <a:chExt cx="2200493" cy="4105374"/>
            </a:xfrm>
          </p:grpSpPr>
          <p:pic>
            <p:nvPicPr>
              <p:cNvPr id="37" name="图片 36">
                <a:extLst>
                  <a:ext uri="{FF2B5EF4-FFF2-40B4-BE49-F238E27FC236}">
                    <a16:creationId xmlns:a16="http://schemas.microsoft.com/office/drawing/2014/main" id="{AA074938-3AA1-828C-24CB-445C2D66F3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97" r="197"/>
              <a:stretch/>
            </p:blipFill>
            <p:spPr>
              <a:xfrm>
                <a:off x="753856" y="2746353"/>
                <a:ext cx="1593932" cy="3225966"/>
              </a:xfrm>
              <a:prstGeom prst="roundRect">
                <a:avLst>
                  <a:gd name="adj" fmla="val 8785"/>
                </a:avLst>
              </a:prstGeom>
            </p:spPr>
          </p:pic>
          <p:sp>
            <p:nvSpPr>
              <p:cNvPr id="39" name="矩形: 圆角 38">
                <a:extLst>
                  <a:ext uri="{FF2B5EF4-FFF2-40B4-BE49-F238E27FC236}">
                    <a16:creationId xmlns:a16="http://schemas.microsoft.com/office/drawing/2014/main" id="{6CB05F63-0C94-E75C-93B5-60E238261B1D}"/>
                  </a:ext>
                </a:extLst>
              </p:cNvPr>
              <p:cNvSpPr/>
              <p:nvPr/>
            </p:nvSpPr>
            <p:spPr>
              <a:xfrm>
                <a:off x="753856" y="1866945"/>
                <a:ext cx="1593932" cy="317844"/>
              </a:xfrm>
              <a:prstGeom prst="roundRect">
                <a:avLst>
                  <a:gd name="adj" fmla="val 50000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400" b="1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有人感</a:t>
                </a:r>
              </a:p>
            </p:txBody>
          </p:sp>
          <p:sp>
            <p:nvSpPr>
              <p:cNvPr id="40" name="文本框 39">
                <a:extLst>
                  <a:ext uri="{FF2B5EF4-FFF2-40B4-BE49-F238E27FC236}">
                    <a16:creationId xmlns:a16="http://schemas.microsoft.com/office/drawing/2014/main" id="{FB02ED2E-09FD-760F-F0DB-069ADEBFE312}"/>
                  </a:ext>
                </a:extLst>
              </p:cNvPr>
              <p:cNvSpPr txBox="1"/>
              <p:nvPr/>
            </p:nvSpPr>
            <p:spPr>
              <a:xfrm>
                <a:off x="450575" y="2234738"/>
                <a:ext cx="2200493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200" b="1"/>
                  <a:t>“重交流”而不是“重输出”不做复读机，跟用户互动</a:t>
                </a:r>
              </a:p>
            </p:txBody>
          </p:sp>
        </p:grpSp>
        <p:grpSp>
          <p:nvGrpSpPr>
            <p:cNvPr id="41" name="组合 40">
              <a:extLst>
                <a:ext uri="{FF2B5EF4-FFF2-40B4-BE49-F238E27FC236}">
                  <a16:creationId xmlns:a16="http://schemas.microsoft.com/office/drawing/2014/main" id="{C9878E6E-ABF0-2905-2C80-27464DED2075}"/>
                </a:ext>
              </a:extLst>
            </p:cNvPr>
            <p:cNvGrpSpPr/>
            <p:nvPr/>
          </p:nvGrpSpPr>
          <p:grpSpPr>
            <a:xfrm>
              <a:off x="4995753" y="2323083"/>
              <a:ext cx="2200493" cy="4105374"/>
              <a:chOff x="450575" y="1866945"/>
              <a:chExt cx="2200493" cy="4105374"/>
            </a:xfrm>
          </p:grpSpPr>
          <p:pic>
            <p:nvPicPr>
              <p:cNvPr id="42" name="图片 41">
                <a:extLst>
                  <a:ext uri="{FF2B5EF4-FFF2-40B4-BE49-F238E27FC236}">
                    <a16:creationId xmlns:a16="http://schemas.microsoft.com/office/drawing/2014/main" id="{A7170F61-7547-9335-EAE9-E552E980F6C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98" r="198"/>
              <a:stretch/>
            </p:blipFill>
            <p:spPr>
              <a:xfrm>
                <a:off x="753856" y="2746353"/>
                <a:ext cx="1593932" cy="3225966"/>
              </a:xfrm>
              <a:prstGeom prst="roundRect">
                <a:avLst>
                  <a:gd name="adj" fmla="val 8785"/>
                </a:avLst>
              </a:prstGeom>
            </p:spPr>
          </p:pic>
          <p:sp>
            <p:nvSpPr>
              <p:cNvPr id="43" name="矩形: 圆角 42">
                <a:extLst>
                  <a:ext uri="{FF2B5EF4-FFF2-40B4-BE49-F238E27FC236}">
                    <a16:creationId xmlns:a16="http://schemas.microsoft.com/office/drawing/2014/main" id="{C158904C-7CE2-0173-7A43-E123961496B4}"/>
                  </a:ext>
                </a:extLst>
              </p:cNvPr>
              <p:cNvSpPr/>
              <p:nvPr/>
            </p:nvSpPr>
            <p:spPr>
              <a:xfrm>
                <a:off x="753856" y="1866945"/>
                <a:ext cx="1593932" cy="317844"/>
              </a:xfrm>
              <a:prstGeom prst="roundRect">
                <a:avLst>
                  <a:gd name="adj" fmla="val 50000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400" b="1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有共鸣</a:t>
                </a:r>
              </a:p>
            </p:txBody>
          </p:sp>
          <p:sp>
            <p:nvSpPr>
              <p:cNvPr id="44" name="文本框 43">
                <a:extLst>
                  <a:ext uri="{FF2B5EF4-FFF2-40B4-BE49-F238E27FC236}">
                    <a16:creationId xmlns:a16="http://schemas.microsoft.com/office/drawing/2014/main" id="{34B3AA97-8EF3-2842-C893-E2193FC8AE9E}"/>
                  </a:ext>
                </a:extLst>
              </p:cNvPr>
              <p:cNvSpPr txBox="1"/>
              <p:nvPr/>
            </p:nvSpPr>
            <p:spPr>
              <a:xfrm>
                <a:off x="450575" y="2234738"/>
                <a:ext cx="2200493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200" b="1"/>
                  <a:t>真诚互动，不一昧鼓动下单利他性话术，协助用户做选择</a:t>
                </a:r>
              </a:p>
            </p:txBody>
          </p:sp>
        </p:grpSp>
        <p:grpSp>
          <p:nvGrpSpPr>
            <p:cNvPr id="45" name="组合 44">
              <a:extLst>
                <a:ext uri="{FF2B5EF4-FFF2-40B4-BE49-F238E27FC236}">
                  <a16:creationId xmlns:a16="http://schemas.microsoft.com/office/drawing/2014/main" id="{D72BAFDF-13E9-9F25-AB75-2332AA8F78CD}"/>
                </a:ext>
              </a:extLst>
            </p:cNvPr>
            <p:cNvGrpSpPr/>
            <p:nvPr/>
          </p:nvGrpSpPr>
          <p:grpSpPr>
            <a:xfrm>
              <a:off x="7250893" y="2323083"/>
              <a:ext cx="2200493" cy="4105374"/>
              <a:chOff x="450575" y="1866945"/>
              <a:chExt cx="2200493" cy="4105374"/>
            </a:xfrm>
          </p:grpSpPr>
          <p:pic>
            <p:nvPicPr>
              <p:cNvPr id="46" name="图片 45">
                <a:extLst>
                  <a:ext uri="{FF2B5EF4-FFF2-40B4-BE49-F238E27FC236}">
                    <a16:creationId xmlns:a16="http://schemas.microsoft.com/office/drawing/2014/main" id="{AB770AF6-0F79-F33D-9857-ED43CC33FF4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96" b="96"/>
              <a:stretch/>
            </p:blipFill>
            <p:spPr>
              <a:xfrm>
                <a:off x="753856" y="2746353"/>
                <a:ext cx="1593932" cy="3225966"/>
              </a:xfrm>
              <a:prstGeom prst="roundRect">
                <a:avLst>
                  <a:gd name="adj" fmla="val 8785"/>
                </a:avLst>
              </a:prstGeom>
            </p:spPr>
          </p:pic>
          <p:sp>
            <p:nvSpPr>
              <p:cNvPr id="47" name="矩形: 圆角 46">
                <a:extLst>
                  <a:ext uri="{FF2B5EF4-FFF2-40B4-BE49-F238E27FC236}">
                    <a16:creationId xmlns:a16="http://schemas.microsoft.com/office/drawing/2014/main" id="{251C4587-E9FF-5C5E-E268-3469E4A09855}"/>
                  </a:ext>
                </a:extLst>
              </p:cNvPr>
              <p:cNvSpPr/>
              <p:nvPr/>
            </p:nvSpPr>
            <p:spPr>
              <a:xfrm>
                <a:off x="753856" y="1866945"/>
                <a:ext cx="1593932" cy="317844"/>
              </a:xfrm>
              <a:prstGeom prst="roundRect">
                <a:avLst>
                  <a:gd name="adj" fmla="val 50000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400" b="1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不叫卖</a:t>
                </a:r>
              </a:p>
            </p:txBody>
          </p:sp>
          <p:sp>
            <p:nvSpPr>
              <p:cNvPr id="48" name="文本框 47">
                <a:extLst>
                  <a:ext uri="{FF2B5EF4-FFF2-40B4-BE49-F238E27FC236}">
                    <a16:creationId xmlns:a16="http://schemas.microsoft.com/office/drawing/2014/main" id="{3368528C-0DE9-957A-10B6-166DFC8646A9}"/>
                  </a:ext>
                </a:extLst>
              </p:cNvPr>
              <p:cNvSpPr txBox="1"/>
              <p:nvPr/>
            </p:nvSpPr>
            <p:spPr>
              <a:xfrm>
                <a:off x="450575" y="2234738"/>
                <a:ext cx="2200493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200" b="1"/>
                  <a:t>讲产品信息直白不绕弯子</a:t>
                </a:r>
                <a:endParaRPr lang="en-US" altLang="zh-CN" sz="1200" b="1"/>
              </a:p>
              <a:p>
                <a:pPr algn="ctr"/>
                <a:r>
                  <a:rPr lang="zh-CN" altLang="en-US" sz="1200" b="1"/>
                  <a:t>用数据说话，描述一致不夸大</a:t>
                </a:r>
              </a:p>
            </p:txBody>
          </p:sp>
        </p:grpSp>
        <p:grpSp>
          <p:nvGrpSpPr>
            <p:cNvPr id="55" name="组合 54">
              <a:extLst>
                <a:ext uri="{FF2B5EF4-FFF2-40B4-BE49-F238E27FC236}">
                  <a16:creationId xmlns:a16="http://schemas.microsoft.com/office/drawing/2014/main" id="{578D461E-F867-141A-A8EB-2EE46DF4C662}"/>
                </a:ext>
              </a:extLst>
            </p:cNvPr>
            <p:cNvGrpSpPr/>
            <p:nvPr/>
          </p:nvGrpSpPr>
          <p:grpSpPr>
            <a:xfrm>
              <a:off x="9346425" y="2323083"/>
              <a:ext cx="2554736" cy="4105373"/>
              <a:chOff x="9346425" y="2323083"/>
              <a:chExt cx="2554736" cy="4105373"/>
            </a:xfrm>
          </p:grpSpPr>
          <p:grpSp>
            <p:nvGrpSpPr>
              <p:cNvPr id="49" name="组合 48">
                <a:extLst>
                  <a:ext uri="{FF2B5EF4-FFF2-40B4-BE49-F238E27FC236}">
                    <a16:creationId xmlns:a16="http://schemas.microsoft.com/office/drawing/2014/main" id="{BAF8DBBF-A7AC-140E-3CFB-5B7BBE46273A}"/>
                  </a:ext>
                </a:extLst>
              </p:cNvPr>
              <p:cNvGrpSpPr/>
              <p:nvPr/>
            </p:nvGrpSpPr>
            <p:grpSpPr>
              <a:xfrm>
                <a:off x="9346425" y="2323083"/>
                <a:ext cx="2554736" cy="806375"/>
                <a:chOff x="290969" y="1866945"/>
                <a:chExt cx="2554736" cy="806375"/>
              </a:xfrm>
            </p:grpSpPr>
            <p:sp>
              <p:nvSpPr>
                <p:cNvPr id="51" name="矩形: 圆角 50">
                  <a:extLst>
                    <a:ext uri="{FF2B5EF4-FFF2-40B4-BE49-F238E27FC236}">
                      <a16:creationId xmlns:a16="http://schemas.microsoft.com/office/drawing/2014/main" id="{079C810D-E4EF-F8A2-2DB2-AC4F664F2B7D}"/>
                    </a:ext>
                  </a:extLst>
                </p:cNvPr>
                <p:cNvSpPr/>
                <p:nvPr/>
              </p:nvSpPr>
              <p:spPr>
                <a:xfrm>
                  <a:off x="753856" y="1866945"/>
                  <a:ext cx="1593932" cy="31784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CN" altLang="en-US" sz="1400" b="1"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幽默感</a:t>
                  </a:r>
                </a:p>
              </p:txBody>
            </p:sp>
            <p:sp>
              <p:nvSpPr>
                <p:cNvPr id="52" name="文本框 51">
                  <a:extLst>
                    <a:ext uri="{FF2B5EF4-FFF2-40B4-BE49-F238E27FC236}">
                      <a16:creationId xmlns:a16="http://schemas.microsoft.com/office/drawing/2014/main" id="{FE9ECDCF-9D63-B807-9B5C-0496D9B6B110}"/>
                    </a:ext>
                  </a:extLst>
                </p:cNvPr>
                <p:cNvSpPr txBox="1"/>
                <p:nvPr/>
              </p:nvSpPr>
              <p:spPr>
                <a:xfrm>
                  <a:off x="290969" y="2234738"/>
                  <a:ext cx="2554736" cy="43858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200" b="1"/>
                    <a:t>不做</a:t>
                  </a:r>
                  <a:r>
                    <a:rPr lang="en-US" altLang="zh-CN" sz="1200" b="1"/>
                    <a:t>AI</a:t>
                  </a:r>
                  <a:r>
                    <a:rPr lang="zh-CN" altLang="en-US" sz="1200" b="1"/>
                    <a:t>播音员</a:t>
                  </a:r>
                  <a:endParaRPr lang="en-US" altLang="zh-CN" sz="1200" b="1"/>
                </a:p>
                <a:p>
                  <a:pPr algn="ctr"/>
                  <a:r>
                    <a:rPr lang="zh-CN" altLang="en-US" sz="1050" b="1"/>
                    <a:t>用节目相声节奏，适度的游戏活跃氛围</a:t>
                  </a:r>
                </a:p>
              </p:txBody>
            </p:sp>
          </p:grpSp>
          <p:pic>
            <p:nvPicPr>
              <p:cNvPr id="54" name="图片 53">
                <a:extLst>
                  <a:ext uri="{FF2B5EF4-FFF2-40B4-BE49-F238E27FC236}">
                    <a16:creationId xmlns:a16="http://schemas.microsoft.com/office/drawing/2014/main" id="{46290422-8EAD-47CE-F3B2-70E5C0A7864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9809312" y="3202490"/>
                <a:ext cx="1648539" cy="3225966"/>
              </a:xfrm>
              <a:prstGeom prst="roundRect">
                <a:avLst>
                  <a:gd name="adj" fmla="val 8477"/>
                </a:avLst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4260987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2210CE-ED50-CA77-7135-EF43A2AE29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15C86065-5ABD-4C97-A3D9-3638FFA8423E}"/>
              </a:ext>
            </a:extLst>
          </p:cNvPr>
          <p:cNvSpPr txBox="1"/>
          <p:nvPr/>
        </p:nvSpPr>
        <p:spPr>
          <a:xfrm>
            <a:off x="753856" y="307903"/>
            <a:ext cx="59279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</a:defRPr>
            </a:lvl1pPr>
          </a:lstStyle>
          <a:p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要素六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——</a:t>
            </a: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怎么说</a:t>
            </a: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思源黑体 CN Medium" panose="020B0600000000000000" pitchFamily="34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CD496F61-A8BD-140F-724A-3CBD3E24DAE8}"/>
              </a:ext>
            </a:extLst>
          </p:cNvPr>
          <p:cNvSpPr txBox="1"/>
          <p:nvPr/>
        </p:nvSpPr>
        <p:spPr>
          <a:xfrm>
            <a:off x="675911" y="1137399"/>
            <a:ext cx="10840177" cy="8794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好话术要让用户听的到，更能</a:t>
            </a:r>
            <a:r>
              <a:rPr lang="zh-CN" altLang="en-US" sz="2000" b="1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看得到</a:t>
            </a:r>
            <a:endParaRPr lang="en-US" altLang="zh-CN" sz="2000" b="1">
              <a:solidFill>
                <a:srgbClr val="FFC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b="1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话术可视化指南</a:t>
            </a:r>
            <a:endParaRPr lang="en-US" altLang="zh-CN" sz="1200" b="1">
              <a:solidFill>
                <a:srgbClr val="FFC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4" name="组合 33">
            <a:extLst>
              <a:ext uri="{FF2B5EF4-FFF2-40B4-BE49-F238E27FC236}">
                <a16:creationId xmlns:a16="http://schemas.microsoft.com/office/drawing/2014/main" id="{F5F8E246-6C28-E764-D91F-82AADB1F526C}"/>
              </a:ext>
            </a:extLst>
          </p:cNvPr>
          <p:cNvGrpSpPr/>
          <p:nvPr/>
        </p:nvGrpSpPr>
        <p:grpSpPr>
          <a:xfrm>
            <a:off x="452547" y="2563048"/>
            <a:ext cx="11286905" cy="3157555"/>
            <a:chOff x="452547" y="2563048"/>
            <a:chExt cx="11286905" cy="3157555"/>
          </a:xfrm>
        </p:grpSpPr>
        <p:sp>
          <p:nvSpPr>
            <p:cNvPr id="3" name="矩形: 圆角 2">
              <a:extLst>
                <a:ext uri="{FF2B5EF4-FFF2-40B4-BE49-F238E27FC236}">
                  <a16:creationId xmlns:a16="http://schemas.microsoft.com/office/drawing/2014/main" id="{99FDE550-0191-F48E-FE17-396DED61046C}"/>
                </a:ext>
              </a:extLst>
            </p:cNvPr>
            <p:cNvSpPr/>
            <p:nvPr/>
          </p:nvSpPr>
          <p:spPr>
            <a:xfrm>
              <a:off x="452547" y="2563049"/>
              <a:ext cx="6360082" cy="3157554"/>
            </a:xfrm>
            <a:prstGeom prst="roundRect">
              <a:avLst>
                <a:gd name="adj" fmla="val 6128"/>
              </a:avLst>
            </a:prstGeom>
            <a:pattFill prst="dkVert">
              <a:fgClr>
                <a:srgbClr val="FAFAFC"/>
              </a:fgClr>
              <a:bgClr>
                <a:schemeClr val="bg1"/>
              </a:bgClr>
            </a:pattFill>
            <a:ln>
              <a:solidFill>
                <a:schemeClr val="bg1">
                  <a:lumMod val="9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/>
                </a:solidFill>
              </a:endParaRPr>
            </a:p>
          </p:txBody>
        </p:sp>
        <p:sp>
          <p:nvSpPr>
            <p:cNvPr id="6" name="矩形: 圆角 5">
              <a:extLst>
                <a:ext uri="{FF2B5EF4-FFF2-40B4-BE49-F238E27FC236}">
                  <a16:creationId xmlns:a16="http://schemas.microsoft.com/office/drawing/2014/main" id="{2C814E36-49CD-4A18-F59A-406D5EE7C0CA}"/>
                </a:ext>
              </a:extLst>
            </p:cNvPr>
            <p:cNvSpPr/>
            <p:nvPr/>
          </p:nvSpPr>
          <p:spPr>
            <a:xfrm>
              <a:off x="7029014" y="2563048"/>
              <a:ext cx="4710438" cy="3157554"/>
            </a:xfrm>
            <a:prstGeom prst="roundRect">
              <a:avLst>
                <a:gd name="adj" fmla="val 6128"/>
              </a:avLst>
            </a:prstGeom>
            <a:pattFill prst="dkVert">
              <a:fgClr>
                <a:srgbClr val="FAFAFC"/>
              </a:fgClr>
              <a:bgClr>
                <a:schemeClr val="bg1"/>
              </a:bgClr>
            </a:pattFill>
            <a:ln>
              <a:solidFill>
                <a:schemeClr val="bg1">
                  <a:lumMod val="9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/>
                </a:solidFill>
              </a:endParaRPr>
            </a:p>
          </p:txBody>
        </p:sp>
        <p:sp>
          <p:nvSpPr>
            <p:cNvPr id="7" name="矩形: 圆角 6">
              <a:extLst>
                <a:ext uri="{FF2B5EF4-FFF2-40B4-BE49-F238E27FC236}">
                  <a16:creationId xmlns:a16="http://schemas.microsoft.com/office/drawing/2014/main" id="{51C06B9B-1942-275C-4A94-98CDA36A7941}"/>
                </a:ext>
              </a:extLst>
            </p:cNvPr>
            <p:cNvSpPr/>
            <p:nvPr/>
          </p:nvSpPr>
          <p:spPr>
            <a:xfrm>
              <a:off x="1678146" y="2965257"/>
              <a:ext cx="3036366" cy="399176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讲清，讲全，不死板</a:t>
              </a:r>
            </a:p>
          </p:txBody>
        </p:sp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id="{ED6F0194-9E7C-76CB-1A99-47B86A734E14}"/>
                </a:ext>
              </a:extLst>
            </p:cNvPr>
            <p:cNvSpPr txBox="1"/>
            <p:nvPr/>
          </p:nvSpPr>
          <p:spPr>
            <a:xfrm>
              <a:off x="2197295" y="2660566"/>
              <a:ext cx="1998068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b="1"/>
                <a:t>讲品信息</a:t>
              </a:r>
            </a:p>
          </p:txBody>
        </p:sp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id="{9F59A94A-0892-0F04-77E1-6403E90CBFDC}"/>
                </a:ext>
              </a:extLst>
            </p:cNvPr>
            <p:cNvSpPr txBox="1"/>
            <p:nvPr/>
          </p:nvSpPr>
          <p:spPr>
            <a:xfrm>
              <a:off x="577279" y="5122058"/>
              <a:ext cx="1481199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b="1"/>
                <a:t>货组够显现</a:t>
              </a:r>
            </a:p>
          </p:txBody>
        </p:sp>
        <p:pic>
          <p:nvPicPr>
            <p:cNvPr id="13" name="图片 12">
              <a:extLst>
                <a:ext uri="{FF2B5EF4-FFF2-40B4-BE49-F238E27FC236}">
                  <a16:creationId xmlns:a16="http://schemas.microsoft.com/office/drawing/2014/main" id="{4840964F-479F-9215-B527-866ABD3388E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77279" y="3653551"/>
              <a:ext cx="1481198" cy="1330284"/>
            </a:xfrm>
            <a:prstGeom prst="roundRect">
              <a:avLst>
                <a:gd name="adj" fmla="val 8816"/>
              </a:avLst>
            </a:prstGeom>
          </p:spPr>
        </p:pic>
        <p:pic>
          <p:nvPicPr>
            <p:cNvPr id="14" name="图片 13">
              <a:extLst>
                <a:ext uri="{FF2B5EF4-FFF2-40B4-BE49-F238E27FC236}">
                  <a16:creationId xmlns:a16="http://schemas.microsoft.com/office/drawing/2014/main" id="{DC5104F6-31E0-5063-D51F-4EB6212FBF2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0" r="80"/>
            <a:stretch/>
          </p:blipFill>
          <p:spPr>
            <a:xfrm>
              <a:off x="2120389" y="3653551"/>
              <a:ext cx="1481198" cy="1330284"/>
            </a:xfrm>
            <a:prstGeom prst="roundRect">
              <a:avLst>
                <a:gd name="adj" fmla="val 8816"/>
              </a:avLst>
            </a:prstGeom>
          </p:spPr>
        </p:pic>
        <p:pic>
          <p:nvPicPr>
            <p:cNvPr id="15" name="图片 14">
              <a:extLst>
                <a:ext uri="{FF2B5EF4-FFF2-40B4-BE49-F238E27FC236}">
                  <a16:creationId xmlns:a16="http://schemas.microsoft.com/office/drawing/2014/main" id="{7F16126D-58EC-6E68-3855-DE55E60C88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22" b="622"/>
            <a:stretch/>
          </p:blipFill>
          <p:spPr>
            <a:xfrm>
              <a:off x="3663499" y="3653551"/>
              <a:ext cx="1481198" cy="1330284"/>
            </a:xfrm>
            <a:prstGeom prst="roundRect">
              <a:avLst>
                <a:gd name="adj" fmla="val 8816"/>
              </a:avLst>
            </a:prstGeom>
          </p:spPr>
        </p:pic>
        <p:pic>
          <p:nvPicPr>
            <p:cNvPr id="16" name="图片 15">
              <a:extLst>
                <a:ext uri="{FF2B5EF4-FFF2-40B4-BE49-F238E27FC236}">
                  <a16:creationId xmlns:a16="http://schemas.microsoft.com/office/drawing/2014/main" id="{0CA15017-ACB8-88C6-549A-C3384A481C7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19" r="2619"/>
            <a:stretch/>
          </p:blipFill>
          <p:spPr>
            <a:xfrm>
              <a:off x="5206609" y="3653551"/>
              <a:ext cx="1481198" cy="1330284"/>
            </a:xfrm>
            <a:prstGeom prst="roundRect">
              <a:avLst>
                <a:gd name="adj" fmla="val 8816"/>
              </a:avLst>
            </a:prstGeom>
          </p:spPr>
        </p:pic>
        <p:pic>
          <p:nvPicPr>
            <p:cNvPr id="18" name="图片 17">
              <a:extLst>
                <a:ext uri="{FF2B5EF4-FFF2-40B4-BE49-F238E27FC236}">
                  <a16:creationId xmlns:a16="http://schemas.microsoft.com/office/drawing/2014/main" id="{2249FD68-DFB9-BB14-3BD0-1B5EFEDC429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2" r="352"/>
            <a:stretch/>
          </p:blipFill>
          <p:spPr>
            <a:xfrm>
              <a:off x="8643634" y="3653551"/>
              <a:ext cx="1481198" cy="1330284"/>
            </a:xfrm>
            <a:prstGeom prst="roundRect">
              <a:avLst>
                <a:gd name="adj" fmla="val 8816"/>
              </a:avLst>
            </a:prstGeom>
          </p:spPr>
        </p:pic>
        <p:pic>
          <p:nvPicPr>
            <p:cNvPr id="19" name="图片 18">
              <a:extLst>
                <a:ext uri="{FF2B5EF4-FFF2-40B4-BE49-F238E27FC236}">
                  <a16:creationId xmlns:a16="http://schemas.microsoft.com/office/drawing/2014/main" id="{6B1C7099-E142-0D05-42A1-98562D5BB72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9" r="59"/>
            <a:stretch/>
          </p:blipFill>
          <p:spPr>
            <a:xfrm>
              <a:off x="10196343" y="3653551"/>
              <a:ext cx="1481198" cy="1330284"/>
            </a:xfrm>
            <a:prstGeom prst="roundRect">
              <a:avLst>
                <a:gd name="adj" fmla="val 8816"/>
              </a:avLst>
            </a:prstGeom>
          </p:spPr>
        </p:pic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id="{35BB730A-EAAB-5012-D9F7-054C2EEF0411}"/>
                </a:ext>
              </a:extLst>
            </p:cNvPr>
            <p:cNvSpPr txBox="1"/>
            <p:nvPr/>
          </p:nvSpPr>
          <p:spPr>
            <a:xfrm>
              <a:off x="2120388" y="5122057"/>
              <a:ext cx="1481199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b="1"/>
                <a:t>功效总结要突出</a:t>
              </a:r>
            </a:p>
          </p:txBody>
        </p:sp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id="{22D1DD8D-6CDB-D226-0A6F-6AF8BE6A3507}"/>
                </a:ext>
              </a:extLst>
            </p:cNvPr>
            <p:cNvSpPr txBox="1"/>
            <p:nvPr/>
          </p:nvSpPr>
          <p:spPr>
            <a:xfrm>
              <a:off x="3663497" y="5122057"/>
              <a:ext cx="1481199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b="1"/>
                <a:t>数据要高光</a:t>
              </a:r>
            </a:p>
          </p:txBody>
        </p:sp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id="{1C19B17E-85EF-BB89-7D24-35E302680907}"/>
                </a:ext>
              </a:extLst>
            </p:cNvPr>
            <p:cNvSpPr txBox="1"/>
            <p:nvPr/>
          </p:nvSpPr>
          <p:spPr>
            <a:xfrm>
              <a:off x="5206606" y="5122056"/>
              <a:ext cx="1481199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b="1"/>
                <a:t>明星同款要亮眼</a:t>
              </a:r>
            </a:p>
          </p:txBody>
        </p: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id="{68606236-F30F-F186-4900-7F1B1A493FDD}"/>
                </a:ext>
              </a:extLst>
            </p:cNvPr>
            <p:cNvSpPr txBox="1"/>
            <p:nvPr/>
          </p:nvSpPr>
          <p:spPr>
            <a:xfrm>
              <a:off x="7110122" y="5118469"/>
              <a:ext cx="1481199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b="1"/>
                <a:t>评论回复要及时</a:t>
              </a:r>
            </a:p>
          </p:txBody>
        </p: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id="{0D0527B3-4AAF-80A6-46F3-5D0E5AC49BED}"/>
                </a:ext>
              </a:extLst>
            </p:cNvPr>
            <p:cNvSpPr txBox="1"/>
            <p:nvPr/>
          </p:nvSpPr>
          <p:spPr>
            <a:xfrm>
              <a:off x="8653231" y="5118469"/>
              <a:ext cx="1481199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b="1"/>
                <a:t>手把手教下单</a:t>
              </a:r>
            </a:p>
          </p:txBody>
        </p:sp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id="{78C5FC89-FD52-0391-F7E2-E34F64BC7787}"/>
                </a:ext>
              </a:extLst>
            </p:cNvPr>
            <p:cNvSpPr txBox="1"/>
            <p:nvPr/>
          </p:nvSpPr>
          <p:spPr>
            <a:xfrm>
              <a:off x="10196340" y="5118468"/>
              <a:ext cx="1481199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b="1"/>
                <a:t>售后指引保安心</a:t>
              </a:r>
            </a:p>
          </p:txBody>
        </p:sp>
        <p:pic>
          <p:nvPicPr>
            <p:cNvPr id="31" name="图片 30">
              <a:extLst>
                <a:ext uri="{FF2B5EF4-FFF2-40B4-BE49-F238E27FC236}">
                  <a16:creationId xmlns:a16="http://schemas.microsoft.com/office/drawing/2014/main" id="{0AB370FE-2D70-1EBF-52E6-008A80D939F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7165331" y="3653551"/>
              <a:ext cx="1271517" cy="1330284"/>
            </a:xfrm>
            <a:prstGeom prst="roundRect">
              <a:avLst>
                <a:gd name="adj" fmla="val 8354"/>
              </a:avLst>
            </a:prstGeom>
          </p:spPr>
        </p:pic>
        <p:sp>
          <p:nvSpPr>
            <p:cNvPr id="32" name="矩形: 圆角 31">
              <a:extLst>
                <a:ext uri="{FF2B5EF4-FFF2-40B4-BE49-F238E27FC236}">
                  <a16:creationId xmlns:a16="http://schemas.microsoft.com/office/drawing/2014/main" id="{74EBB20E-48C5-2CBD-E6B3-C32BDC7FF45F}"/>
                </a:ext>
              </a:extLst>
            </p:cNvPr>
            <p:cNvSpPr/>
            <p:nvPr/>
          </p:nvSpPr>
          <p:spPr>
            <a:xfrm>
              <a:off x="7826497" y="2965257"/>
              <a:ext cx="3036366" cy="399176"/>
            </a:xfrm>
            <a:prstGeom prst="roundRect">
              <a:avLst>
                <a:gd name="adj" fmla="val 50000"/>
              </a:avLst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回复，直接</a:t>
              </a:r>
              <a:r>
                <a:rPr lang="en-US" altLang="zh-CN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cue</a:t>
              </a:r>
              <a:r>
                <a:rPr lang="zh-CN" alt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，引导，福利预告</a:t>
              </a:r>
            </a:p>
          </p:txBody>
        </p:sp>
        <p:sp>
          <p:nvSpPr>
            <p:cNvPr id="33" name="文本框 32">
              <a:extLst>
                <a:ext uri="{FF2B5EF4-FFF2-40B4-BE49-F238E27FC236}">
                  <a16:creationId xmlns:a16="http://schemas.microsoft.com/office/drawing/2014/main" id="{35D76A81-79CF-656A-39AD-28F6324986B1}"/>
                </a:ext>
              </a:extLst>
            </p:cNvPr>
            <p:cNvSpPr txBox="1"/>
            <p:nvPr/>
          </p:nvSpPr>
          <p:spPr>
            <a:xfrm>
              <a:off x="8345646" y="2660566"/>
              <a:ext cx="1998068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b="1"/>
                <a:t>互动引导、拉升停留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2126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93729F-EF81-85BF-4AD2-72424FF83F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B40395C7-DCCA-4B7B-3112-357638B99F51}"/>
              </a:ext>
            </a:extLst>
          </p:cNvPr>
          <p:cNvSpPr txBox="1"/>
          <p:nvPr/>
        </p:nvSpPr>
        <p:spPr>
          <a:xfrm>
            <a:off x="753856" y="307903"/>
            <a:ext cx="59279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</a:defRPr>
            </a:lvl1pPr>
          </a:lstStyle>
          <a:p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要素七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——</a:t>
            </a: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怎么互动</a:t>
            </a: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思源黑体 CN Medium" panose="020B0600000000000000" pitchFamily="34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2B3595E3-483D-B756-E9C1-D64ACEFA65EC}"/>
              </a:ext>
            </a:extLst>
          </p:cNvPr>
          <p:cNvSpPr txBox="1"/>
          <p:nvPr/>
        </p:nvSpPr>
        <p:spPr>
          <a:xfrm>
            <a:off x="675911" y="1137399"/>
            <a:ext cx="10840177" cy="8794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直播间</a:t>
            </a:r>
            <a:r>
              <a:rPr lang="zh-CN" altLang="en-US" sz="2000" b="1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怎么互动</a:t>
            </a:r>
            <a:r>
              <a:rPr lang="zh-CN" altLang="en-US" sz="20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，既能拉停留互动，又能提转化</a:t>
            </a:r>
            <a:r>
              <a:rPr lang="en-US" altLang="zh-CN" sz="20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?</a:t>
            </a:r>
          </a:p>
          <a:p>
            <a:pPr algn="ctr">
              <a:lnSpc>
                <a:spcPct val="150000"/>
              </a:lnSpc>
            </a:pPr>
            <a:r>
              <a:rPr lang="zh-CN" altLang="en-US" sz="16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擅用直播间营销工具，给到用户</a:t>
            </a:r>
            <a:r>
              <a:rPr lang="zh-CN" altLang="en-US" sz="1600" b="1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福利惊喜</a:t>
            </a:r>
            <a:endParaRPr lang="en-US" altLang="zh-CN" sz="1050" b="1">
              <a:solidFill>
                <a:srgbClr val="FFC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58" name="组合 57">
            <a:extLst>
              <a:ext uri="{FF2B5EF4-FFF2-40B4-BE49-F238E27FC236}">
                <a16:creationId xmlns:a16="http://schemas.microsoft.com/office/drawing/2014/main" id="{5BFFBBE3-8401-71F2-7803-AB131D570D5A}"/>
              </a:ext>
            </a:extLst>
          </p:cNvPr>
          <p:cNvGrpSpPr/>
          <p:nvPr/>
        </p:nvGrpSpPr>
        <p:grpSpPr>
          <a:xfrm>
            <a:off x="844596" y="2136416"/>
            <a:ext cx="10502806" cy="4564531"/>
            <a:chOff x="844597" y="2143396"/>
            <a:chExt cx="10502806" cy="4564531"/>
          </a:xfrm>
        </p:grpSpPr>
        <p:grpSp>
          <p:nvGrpSpPr>
            <p:cNvPr id="56" name="组合 55">
              <a:extLst>
                <a:ext uri="{FF2B5EF4-FFF2-40B4-BE49-F238E27FC236}">
                  <a16:creationId xmlns:a16="http://schemas.microsoft.com/office/drawing/2014/main" id="{AB006C6D-B163-37E6-4951-D6090D445AAF}"/>
                </a:ext>
              </a:extLst>
            </p:cNvPr>
            <p:cNvGrpSpPr/>
            <p:nvPr/>
          </p:nvGrpSpPr>
          <p:grpSpPr>
            <a:xfrm>
              <a:off x="844597" y="2143396"/>
              <a:ext cx="3894927" cy="4564531"/>
              <a:chOff x="844597" y="2143396"/>
              <a:chExt cx="3894927" cy="4564531"/>
            </a:xfrm>
          </p:grpSpPr>
          <p:sp>
            <p:nvSpPr>
              <p:cNvPr id="3" name="矩形: 圆角 2">
                <a:extLst>
                  <a:ext uri="{FF2B5EF4-FFF2-40B4-BE49-F238E27FC236}">
                    <a16:creationId xmlns:a16="http://schemas.microsoft.com/office/drawing/2014/main" id="{650D90DC-4DBF-2B54-3758-46386F10C054}"/>
                  </a:ext>
                </a:extLst>
              </p:cNvPr>
              <p:cNvSpPr/>
              <p:nvPr/>
            </p:nvSpPr>
            <p:spPr>
              <a:xfrm>
                <a:off x="844597" y="2563048"/>
                <a:ext cx="3894927" cy="4144879"/>
              </a:xfrm>
              <a:prstGeom prst="roundRect">
                <a:avLst>
                  <a:gd name="adj" fmla="val 6128"/>
                </a:avLst>
              </a:prstGeom>
              <a:pattFill prst="dkVert">
                <a:fgClr>
                  <a:srgbClr val="FAFAFC"/>
                </a:fgClr>
                <a:bgClr>
                  <a:schemeClr val="bg1"/>
                </a:bgClr>
              </a:pattFill>
              <a:ln>
                <a:solidFill>
                  <a:schemeClr val="bg1">
                    <a:lumMod val="95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solidFill>
                    <a:schemeClr val="tx1"/>
                  </a:solidFill>
                </a:endParaRPr>
              </a:p>
            </p:txBody>
          </p:sp>
          <p:sp>
            <p:nvSpPr>
              <p:cNvPr id="7" name="矩形: 圆角 6">
                <a:extLst>
                  <a:ext uri="{FF2B5EF4-FFF2-40B4-BE49-F238E27FC236}">
                    <a16:creationId xmlns:a16="http://schemas.microsoft.com/office/drawing/2014/main" id="{73AA74C8-E6D3-3CEC-E41B-144591FB8C22}"/>
                  </a:ext>
                </a:extLst>
              </p:cNvPr>
              <p:cNvSpPr/>
              <p:nvPr/>
            </p:nvSpPr>
            <p:spPr>
              <a:xfrm>
                <a:off x="1671166" y="2143396"/>
                <a:ext cx="2021335" cy="399176"/>
              </a:xfrm>
              <a:prstGeom prst="roundRect">
                <a:avLst>
                  <a:gd name="adj" fmla="val 50000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400" b="1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拉停留互动</a:t>
                </a:r>
              </a:p>
            </p:txBody>
          </p:sp>
          <p:grpSp>
            <p:nvGrpSpPr>
              <p:cNvPr id="9" name="组合 8">
                <a:extLst>
                  <a:ext uri="{FF2B5EF4-FFF2-40B4-BE49-F238E27FC236}">
                    <a16:creationId xmlns:a16="http://schemas.microsoft.com/office/drawing/2014/main" id="{35EEB71D-4AA5-49F1-EF9D-432DD8F7227B}"/>
                  </a:ext>
                </a:extLst>
              </p:cNvPr>
              <p:cNvGrpSpPr/>
              <p:nvPr/>
            </p:nvGrpSpPr>
            <p:grpSpPr>
              <a:xfrm>
                <a:off x="1112748" y="2766352"/>
                <a:ext cx="1524078" cy="3828787"/>
                <a:chOff x="1112748" y="2766352"/>
                <a:chExt cx="1524078" cy="3828787"/>
              </a:xfrm>
            </p:grpSpPr>
            <p:sp>
              <p:nvSpPr>
                <p:cNvPr id="23" name="文本框 22">
                  <a:extLst>
                    <a:ext uri="{FF2B5EF4-FFF2-40B4-BE49-F238E27FC236}">
                      <a16:creationId xmlns:a16="http://schemas.microsoft.com/office/drawing/2014/main" id="{2F7397A5-4C0D-B30B-8B3C-E512A009AEAE}"/>
                    </a:ext>
                  </a:extLst>
                </p:cNvPr>
                <p:cNvSpPr txBox="1"/>
                <p:nvPr/>
              </p:nvSpPr>
              <p:spPr>
                <a:xfrm>
                  <a:off x="1134187" y="6318140"/>
                  <a:ext cx="1481199" cy="276999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200" b="1"/>
                    <a:t>实物福袋</a:t>
                  </a:r>
                </a:p>
              </p:txBody>
            </p:sp>
            <p:pic>
              <p:nvPicPr>
                <p:cNvPr id="5" name="图片 4">
                  <a:extLst>
                    <a:ext uri="{FF2B5EF4-FFF2-40B4-BE49-F238E27FC236}">
                      <a16:creationId xmlns:a16="http://schemas.microsoft.com/office/drawing/2014/main" id="{B573B12B-30D6-DABA-84C7-889C2FE6CDE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112748" y="2766352"/>
                  <a:ext cx="1524078" cy="3111660"/>
                </a:xfrm>
                <a:prstGeom prst="roundRect">
                  <a:avLst>
                    <a:gd name="adj" fmla="val 7965"/>
                  </a:avLst>
                </a:prstGeom>
              </p:spPr>
            </p:pic>
            <p:sp>
              <p:nvSpPr>
                <p:cNvPr id="8" name="矩形: 圆角 7">
                  <a:extLst>
                    <a:ext uri="{FF2B5EF4-FFF2-40B4-BE49-F238E27FC236}">
                      <a16:creationId xmlns:a16="http://schemas.microsoft.com/office/drawing/2014/main" id="{45C5F3AC-21E0-E448-E8F4-8E78B27E6CF9}"/>
                    </a:ext>
                  </a:extLst>
                </p:cNvPr>
                <p:cNvSpPr/>
                <p:nvPr/>
              </p:nvSpPr>
              <p:spPr>
                <a:xfrm>
                  <a:off x="1163403" y="5962821"/>
                  <a:ext cx="1473423" cy="336585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0">
                      <a:srgbClr val="FFC000">
                        <a:alpha val="78000"/>
                      </a:srgbClr>
                    </a:gs>
                    <a:gs pos="100000">
                      <a:schemeClr val="accent6">
                        <a:lumMod val="25000"/>
                        <a:alpha val="63000"/>
                      </a:schemeClr>
                    </a:gs>
                  </a:gsLst>
                  <a:lin ang="0" scaled="1"/>
                </a:gradFill>
                <a:ln>
                  <a:solidFill>
                    <a:schemeClr val="accent4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CN" altLang="en-US" sz="1200" b="1"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超级福袋</a:t>
                  </a:r>
                </a:p>
              </p:txBody>
            </p:sp>
          </p:grpSp>
          <p:grpSp>
            <p:nvGrpSpPr>
              <p:cNvPr id="12" name="组合 11">
                <a:extLst>
                  <a:ext uri="{FF2B5EF4-FFF2-40B4-BE49-F238E27FC236}">
                    <a16:creationId xmlns:a16="http://schemas.microsoft.com/office/drawing/2014/main" id="{62E0EE60-4E7B-6ADC-61F6-77FAFAC2526C}"/>
                  </a:ext>
                </a:extLst>
              </p:cNvPr>
              <p:cNvGrpSpPr/>
              <p:nvPr/>
            </p:nvGrpSpPr>
            <p:grpSpPr>
              <a:xfrm>
                <a:off x="2955787" y="2766352"/>
                <a:ext cx="1524078" cy="3828787"/>
                <a:chOff x="1112748" y="2766352"/>
                <a:chExt cx="1524078" cy="3828787"/>
              </a:xfrm>
            </p:grpSpPr>
            <p:sp>
              <p:nvSpPr>
                <p:cNvPr id="17" name="文本框 16">
                  <a:extLst>
                    <a:ext uri="{FF2B5EF4-FFF2-40B4-BE49-F238E27FC236}">
                      <a16:creationId xmlns:a16="http://schemas.microsoft.com/office/drawing/2014/main" id="{C7358137-3EB6-8842-B4DB-51A5FA132292}"/>
                    </a:ext>
                  </a:extLst>
                </p:cNvPr>
                <p:cNvSpPr txBox="1"/>
                <p:nvPr/>
              </p:nvSpPr>
              <p:spPr>
                <a:xfrm>
                  <a:off x="1134187" y="6318140"/>
                  <a:ext cx="1481199" cy="276999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200" b="1"/>
                    <a:t>买指定链接送礼品</a:t>
                  </a:r>
                </a:p>
              </p:txBody>
            </p:sp>
            <p:pic>
              <p:nvPicPr>
                <p:cNvPr id="21" name="图片 20">
                  <a:extLst>
                    <a:ext uri="{FF2B5EF4-FFF2-40B4-BE49-F238E27FC236}">
                      <a16:creationId xmlns:a16="http://schemas.microsoft.com/office/drawing/2014/main" id="{7EF05873-65A3-0349-A4FE-AE4C41EE53E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02" r="102"/>
                <a:stretch/>
              </p:blipFill>
              <p:spPr>
                <a:xfrm>
                  <a:off x="1112748" y="2766352"/>
                  <a:ext cx="1524078" cy="3111660"/>
                </a:xfrm>
                <a:prstGeom prst="roundRect">
                  <a:avLst>
                    <a:gd name="adj" fmla="val 7965"/>
                  </a:avLst>
                </a:prstGeom>
              </p:spPr>
            </p:pic>
            <p:sp>
              <p:nvSpPr>
                <p:cNvPr id="27" name="矩形: 圆角 26">
                  <a:extLst>
                    <a:ext uri="{FF2B5EF4-FFF2-40B4-BE49-F238E27FC236}">
                      <a16:creationId xmlns:a16="http://schemas.microsoft.com/office/drawing/2014/main" id="{0BF05A43-35C2-6DC7-79A2-6E3470C59543}"/>
                    </a:ext>
                  </a:extLst>
                </p:cNvPr>
                <p:cNvSpPr/>
                <p:nvPr/>
              </p:nvSpPr>
              <p:spPr>
                <a:xfrm>
                  <a:off x="1163403" y="5962821"/>
                  <a:ext cx="1473423" cy="336585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0">
                      <a:srgbClr val="FFC000">
                        <a:alpha val="78000"/>
                      </a:srgbClr>
                    </a:gs>
                    <a:gs pos="100000">
                      <a:schemeClr val="accent6">
                        <a:lumMod val="25000"/>
                        <a:alpha val="63000"/>
                      </a:schemeClr>
                    </a:gs>
                  </a:gsLst>
                  <a:lin ang="0" scaled="1"/>
                </a:gradFill>
                <a:ln>
                  <a:solidFill>
                    <a:schemeClr val="accent4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CN" altLang="en-US" sz="1200" b="1">
                      <a:solidFill>
                        <a:schemeClr val="tx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福利任务</a:t>
                  </a:r>
                </a:p>
              </p:txBody>
            </p:sp>
          </p:grpSp>
        </p:grpSp>
        <p:grpSp>
          <p:nvGrpSpPr>
            <p:cNvPr id="57" name="组合 56">
              <a:extLst>
                <a:ext uri="{FF2B5EF4-FFF2-40B4-BE49-F238E27FC236}">
                  <a16:creationId xmlns:a16="http://schemas.microsoft.com/office/drawing/2014/main" id="{4F0AD305-AA1B-FAD0-CD08-5BAED5CBFE21}"/>
                </a:ext>
              </a:extLst>
            </p:cNvPr>
            <p:cNvGrpSpPr/>
            <p:nvPr/>
          </p:nvGrpSpPr>
          <p:grpSpPr>
            <a:xfrm>
              <a:off x="5341639" y="2143396"/>
              <a:ext cx="6005764" cy="4564531"/>
              <a:chOff x="5341639" y="2143396"/>
              <a:chExt cx="6005764" cy="4564531"/>
            </a:xfrm>
          </p:grpSpPr>
          <p:sp>
            <p:nvSpPr>
              <p:cNvPr id="32" name="矩形: 圆角 31">
                <a:extLst>
                  <a:ext uri="{FF2B5EF4-FFF2-40B4-BE49-F238E27FC236}">
                    <a16:creationId xmlns:a16="http://schemas.microsoft.com/office/drawing/2014/main" id="{8CA21AF3-E004-F8B2-B46B-7732BA7ED77F}"/>
                  </a:ext>
                </a:extLst>
              </p:cNvPr>
              <p:cNvSpPr/>
              <p:nvPr/>
            </p:nvSpPr>
            <p:spPr>
              <a:xfrm>
                <a:off x="7313777" y="2143396"/>
                <a:ext cx="2112141" cy="399176"/>
              </a:xfrm>
              <a:prstGeom prst="roundRect">
                <a:avLst>
                  <a:gd name="adj" fmla="val 50000"/>
                </a:avLst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4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提转化</a:t>
                </a:r>
              </a:p>
            </p:txBody>
          </p:sp>
          <p:sp>
            <p:nvSpPr>
              <p:cNvPr id="28" name="矩形: 圆角 27">
                <a:extLst>
                  <a:ext uri="{FF2B5EF4-FFF2-40B4-BE49-F238E27FC236}">
                    <a16:creationId xmlns:a16="http://schemas.microsoft.com/office/drawing/2014/main" id="{09FCF66F-4D74-15E2-38E4-CA28F88C81CD}"/>
                  </a:ext>
                </a:extLst>
              </p:cNvPr>
              <p:cNvSpPr/>
              <p:nvPr/>
            </p:nvSpPr>
            <p:spPr>
              <a:xfrm>
                <a:off x="5341639" y="2563048"/>
                <a:ext cx="6005764" cy="4144879"/>
              </a:xfrm>
              <a:prstGeom prst="roundRect">
                <a:avLst>
                  <a:gd name="adj" fmla="val 6128"/>
                </a:avLst>
              </a:prstGeom>
              <a:pattFill prst="dkVert">
                <a:fgClr>
                  <a:srgbClr val="FAFAFC"/>
                </a:fgClr>
                <a:bgClr>
                  <a:schemeClr val="bg1"/>
                </a:bgClr>
              </a:pattFill>
              <a:ln>
                <a:solidFill>
                  <a:schemeClr val="bg1">
                    <a:lumMod val="95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solidFill>
                    <a:schemeClr val="tx1"/>
                  </a:solidFill>
                </a:endParaRPr>
              </a:p>
            </p:txBody>
          </p:sp>
          <p:sp>
            <p:nvSpPr>
              <p:cNvPr id="35" name="文本框 34">
                <a:extLst>
                  <a:ext uri="{FF2B5EF4-FFF2-40B4-BE49-F238E27FC236}">
                    <a16:creationId xmlns:a16="http://schemas.microsoft.com/office/drawing/2014/main" id="{AD2E1615-4353-1535-A113-67618A2853CC}"/>
                  </a:ext>
                </a:extLst>
              </p:cNvPr>
              <p:cNvSpPr txBox="1"/>
              <p:nvPr/>
            </p:nvSpPr>
            <p:spPr>
              <a:xfrm>
                <a:off x="5631229" y="6318140"/>
                <a:ext cx="1481199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200" b="1"/>
                  <a:t>实物福袋</a:t>
                </a:r>
              </a:p>
            </p:txBody>
          </p:sp>
          <p:sp>
            <p:nvSpPr>
              <p:cNvPr id="39" name="文本框 38">
                <a:extLst>
                  <a:ext uri="{FF2B5EF4-FFF2-40B4-BE49-F238E27FC236}">
                    <a16:creationId xmlns:a16="http://schemas.microsoft.com/office/drawing/2014/main" id="{4DA7BFCE-CB19-868F-7DA0-A2F29BA8F92E}"/>
                  </a:ext>
                </a:extLst>
              </p:cNvPr>
              <p:cNvSpPr txBox="1"/>
              <p:nvPr/>
            </p:nvSpPr>
            <p:spPr>
              <a:xfrm>
                <a:off x="7603921" y="6318140"/>
                <a:ext cx="1481199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200" b="1"/>
                  <a:t>年卡免单准点抽</a:t>
                </a:r>
              </a:p>
            </p:txBody>
          </p:sp>
          <p:sp>
            <p:nvSpPr>
              <p:cNvPr id="43" name="文本框 42">
                <a:extLst>
                  <a:ext uri="{FF2B5EF4-FFF2-40B4-BE49-F238E27FC236}">
                    <a16:creationId xmlns:a16="http://schemas.microsoft.com/office/drawing/2014/main" id="{A723AF6A-DA74-CC1B-44FA-17CADD70E518}"/>
                  </a:ext>
                </a:extLst>
              </p:cNvPr>
              <p:cNvSpPr txBox="1"/>
              <p:nvPr/>
            </p:nvSpPr>
            <p:spPr>
              <a:xfrm>
                <a:off x="9525958" y="6318140"/>
                <a:ext cx="1481199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200" b="1"/>
                  <a:t>会员专享券</a:t>
                </a:r>
              </a:p>
            </p:txBody>
          </p:sp>
          <p:sp>
            <p:nvSpPr>
              <p:cNvPr id="46" name="矩形: 圆角 45">
                <a:extLst>
                  <a:ext uri="{FF2B5EF4-FFF2-40B4-BE49-F238E27FC236}">
                    <a16:creationId xmlns:a16="http://schemas.microsoft.com/office/drawing/2014/main" id="{CA837B6F-C1D3-BE7E-C880-691B054A5A8E}"/>
                  </a:ext>
                </a:extLst>
              </p:cNvPr>
              <p:cNvSpPr/>
              <p:nvPr/>
            </p:nvSpPr>
            <p:spPr>
              <a:xfrm>
                <a:off x="5631229" y="5962820"/>
                <a:ext cx="1502638" cy="336586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chemeClr val="accent1">
                      <a:lumMod val="60000"/>
                      <a:lumOff val="40000"/>
                      <a:alpha val="55000"/>
                    </a:schemeClr>
                  </a:gs>
                  <a:gs pos="100000">
                    <a:srgbClr val="00B050">
                      <a:alpha val="73000"/>
                    </a:srgbClr>
                  </a:gs>
                </a:gsLst>
                <a:lin ang="0" scaled="1"/>
              </a:gra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200" b="1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关注红包</a:t>
                </a:r>
              </a:p>
            </p:txBody>
          </p:sp>
          <p:sp>
            <p:nvSpPr>
              <p:cNvPr id="47" name="矩形: 圆角 46">
                <a:extLst>
                  <a:ext uri="{FF2B5EF4-FFF2-40B4-BE49-F238E27FC236}">
                    <a16:creationId xmlns:a16="http://schemas.microsoft.com/office/drawing/2014/main" id="{2218700D-30EB-63B9-9DB6-363CC077F97A}"/>
                  </a:ext>
                </a:extLst>
              </p:cNvPr>
              <p:cNvSpPr/>
              <p:nvPr/>
            </p:nvSpPr>
            <p:spPr>
              <a:xfrm>
                <a:off x="7593201" y="5962820"/>
                <a:ext cx="1502638" cy="336586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chemeClr val="accent1">
                      <a:lumMod val="60000"/>
                      <a:lumOff val="40000"/>
                      <a:alpha val="55000"/>
                    </a:schemeClr>
                  </a:gs>
                  <a:gs pos="100000">
                    <a:srgbClr val="00B050">
                      <a:alpha val="73000"/>
                    </a:srgbClr>
                  </a:gs>
                </a:gsLst>
                <a:lin ang="0" scaled="1"/>
              </a:gra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200" b="1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抽免单</a:t>
                </a:r>
              </a:p>
            </p:txBody>
          </p:sp>
          <p:sp>
            <p:nvSpPr>
              <p:cNvPr id="48" name="矩形: 圆角 47">
                <a:extLst>
                  <a:ext uri="{FF2B5EF4-FFF2-40B4-BE49-F238E27FC236}">
                    <a16:creationId xmlns:a16="http://schemas.microsoft.com/office/drawing/2014/main" id="{55D4A62E-E1B0-2C03-A332-604C42F6FFC9}"/>
                  </a:ext>
                </a:extLst>
              </p:cNvPr>
              <p:cNvSpPr/>
              <p:nvPr/>
            </p:nvSpPr>
            <p:spPr>
              <a:xfrm>
                <a:off x="9525958" y="5961012"/>
                <a:ext cx="1502638" cy="336586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chemeClr val="accent1">
                      <a:lumMod val="60000"/>
                      <a:lumOff val="40000"/>
                      <a:alpha val="55000"/>
                    </a:schemeClr>
                  </a:gs>
                  <a:gs pos="100000">
                    <a:srgbClr val="00B050">
                      <a:alpha val="73000"/>
                    </a:srgbClr>
                  </a:gs>
                </a:gsLst>
                <a:lin ang="0" scaled="1"/>
              </a:gra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200" b="1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优惠券</a:t>
                </a:r>
              </a:p>
            </p:txBody>
          </p:sp>
          <p:pic>
            <p:nvPicPr>
              <p:cNvPr id="50" name="图片 49">
                <a:extLst>
                  <a:ext uri="{FF2B5EF4-FFF2-40B4-BE49-F238E27FC236}">
                    <a16:creationId xmlns:a16="http://schemas.microsoft.com/office/drawing/2014/main" id="{CEB0F402-330C-6485-699E-AE09F8CA7F2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477118" y="2766352"/>
                <a:ext cx="1744096" cy="3111660"/>
              </a:xfrm>
              <a:prstGeom prst="roundRect">
                <a:avLst>
                  <a:gd name="adj" fmla="val 7462"/>
                </a:avLst>
              </a:prstGeom>
            </p:spPr>
          </p:pic>
          <p:pic>
            <p:nvPicPr>
              <p:cNvPr id="52" name="图片 51">
                <a:extLst>
                  <a:ext uri="{FF2B5EF4-FFF2-40B4-BE49-F238E27FC236}">
                    <a16:creationId xmlns:a16="http://schemas.microsoft.com/office/drawing/2014/main" id="{9F098D85-166D-772E-A507-D816990F6BB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553904" y="2766352"/>
                <a:ext cx="1584464" cy="3111660"/>
              </a:xfrm>
              <a:prstGeom prst="roundRect">
                <a:avLst>
                  <a:gd name="adj" fmla="val 6535"/>
                </a:avLst>
              </a:prstGeom>
            </p:spPr>
          </p:pic>
          <p:pic>
            <p:nvPicPr>
              <p:cNvPr id="55" name="图片 54">
                <a:extLst>
                  <a:ext uri="{FF2B5EF4-FFF2-40B4-BE49-F238E27FC236}">
                    <a16:creationId xmlns:a16="http://schemas.microsoft.com/office/drawing/2014/main" id="{692637D4-49AE-401E-2102-6D8688E8D65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9488545" y="2766352"/>
                <a:ext cx="1540051" cy="3111660"/>
              </a:xfrm>
              <a:prstGeom prst="roundRect">
                <a:avLst>
                  <a:gd name="adj" fmla="val 6242"/>
                </a:avLst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913821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B0A64C-0926-175C-3A29-05F79AE5B4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AF870497-76F8-79B1-96BC-75838CB1671E}"/>
              </a:ext>
            </a:extLst>
          </p:cNvPr>
          <p:cNvSpPr txBox="1"/>
          <p:nvPr/>
        </p:nvSpPr>
        <p:spPr>
          <a:xfrm>
            <a:off x="753856" y="307903"/>
            <a:ext cx="59279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</a:defRPr>
            </a:lvl1pPr>
          </a:lstStyle>
          <a:p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要素七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——</a:t>
            </a: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怎么互动</a:t>
            </a: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思源黑体 CN Medium" panose="020B0600000000000000" pitchFamily="34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281F3461-7274-D46D-ED09-E978F7687F41}"/>
              </a:ext>
            </a:extLst>
          </p:cNvPr>
          <p:cNvSpPr txBox="1"/>
          <p:nvPr/>
        </p:nvSpPr>
        <p:spPr>
          <a:xfrm>
            <a:off x="675911" y="1137399"/>
            <a:ext cx="10840177" cy="9607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超级福袋</a:t>
            </a:r>
            <a:r>
              <a:rPr lang="en-US" altLang="zh-CN" sz="20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+</a:t>
            </a:r>
            <a:r>
              <a:rPr lang="zh-CN" altLang="en-US" sz="20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入会领券</a:t>
            </a:r>
            <a:r>
              <a:rPr lang="en-US" altLang="zh-CN" sz="20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+</a:t>
            </a:r>
            <a:r>
              <a:rPr lang="zh-CN" altLang="en-US" sz="20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商城券</a:t>
            </a:r>
            <a:endParaRPr lang="en-US" altLang="zh-CN" sz="2000" b="1">
              <a:gradFill flip="none" rotWithShape="1">
                <a:gsLst>
                  <a:gs pos="0">
                    <a:srgbClr val="FFA1A4"/>
                  </a:gs>
                  <a:gs pos="56000">
                    <a:srgbClr val="00B0F0"/>
                  </a:gs>
                  <a:gs pos="100000">
                    <a:srgbClr val="ED79A3"/>
                  </a:gs>
                </a:gsLst>
                <a:lin ang="8100000" scaled="1"/>
                <a:tileRect/>
              </a:gradFill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000" b="1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工具组合拳</a:t>
            </a:r>
            <a:r>
              <a:rPr lang="zh-CN" altLang="en-US" sz="20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显著提升自然流量</a:t>
            </a:r>
            <a:endParaRPr lang="en-US" altLang="zh-CN" sz="1050" b="1">
              <a:solidFill>
                <a:srgbClr val="FFC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1" name="组合 30">
            <a:extLst>
              <a:ext uri="{FF2B5EF4-FFF2-40B4-BE49-F238E27FC236}">
                <a16:creationId xmlns:a16="http://schemas.microsoft.com/office/drawing/2014/main" id="{E4BD329A-497E-34DA-50AE-873FD753CE73}"/>
              </a:ext>
            </a:extLst>
          </p:cNvPr>
          <p:cNvGrpSpPr/>
          <p:nvPr/>
        </p:nvGrpSpPr>
        <p:grpSpPr>
          <a:xfrm>
            <a:off x="1223851" y="2136416"/>
            <a:ext cx="9744293" cy="4347379"/>
            <a:chOff x="1223851" y="2136416"/>
            <a:chExt cx="9744293" cy="4347379"/>
          </a:xfrm>
        </p:grpSpPr>
        <p:sp>
          <p:nvSpPr>
            <p:cNvPr id="3" name="矩形: 圆角 2">
              <a:extLst>
                <a:ext uri="{FF2B5EF4-FFF2-40B4-BE49-F238E27FC236}">
                  <a16:creationId xmlns:a16="http://schemas.microsoft.com/office/drawing/2014/main" id="{2F32C8C7-E690-C4C0-B3F1-FDD6277867B6}"/>
                </a:ext>
              </a:extLst>
            </p:cNvPr>
            <p:cNvSpPr/>
            <p:nvPr/>
          </p:nvSpPr>
          <p:spPr>
            <a:xfrm>
              <a:off x="1223851" y="2404451"/>
              <a:ext cx="9744293" cy="4079344"/>
            </a:xfrm>
            <a:prstGeom prst="roundRect">
              <a:avLst>
                <a:gd name="adj" fmla="val 6128"/>
              </a:avLst>
            </a:prstGeom>
            <a:pattFill prst="dkVert">
              <a:fgClr>
                <a:srgbClr val="FAFAFC"/>
              </a:fgClr>
              <a:bgClr>
                <a:schemeClr val="bg1"/>
              </a:bgClr>
            </a:pattFill>
            <a:ln>
              <a:solidFill>
                <a:schemeClr val="bg1">
                  <a:lumMod val="9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/>
                </a:solidFill>
              </a:endParaRPr>
            </a:p>
          </p:txBody>
        </p:sp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id="{8AA7E95C-F5ED-8A2C-7845-0C28EA65DF53}"/>
                </a:ext>
              </a:extLst>
            </p:cNvPr>
            <p:cNvGrpSpPr/>
            <p:nvPr/>
          </p:nvGrpSpPr>
          <p:grpSpPr>
            <a:xfrm>
              <a:off x="1671165" y="2136416"/>
              <a:ext cx="2021335" cy="4079784"/>
              <a:chOff x="1671165" y="2136416"/>
              <a:chExt cx="2021335" cy="4079784"/>
            </a:xfrm>
          </p:grpSpPr>
          <p:sp>
            <p:nvSpPr>
              <p:cNvPr id="7" name="矩形: 圆角 6">
                <a:extLst>
                  <a:ext uri="{FF2B5EF4-FFF2-40B4-BE49-F238E27FC236}">
                    <a16:creationId xmlns:a16="http://schemas.microsoft.com/office/drawing/2014/main" id="{6D3762F3-312F-D6AB-9F89-D21F4C2F6AA8}"/>
                  </a:ext>
                </a:extLst>
              </p:cNvPr>
              <p:cNvSpPr/>
              <p:nvPr/>
            </p:nvSpPr>
            <p:spPr>
              <a:xfrm>
                <a:off x="1671165" y="2136416"/>
                <a:ext cx="2021335" cy="399176"/>
              </a:xfrm>
              <a:prstGeom prst="roundRect">
                <a:avLst>
                  <a:gd name="adj" fmla="val 50000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400" b="1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超级福袋</a:t>
                </a:r>
                <a:r>
                  <a:rPr lang="zh-CN" altLang="en-US" sz="1400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拉停留</a:t>
                </a:r>
              </a:p>
            </p:txBody>
          </p:sp>
          <p:pic>
            <p:nvPicPr>
              <p:cNvPr id="5" name="图片 4">
                <a:extLst>
                  <a:ext uri="{FF2B5EF4-FFF2-40B4-BE49-F238E27FC236}">
                    <a16:creationId xmlns:a16="http://schemas.microsoft.com/office/drawing/2014/main" id="{4A5C8CE3-0A33-6970-D895-ADBAE725020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919793" y="3104540"/>
                <a:ext cx="1524078" cy="3111660"/>
              </a:xfrm>
              <a:prstGeom prst="roundRect">
                <a:avLst>
                  <a:gd name="adj" fmla="val 7965"/>
                </a:avLst>
              </a:prstGeom>
            </p:spPr>
          </p:pic>
          <p:sp>
            <p:nvSpPr>
              <p:cNvPr id="10" name="文本框 9">
                <a:extLst>
                  <a:ext uri="{FF2B5EF4-FFF2-40B4-BE49-F238E27FC236}">
                    <a16:creationId xmlns:a16="http://schemas.microsoft.com/office/drawing/2014/main" id="{2D4B0FBE-FCC1-D425-FC25-AE5CD054215B}"/>
                  </a:ext>
                </a:extLst>
              </p:cNvPr>
              <p:cNvSpPr txBox="1"/>
              <p:nvPr/>
            </p:nvSpPr>
            <p:spPr>
              <a:xfrm>
                <a:off x="1919793" y="2704135"/>
                <a:ext cx="1524078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200" b="1"/>
                  <a:t>抽实物奖品</a:t>
                </a:r>
              </a:p>
            </p:txBody>
          </p: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A4A47C18-A4E9-33ED-927D-514BB87D09C6}"/>
                </a:ext>
              </a:extLst>
            </p:cNvPr>
            <p:cNvGrpSpPr/>
            <p:nvPr/>
          </p:nvGrpSpPr>
          <p:grpSpPr>
            <a:xfrm>
              <a:off x="5085331" y="2136416"/>
              <a:ext cx="2021335" cy="844718"/>
              <a:chOff x="1671165" y="2136416"/>
              <a:chExt cx="2021335" cy="844718"/>
            </a:xfrm>
          </p:grpSpPr>
          <p:sp>
            <p:nvSpPr>
              <p:cNvPr id="14" name="矩形: 圆角 13">
                <a:extLst>
                  <a:ext uri="{FF2B5EF4-FFF2-40B4-BE49-F238E27FC236}">
                    <a16:creationId xmlns:a16="http://schemas.microsoft.com/office/drawing/2014/main" id="{03A64EBA-B31A-BB2B-3B7C-B44D54275B28}"/>
                  </a:ext>
                </a:extLst>
              </p:cNvPr>
              <p:cNvSpPr/>
              <p:nvPr/>
            </p:nvSpPr>
            <p:spPr>
              <a:xfrm>
                <a:off x="1671165" y="2136416"/>
                <a:ext cx="2021335" cy="399176"/>
              </a:xfrm>
              <a:prstGeom prst="roundRect">
                <a:avLst>
                  <a:gd name="adj" fmla="val 50000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400" b="1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入会</a:t>
                </a:r>
                <a:r>
                  <a:rPr lang="zh-CN" altLang="en-US" sz="1400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引导互动</a:t>
                </a:r>
              </a:p>
            </p:txBody>
          </p:sp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9C64DC07-3420-A1E3-079B-802D0C761971}"/>
                  </a:ext>
                </a:extLst>
              </p:cNvPr>
              <p:cNvSpPr txBox="1"/>
              <p:nvPr/>
            </p:nvSpPr>
            <p:spPr>
              <a:xfrm>
                <a:off x="1919793" y="2704135"/>
                <a:ext cx="1524078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200" b="1"/>
                  <a:t>入会下单立减</a:t>
                </a:r>
                <a:r>
                  <a:rPr lang="en-US" altLang="zh-CN" sz="1200" b="1"/>
                  <a:t>80</a:t>
                </a:r>
                <a:endParaRPr lang="zh-CN" altLang="en-US" sz="1200" b="1"/>
              </a:p>
            </p:txBody>
          </p: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F9A30373-5686-4ADC-28FE-8AEDD2CF26A1}"/>
                </a:ext>
              </a:extLst>
            </p:cNvPr>
            <p:cNvGrpSpPr/>
            <p:nvPr/>
          </p:nvGrpSpPr>
          <p:grpSpPr>
            <a:xfrm>
              <a:off x="8499497" y="2136416"/>
              <a:ext cx="2021335" cy="844718"/>
              <a:chOff x="1671165" y="2136416"/>
              <a:chExt cx="2021335" cy="844718"/>
            </a:xfrm>
          </p:grpSpPr>
          <p:sp>
            <p:nvSpPr>
              <p:cNvPr id="19" name="矩形: 圆角 18">
                <a:extLst>
                  <a:ext uri="{FF2B5EF4-FFF2-40B4-BE49-F238E27FC236}">
                    <a16:creationId xmlns:a16="http://schemas.microsoft.com/office/drawing/2014/main" id="{3081E08D-A800-7119-9E98-54F579ED45C1}"/>
                  </a:ext>
                </a:extLst>
              </p:cNvPr>
              <p:cNvSpPr/>
              <p:nvPr/>
            </p:nvSpPr>
            <p:spPr>
              <a:xfrm>
                <a:off x="1671165" y="2136416"/>
                <a:ext cx="2021335" cy="399176"/>
              </a:xfrm>
              <a:prstGeom prst="roundRect">
                <a:avLst>
                  <a:gd name="adj" fmla="val 50000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400" b="1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领券</a:t>
                </a:r>
                <a:r>
                  <a:rPr lang="zh-CN" altLang="en-US" sz="1400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再下单</a:t>
                </a:r>
              </a:p>
            </p:txBody>
          </p:sp>
          <p:sp>
            <p:nvSpPr>
              <p:cNvPr id="22" name="文本框 21">
                <a:extLst>
                  <a:ext uri="{FF2B5EF4-FFF2-40B4-BE49-F238E27FC236}">
                    <a16:creationId xmlns:a16="http://schemas.microsoft.com/office/drawing/2014/main" id="{C64E325B-F736-391F-327D-2A1948BA578B}"/>
                  </a:ext>
                </a:extLst>
              </p:cNvPr>
              <p:cNvSpPr txBox="1"/>
              <p:nvPr/>
            </p:nvSpPr>
            <p:spPr>
              <a:xfrm>
                <a:off x="1919793" y="2704135"/>
                <a:ext cx="1524078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200" b="1"/>
                  <a:t>领券下单更优惠</a:t>
                </a:r>
              </a:p>
            </p:txBody>
          </p:sp>
        </p:grpSp>
        <p:pic>
          <p:nvPicPr>
            <p:cNvPr id="26" name="图片 25">
              <a:extLst>
                <a:ext uri="{FF2B5EF4-FFF2-40B4-BE49-F238E27FC236}">
                  <a16:creationId xmlns:a16="http://schemas.microsoft.com/office/drawing/2014/main" id="{ED6A1F5F-CC5B-26FA-0FC8-5EE2646B3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57753" y="3104540"/>
              <a:ext cx="1676487" cy="3120129"/>
            </a:xfrm>
            <a:prstGeom prst="roundRect">
              <a:avLst>
                <a:gd name="adj" fmla="val 6674"/>
              </a:avLst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:a16="http://schemas.microsoft.com/office/drawing/2014/main" id="{FFEB3C24-CACE-3C01-945D-6BF50DAA31A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775499" y="3104540"/>
              <a:ext cx="1469329" cy="3120129"/>
            </a:xfrm>
            <a:prstGeom prst="roundRect">
              <a:avLst>
                <a:gd name="adj" fmla="val 6691"/>
              </a:avLst>
            </a:prstGeom>
          </p:spPr>
        </p:pic>
      </p:grpSp>
    </p:spTree>
    <p:extLst>
      <p:ext uri="{BB962C8B-B14F-4D97-AF65-F5344CB8AC3E}">
        <p14:creationId xmlns:p14="http://schemas.microsoft.com/office/powerpoint/2010/main" val="1722193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: 圆顶角 13">
            <a:extLst>
              <a:ext uri="{FF2B5EF4-FFF2-40B4-BE49-F238E27FC236}">
                <a16:creationId xmlns:a16="http://schemas.microsoft.com/office/drawing/2014/main" id="{D0F7825E-AB9D-6401-7FB6-893DB0266E97}"/>
              </a:ext>
            </a:extLst>
          </p:cNvPr>
          <p:cNvSpPr/>
          <p:nvPr/>
        </p:nvSpPr>
        <p:spPr>
          <a:xfrm>
            <a:off x="1284055" y="1712794"/>
            <a:ext cx="9623890" cy="3877772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effectLst>
            <a:outerShdw blurRad="508000" dist="50800" dir="5400000" algn="ctr" rotWithShape="0">
              <a:schemeClr val="accent1">
                <a:alpha val="10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6" name="图片 15" descr="图片包含 户外, 水, 男人, 灯光&#10;&#10;AI 生成的内容可能不正确。">
            <a:extLst>
              <a:ext uri="{FF2B5EF4-FFF2-40B4-BE49-F238E27FC236}">
                <a16:creationId xmlns:a16="http://schemas.microsoft.com/office/drawing/2014/main" id="{295E93E7-5039-466B-97E2-5FDF9B568D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471" y="3394241"/>
            <a:ext cx="10246529" cy="3437860"/>
          </a:xfrm>
          <a:prstGeom prst="rect">
            <a:avLst/>
          </a:prstGeom>
        </p:spPr>
      </p:pic>
      <p:sp>
        <p:nvSpPr>
          <p:cNvPr id="17" name="TextBox 17">
            <a:extLst>
              <a:ext uri="{FF2B5EF4-FFF2-40B4-BE49-F238E27FC236}">
                <a16:creationId xmlns:a16="http://schemas.microsoft.com/office/drawing/2014/main" id="{4F219AA1-9419-348F-A084-8A1244BF2889}"/>
              </a:ext>
            </a:extLst>
          </p:cNvPr>
          <p:cNvSpPr txBox="1"/>
          <p:nvPr/>
        </p:nvSpPr>
        <p:spPr>
          <a:xfrm>
            <a:off x="2663823" y="4461595"/>
            <a:ext cx="6864355" cy="6294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Roboto Light" charset="0"/>
              </a:rPr>
              <a:t/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Roboto Light" charset="0"/>
              </a:rPr>
              <a:t/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CAE18C96-8065-8CF8-6B59-0170AFFE0732}"/>
              </a:ext>
            </a:extLst>
          </p:cNvPr>
          <p:cNvSpPr txBox="1"/>
          <p:nvPr/>
        </p:nvSpPr>
        <p:spPr>
          <a:xfrm>
            <a:off x="1861202" y="3159207"/>
            <a:ext cx="84695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不同人群防晒产品店播策略</a:t>
            </a:r>
            <a:endParaRPr lang="zh-CN" altLang="en-US" sz="54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9" name="矩形: 圆角 18">
            <a:extLst>
              <a:ext uri="{FF2B5EF4-FFF2-40B4-BE49-F238E27FC236}">
                <a16:creationId xmlns:a16="http://schemas.microsoft.com/office/drawing/2014/main" id="{C1DDB482-FFB3-4D65-DCDA-638ECD715123}"/>
              </a:ext>
            </a:extLst>
          </p:cNvPr>
          <p:cNvSpPr/>
          <p:nvPr/>
        </p:nvSpPr>
        <p:spPr>
          <a:xfrm>
            <a:off x="4754232" y="2126445"/>
            <a:ext cx="2683536" cy="72721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>
            <a:outerShdw blurRad="190500" dist="50800" dir="5400000" algn="ctr" rotWithShape="0">
              <a:schemeClr val="accent2">
                <a:alpha val="30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PART 03</a:t>
            </a:r>
            <a:endParaRPr lang="zh-CN" altLang="en-US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1888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8" grpId="1"/>
      <p:bldP spid="1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15974B-C9FF-CDA6-24F1-2A31F8B530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E37310C0-1EC1-BD10-F20B-F5F014F2FD37}"/>
              </a:ext>
            </a:extLst>
          </p:cNvPr>
          <p:cNvSpPr txBox="1"/>
          <p:nvPr/>
        </p:nvSpPr>
        <p:spPr>
          <a:xfrm>
            <a:off x="753856" y="307903"/>
            <a:ext cx="59279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</a:defRPr>
            </a:lvl1pPr>
          </a:lstStyle>
          <a:p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针对户外刚需人群的店播策略</a:t>
            </a: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思源黑体 CN Medium" panose="020B0600000000000000" pitchFamily="34" charset="-122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89F64745-883E-B77B-A074-478B0B1C69C3}"/>
              </a:ext>
            </a:extLst>
          </p:cNvPr>
          <p:cNvSpPr/>
          <p:nvPr/>
        </p:nvSpPr>
        <p:spPr>
          <a:xfrm>
            <a:off x="5389519" y="2169163"/>
            <a:ext cx="2752078" cy="443575"/>
          </a:xfrm>
          <a:prstGeom prst="rect">
            <a:avLst/>
          </a:prstGeom>
          <a:noFill/>
          <a:ln w="12700">
            <a:gradFill flip="none" rotWithShape="1">
              <a:gsLst>
                <a:gs pos="0">
                  <a:srgbClr val="FBF5F7"/>
                </a:gs>
                <a:gs pos="100000">
                  <a:schemeClr val="accent4">
                    <a:lumMod val="75000"/>
                  </a:schemeClr>
                </a:gs>
              </a:gsLst>
              <a:lin ang="10800000" scaled="1"/>
              <a:tileRect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tx1"/>
                </a:solidFill>
              </a:rPr>
              <a:t>防晒力升级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A6569FBC-EA3B-1EED-0F69-64A6038BE5D5}"/>
              </a:ext>
            </a:extLst>
          </p:cNvPr>
          <p:cNvSpPr/>
          <p:nvPr/>
        </p:nvSpPr>
        <p:spPr>
          <a:xfrm>
            <a:off x="8258362" y="2169162"/>
            <a:ext cx="2752078" cy="443575"/>
          </a:xfrm>
          <a:prstGeom prst="rect">
            <a:avLst/>
          </a:prstGeom>
          <a:noFill/>
          <a:ln w="12700">
            <a:gradFill flip="none" rotWithShape="1">
              <a:gsLst>
                <a:gs pos="0">
                  <a:srgbClr val="FBF5F7"/>
                </a:gs>
                <a:gs pos="100000">
                  <a:schemeClr val="accent4">
                    <a:lumMod val="75000"/>
                  </a:schemeClr>
                </a:gs>
              </a:gsLst>
              <a:lin ang="10800000" scaled="1"/>
              <a:tileRect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tx1"/>
                </a:solidFill>
              </a:rPr>
              <a:t>解场景痛点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B0E73D3D-15B0-DF97-3D2E-42407FCACB7A}"/>
              </a:ext>
            </a:extLst>
          </p:cNvPr>
          <p:cNvSpPr/>
          <p:nvPr/>
        </p:nvSpPr>
        <p:spPr>
          <a:xfrm>
            <a:off x="5389518" y="2723720"/>
            <a:ext cx="5199373" cy="443575"/>
          </a:xfrm>
          <a:prstGeom prst="rect">
            <a:avLst/>
          </a:prstGeom>
          <a:noFill/>
          <a:ln w="12700">
            <a:gradFill flip="none" rotWithShape="1">
              <a:gsLst>
                <a:gs pos="0">
                  <a:srgbClr val="FBF5F7"/>
                </a:gs>
                <a:gs pos="100000">
                  <a:schemeClr val="accent4">
                    <a:lumMod val="75000"/>
                  </a:schemeClr>
                </a:gs>
              </a:gsLst>
              <a:lin ang="10800000" scaled="1"/>
              <a:tileRect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tx1"/>
                </a:solidFill>
              </a:rPr>
              <a:t>真实户外场景（登山、军训、驾车、钓鱼、海边</a:t>
            </a:r>
            <a:r>
              <a:rPr lang="en-US" altLang="zh-CN" sz="1400">
                <a:solidFill>
                  <a:schemeClr val="tx1"/>
                </a:solidFill>
              </a:rPr>
              <a:t>)</a:t>
            </a:r>
            <a:endParaRPr lang="zh-CN" altLang="en-US" sz="1400">
              <a:solidFill>
                <a:schemeClr val="tx1"/>
              </a:solidFill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6DFC839A-6DC4-E5EB-BA66-F12B6E73862B}"/>
              </a:ext>
            </a:extLst>
          </p:cNvPr>
          <p:cNvSpPr/>
          <p:nvPr/>
        </p:nvSpPr>
        <p:spPr>
          <a:xfrm>
            <a:off x="5389518" y="3282727"/>
            <a:ext cx="5199373" cy="443575"/>
          </a:xfrm>
          <a:prstGeom prst="rect">
            <a:avLst/>
          </a:prstGeom>
          <a:noFill/>
          <a:ln w="12700">
            <a:gradFill flip="none" rotWithShape="1">
              <a:gsLst>
                <a:gs pos="0">
                  <a:srgbClr val="FBF5F7"/>
                </a:gs>
                <a:gs pos="100000">
                  <a:schemeClr val="accent4">
                    <a:lumMod val="75000"/>
                  </a:schemeClr>
                </a:gs>
              </a:gsLst>
              <a:lin ang="10800000" scaled="1"/>
              <a:tileRect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tx1"/>
                </a:solidFill>
              </a:rPr>
              <a:t>围绕“真</a:t>
            </a:r>
            <a:r>
              <a:rPr lang="en-US" altLang="zh-CN" sz="1400">
                <a:solidFill>
                  <a:schemeClr val="tx1"/>
                </a:solidFill>
              </a:rPr>
              <a:t>+</a:t>
            </a:r>
            <a:r>
              <a:rPr lang="zh-CN" altLang="en-US" sz="1400">
                <a:solidFill>
                  <a:schemeClr val="tx1"/>
                </a:solidFill>
              </a:rPr>
              <a:t>敢”挑战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368B0F53-A480-6279-F0C3-F32C9DF77997}"/>
              </a:ext>
            </a:extLst>
          </p:cNvPr>
          <p:cNvSpPr/>
          <p:nvPr/>
        </p:nvSpPr>
        <p:spPr>
          <a:xfrm>
            <a:off x="5389518" y="3837284"/>
            <a:ext cx="6162635" cy="443575"/>
          </a:xfrm>
          <a:prstGeom prst="rect">
            <a:avLst/>
          </a:prstGeom>
          <a:noFill/>
          <a:ln w="12700">
            <a:gradFill flip="none" rotWithShape="1">
              <a:gsLst>
                <a:gs pos="0">
                  <a:srgbClr val="FBF5F7"/>
                </a:gs>
                <a:gs pos="100000">
                  <a:schemeClr val="accent4">
                    <a:lumMod val="75000"/>
                  </a:schemeClr>
                </a:gs>
              </a:gsLst>
              <a:lin ang="10800000" scaled="1"/>
              <a:tileRect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tx1"/>
                </a:solidFill>
              </a:rPr>
              <a:t>围绕挑战设置阶段进行效果展示（人肉硬核测试、有趣替代测试</a:t>
            </a:r>
            <a:r>
              <a:rPr lang="en-US" altLang="zh-CN" sz="1400">
                <a:solidFill>
                  <a:schemeClr val="tx1"/>
                </a:solidFill>
              </a:rPr>
              <a:t>)</a:t>
            </a:r>
            <a:endParaRPr lang="zh-CN" altLang="en-US" sz="1400">
              <a:solidFill>
                <a:schemeClr val="tx1"/>
              </a:solidFill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3C558CDF-E558-A06C-1AC2-21827634B77A}"/>
              </a:ext>
            </a:extLst>
          </p:cNvPr>
          <p:cNvSpPr/>
          <p:nvPr/>
        </p:nvSpPr>
        <p:spPr>
          <a:xfrm>
            <a:off x="5389518" y="4394807"/>
            <a:ext cx="5199373" cy="443575"/>
          </a:xfrm>
          <a:prstGeom prst="rect">
            <a:avLst/>
          </a:prstGeom>
          <a:noFill/>
          <a:ln w="12700">
            <a:gradFill flip="none" rotWithShape="1">
              <a:gsLst>
                <a:gs pos="0">
                  <a:srgbClr val="FBF5F7"/>
                </a:gs>
                <a:gs pos="100000">
                  <a:schemeClr val="accent4">
                    <a:lumMod val="75000"/>
                  </a:schemeClr>
                </a:gs>
              </a:gsLst>
              <a:lin ang="10800000" scaled="1"/>
              <a:tileRect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>
                <a:solidFill>
                  <a:schemeClr val="tx1"/>
                </a:solidFill>
              </a:rPr>
              <a:t>KOL</a:t>
            </a:r>
            <a:r>
              <a:rPr lang="zh-CN" altLang="en-US" sz="1400">
                <a:solidFill>
                  <a:schemeClr val="tx1"/>
                </a:solidFill>
              </a:rPr>
              <a:t>、</a:t>
            </a:r>
            <a:r>
              <a:rPr lang="en-US" altLang="zh-CN" sz="1400">
                <a:solidFill>
                  <a:schemeClr val="tx1"/>
                </a:solidFill>
              </a:rPr>
              <a:t>KOC</a:t>
            </a:r>
            <a:r>
              <a:rPr lang="zh-CN" altLang="en-US" sz="1400">
                <a:solidFill>
                  <a:schemeClr val="tx1"/>
                </a:solidFill>
              </a:rPr>
              <a:t>、产品经理、户外工作者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74ABEC90-22E7-2177-4DB6-8BD1D8A9A0B6}"/>
              </a:ext>
            </a:extLst>
          </p:cNvPr>
          <p:cNvSpPr/>
          <p:nvPr/>
        </p:nvSpPr>
        <p:spPr>
          <a:xfrm>
            <a:off x="5389518" y="4949364"/>
            <a:ext cx="5199373" cy="443575"/>
          </a:xfrm>
          <a:prstGeom prst="rect">
            <a:avLst/>
          </a:prstGeom>
          <a:noFill/>
          <a:ln w="12700">
            <a:gradFill flip="none" rotWithShape="1">
              <a:gsLst>
                <a:gs pos="0">
                  <a:srgbClr val="FBF5F7"/>
                </a:gs>
                <a:gs pos="100000">
                  <a:schemeClr val="accent4">
                    <a:lumMod val="75000"/>
                  </a:schemeClr>
                </a:gs>
              </a:gsLst>
              <a:lin ang="10800000" scaled="1"/>
              <a:tileRect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tx1"/>
                </a:solidFill>
              </a:rPr>
              <a:t>增加专业话术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B5DD8C96-D43C-043A-E0BC-1C876037895F}"/>
              </a:ext>
            </a:extLst>
          </p:cNvPr>
          <p:cNvSpPr/>
          <p:nvPr/>
        </p:nvSpPr>
        <p:spPr>
          <a:xfrm>
            <a:off x="5389518" y="5503468"/>
            <a:ext cx="5199373" cy="443575"/>
          </a:xfrm>
          <a:prstGeom prst="rect">
            <a:avLst/>
          </a:prstGeom>
          <a:noFill/>
          <a:ln w="12700">
            <a:gradFill flip="none" rotWithShape="1">
              <a:gsLst>
                <a:gs pos="0">
                  <a:srgbClr val="FBF5F7"/>
                </a:gs>
                <a:gs pos="100000">
                  <a:schemeClr val="accent4">
                    <a:lumMod val="75000"/>
                  </a:schemeClr>
                </a:gs>
              </a:gsLst>
              <a:lin ang="10800000" scaled="1"/>
              <a:tileRect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tx1"/>
                </a:solidFill>
              </a:rPr>
              <a:t>高价值福袋</a:t>
            </a:r>
            <a:r>
              <a:rPr lang="en-US" altLang="zh-CN" sz="1400">
                <a:solidFill>
                  <a:schemeClr val="tx1"/>
                </a:solidFill>
              </a:rPr>
              <a:t>+</a:t>
            </a:r>
            <a:r>
              <a:rPr lang="zh-CN" altLang="en-US" sz="1400">
                <a:solidFill>
                  <a:schemeClr val="tx1"/>
                </a:solidFill>
              </a:rPr>
              <a:t>一切优惠给会员</a:t>
            </a:r>
            <a:r>
              <a:rPr lang="en-US" altLang="zh-CN" sz="1400">
                <a:solidFill>
                  <a:schemeClr val="tx1"/>
                </a:solidFill>
              </a:rPr>
              <a:t>+</a:t>
            </a:r>
            <a:r>
              <a:rPr lang="zh-CN" altLang="en-US" sz="1400">
                <a:solidFill>
                  <a:schemeClr val="tx1"/>
                </a:solidFill>
              </a:rPr>
              <a:t>揪锦鲤</a:t>
            </a:r>
          </a:p>
        </p:txBody>
      </p:sp>
      <p:sp>
        <p:nvSpPr>
          <p:cNvPr id="24" name="椭圆 23">
            <a:extLst>
              <a:ext uri="{FF2B5EF4-FFF2-40B4-BE49-F238E27FC236}">
                <a16:creationId xmlns:a16="http://schemas.microsoft.com/office/drawing/2014/main" id="{228AD51D-5D63-2470-E0F7-F8168EEC2B5A}"/>
              </a:ext>
            </a:extLst>
          </p:cNvPr>
          <p:cNvSpPr/>
          <p:nvPr/>
        </p:nvSpPr>
        <p:spPr>
          <a:xfrm>
            <a:off x="695689" y="2764892"/>
            <a:ext cx="2170828" cy="2184472"/>
          </a:xfrm>
          <a:prstGeom prst="ellipse">
            <a:avLst/>
          </a:prstGeom>
          <a:gradFill flip="none" rotWithShape="1">
            <a:gsLst>
              <a:gs pos="36000">
                <a:schemeClr val="tx1"/>
              </a:gs>
              <a:gs pos="100000">
                <a:srgbClr val="FFC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BE58591A-C1F9-634A-38A8-976BDD9EC277}"/>
              </a:ext>
            </a:extLst>
          </p:cNvPr>
          <p:cNvSpPr txBox="1"/>
          <p:nvPr/>
        </p:nvSpPr>
        <p:spPr>
          <a:xfrm>
            <a:off x="761128" y="5069773"/>
            <a:ext cx="2039949" cy="868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/>
              <a:t>专业型防晒</a:t>
            </a:r>
            <a:endParaRPr lang="en-US" altLang="zh-CN" sz="1600" b="1"/>
          </a:p>
          <a:p>
            <a:pPr algn="ctr">
              <a:lnSpc>
                <a:spcPct val="150000"/>
              </a:lnSpc>
            </a:pPr>
            <a:r>
              <a:rPr lang="zh-CN" altLang="en-US" sz="2000" b="1">
                <a:solidFill>
                  <a:srgbClr val="FFC000"/>
                </a:solidFill>
              </a:rPr>
              <a:t>户外刚需人群</a:t>
            </a:r>
          </a:p>
        </p:txBody>
      </p:sp>
      <p:sp>
        <p:nvSpPr>
          <p:cNvPr id="27" name="任意多边形: 形状 26">
            <a:extLst>
              <a:ext uri="{FF2B5EF4-FFF2-40B4-BE49-F238E27FC236}">
                <a16:creationId xmlns:a16="http://schemas.microsoft.com/office/drawing/2014/main" id="{22DF1F95-A672-ADD4-36FB-50F63CE56971}"/>
              </a:ext>
            </a:extLst>
          </p:cNvPr>
          <p:cNvSpPr/>
          <p:nvPr/>
        </p:nvSpPr>
        <p:spPr>
          <a:xfrm>
            <a:off x="1428613" y="3392641"/>
            <a:ext cx="704978" cy="928973"/>
          </a:xfrm>
          <a:custGeom>
            <a:avLst/>
            <a:gdLst>
              <a:gd name="connsiteX0" fmla="*/ 25692 w 445115"/>
              <a:gd name="connsiteY0" fmla="*/ 113350 h 604381"/>
              <a:gd name="connsiteX1" fmla="*/ 40308 w 445115"/>
              <a:gd name="connsiteY1" fmla="*/ 120803 h 604381"/>
              <a:gd name="connsiteX2" fmla="*/ 97514 w 445115"/>
              <a:gd name="connsiteY2" fmla="*/ 183377 h 604381"/>
              <a:gd name="connsiteX3" fmla="*/ 170800 w 445115"/>
              <a:gd name="connsiteY3" fmla="*/ 162192 h 604381"/>
              <a:gd name="connsiteX4" fmla="*/ 281603 w 445115"/>
              <a:gd name="connsiteY4" fmla="*/ 159462 h 604381"/>
              <a:gd name="connsiteX5" fmla="*/ 432550 w 445115"/>
              <a:gd name="connsiteY5" fmla="*/ 257637 h 604381"/>
              <a:gd name="connsiteX6" fmla="*/ 439988 w 445115"/>
              <a:gd name="connsiteY6" fmla="*/ 297824 h 604381"/>
              <a:gd name="connsiteX7" fmla="*/ 401813 w 445115"/>
              <a:gd name="connsiteY7" fmla="*/ 306451 h 604381"/>
              <a:gd name="connsiteX8" fmla="*/ 299104 w 445115"/>
              <a:gd name="connsiteY8" fmla="*/ 248027 h 604381"/>
              <a:gd name="connsiteX9" fmla="*/ 308839 w 445115"/>
              <a:gd name="connsiteY9" fmla="*/ 359416 h 604381"/>
              <a:gd name="connsiteX10" fmla="*/ 347123 w 445115"/>
              <a:gd name="connsiteY10" fmla="*/ 453987 h 604381"/>
              <a:gd name="connsiteX11" fmla="*/ 348107 w 445115"/>
              <a:gd name="connsiteY11" fmla="*/ 456608 h 604381"/>
              <a:gd name="connsiteX12" fmla="*/ 336185 w 445115"/>
              <a:gd name="connsiteY12" fmla="*/ 501272 h 604381"/>
              <a:gd name="connsiteX13" fmla="*/ 213568 w 445115"/>
              <a:gd name="connsiteY13" fmla="*/ 597045 h 604381"/>
              <a:gd name="connsiteX14" fmla="*/ 164893 w 445115"/>
              <a:gd name="connsiteY14" fmla="*/ 591039 h 604381"/>
              <a:gd name="connsiteX15" fmla="*/ 168722 w 445115"/>
              <a:gd name="connsiteY15" fmla="*/ 544081 h 604381"/>
              <a:gd name="connsiteX16" fmla="*/ 260383 w 445115"/>
              <a:gd name="connsiteY16" fmla="*/ 460648 h 604381"/>
              <a:gd name="connsiteX17" fmla="*/ 249664 w 445115"/>
              <a:gd name="connsiteY17" fmla="*/ 438261 h 604381"/>
              <a:gd name="connsiteX18" fmla="*/ 232491 w 445115"/>
              <a:gd name="connsiteY18" fmla="*/ 452240 h 604381"/>
              <a:gd name="connsiteX19" fmla="*/ 63278 w 445115"/>
              <a:gd name="connsiteY19" fmla="*/ 521585 h 604381"/>
              <a:gd name="connsiteX20" fmla="*/ 17994 w 445115"/>
              <a:gd name="connsiteY20" fmla="*/ 502692 h 604381"/>
              <a:gd name="connsiteX21" fmla="*/ 34839 w 445115"/>
              <a:gd name="connsiteY21" fmla="*/ 458464 h 604381"/>
              <a:gd name="connsiteX22" fmla="*/ 176378 w 445115"/>
              <a:gd name="connsiteY22" fmla="*/ 389447 h 604381"/>
              <a:gd name="connsiteX23" fmla="*/ 177363 w 445115"/>
              <a:gd name="connsiteY23" fmla="*/ 362910 h 604381"/>
              <a:gd name="connsiteX24" fmla="*/ 166096 w 445115"/>
              <a:gd name="connsiteY24" fmla="*/ 233721 h 604381"/>
              <a:gd name="connsiteX25" fmla="*/ 95655 w 445115"/>
              <a:gd name="connsiteY25" fmla="*/ 245406 h 604381"/>
              <a:gd name="connsiteX26" fmla="*/ 91717 w 445115"/>
              <a:gd name="connsiteY26" fmla="*/ 246061 h 604381"/>
              <a:gd name="connsiteX27" fmla="*/ 65794 w 445115"/>
              <a:gd name="connsiteY27" fmla="*/ 235468 h 604381"/>
              <a:gd name="connsiteX28" fmla="*/ 4321 w 445115"/>
              <a:gd name="connsiteY28" fmla="*/ 149852 h 604381"/>
              <a:gd name="connsiteX29" fmla="*/ 9680 w 445115"/>
              <a:gd name="connsiteY29" fmla="*/ 117527 h 604381"/>
              <a:gd name="connsiteX30" fmla="*/ 25692 w 445115"/>
              <a:gd name="connsiteY30" fmla="*/ 113350 h 604381"/>
              <a:gd name="connsiteX31" fmla="*/ 76058 w 445115"/>
              <a:gd name="connsiteY31" fmla="*/ 103020 h 604381"/>
              <a:gd name="connsiteX32" fmla="*/ 58995 w 445115"/>
              <a:gd name="connsiteY32" fmla="*/ 110063 h 604381"/>
              <a:gd name="connsiteX33" fmla="*/ 58011 w 445115"/>
              <a:gd name="connsiteY33" fmla="*/ 114977 h 604381"/>
              <a:gd name="connsiteX34" fmla="*/ 76058 w 445115"/>
              <a:gd name="connsiteY34" fmla="*/ 118253 h 604381"/>
              <a:gd name="connsiteX35" fmla="*/ 94105 w 445115"/>
              <a:gd name="connsiteY35" fmla="*/ 114977 h 604381"/>
              <a:gd name="connsiteX36" fmla="*/ 93121 w 445115"/>
              <a:gd name="connsiteY36" fmla="*/ 110063 h 604381"/>
              <a:gd name="connsiteX37" fmla="*/ 76058 w 445115"/>
              <a:gd name="connsiteY37" fmla="*/ 103020 h 604381"/>
              <a:gd name="connsiteX38" fmla="*/ 47073 w 445115"/>
              <a:gd name="connsiteY38" fmla="*/ 49897 h 604381"/>
              <a:gd name="connsiteX39" fmla="*/ 47073 w 445115"/>
              <a:gd name="connsiteY39" fmla="*/ 83966 h 604381"/>
              <a:gd name="connsiteX40" fmla="*/ 105152 w 445115"/>
              <a:gd name="connsiteY40" fmla="*/ 83966 h 604381"/>
              <a:gd name="connsiteX41" fmla="*/ 105152 w 445115"/>
              <a:gd name="connsiteY41" fmla="*/ 49897 h 604381"/>
              <a:gd name="connsiteX42" fmla="*/ 47073 w 445115"/>
              <a:gd name="connsiteY42" fmla="*/ 49897 h 604381"/>
              <a:gd name="connsiteX43" fmla="*/ 76058 w 445115"/>
              <a:gd name="connsiteY43" fmla="*/ 15610 h 604381"/>
              <a:gd name="connsiteX44" fmla="*/ 58011 w 445115"/>
              <a:gd name="connsiteY44" fmla="*/ 18886 h 604381"/>
              <a:gd name="connsiteX45" fmla="*/ 58995 w 445115"/>
              <a:gd name="connsiteY45" fmla="*/ 23800 h 604381"/>
              <a:gd name="connsiteX46" fmla="*/ 93121 w 445115"/>
              <a:gd name="connsiteY46" fmla="*/ 23800 h 604381"/>
              <a:gd name="connsiteX47" fmla="*/ 94105 w 445115"/>
              <a:gd name="connsiteY47" fmla="*/ 18886 h 604381"/>
              <a:gd name="connsiteX48" fmla="*/ 76058 w 445115"/>
              <a:gd name="connsiteY48" fmla="*/ 15610 h 604381"/>
              <a:gd name="connsiteX49" fmla="*/ 76058 w 445115"/>
              <a:gd name="connsiteY49" fmla="*/ 3599 h 604381"/>
              <a:gd name="connsiteX50" fmla="*/ 139496 w 445115"/>
              <a:gd name="connsiteY50" fmla="*/ 66932 h 604381"/>
              <a:gd name="connsiteX51" fmla="*/ 76058 w 445115"/>
              <a:gd name="connsiteY51" fmla="*/ 130264 h 604381"/>
              <a:gd name="connsiteX52" fmla="*/ 12619 w 445115"/>
              <a:gd name="connsiteY52" fmla="*/ 66932 h 604381"/>
              <a:gd name="connsiteX53" fmla="*/ 76058 w 445115"/>
              <a:gd name="connsiteY53" fmla="*/ 3599 h 604381"/>
              <a:gd name="connsiteX54" fmla="*/ 243721 w 445115"/>
              <a:gd name="connsiteY54" fmla="*/ 0 h 604381"/>
              <a:gd name="connsiteX55" fmla="*/ 316615 w 445115"/>
              <a:gd name="connsiteY55" fmla="*/ 72789 h 604381"/>
              <a:gd name="connsiteX56" fmla="*/ 243721 w 445115"/>
              <a:gd name="connsiteY56" fmla="*/ 145578 h 604381"/>
              <a:gd name="connsiteX57" fmla="*/ 170827 w 445115"/>
              <a:gd name="connsiteY57" fmla="*/ 72789 h 604381"/>
              <a:gd name="connsiteX58" fmla="*/ 243721 w 445115"/>
              <a:gd name="connsiteY58" fmla="*/ 0 h 604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445115" h="604381">
                <a:moveTo>
                  <a:pt x="25692" y="113350"/>
                </a:moveTo>
                <a:cubicBezTo>
                  <a:pt x="31174" y="113951"/>
                  <a:pt x="36425" y="116490"/>
                  <a:pt x="40308" y="120803"/>
                </a:cubicBezTo>
                <a:lnTo>
                  <a:pt x="97514" y="183377"/>
                </a:lnTo>
                <a:lnTo>
                  <a:pt x="170800" y="162192"/>
                </a:lnTo>
                <a:cubicBezTo>
                  <a:pt x="199895" y="154766"/>
                  <a:pt x="247914" y="148650"/>
                  <a:pt x="281603" y="159462"/>
                </a:cubicBezTo>
                <a:cubicBezTo>
                  <a:pt x="315293" y="170164"/>
                  <a:pt x="432550" y="257637"/>
                  <a:pt x="432550" y="257637"/>
                </a:cubicBezTo>
                <a:cubicBezTo>
                  <a:pt x="445785" y="266591"/>
                  <a:pt x="449066" y="284610"/>
                  <a:pt x="439988" y="297824"/>
                </a:cubicBezTo>
                <a:cubicBezTo>
                  <a:pt x="431456" y="310164"/>
                  <a:pt x="414720" y="313768"/>
                  <a:pt x="401813" y="306451"/>
                </a:cubicBezTo>
                <a:lnTo>
                  <a:pt x="299104" y="248027"/>
                </a:lnTo>
                <a:lnTo>
                  <a:pt x="308839" y="359416"/>
                </a:lnTo>
                <a:lnTo>
                  <a:pt x="347123" y="453987"/>
                </a:lnTo>
                <a:lnTo>
                  <a:pt x="348107" y="456608"/>
                </a:lnTo>
                <a:cubicBezTo>
                  <a:pt x="354670" y="472770"/>
                  <a:pt x="349310" y="490898"/>
                  <a:pt x="336185" y="501272"/>
                </a:cubicBezTo>
                <a:lnTo>
                  <a:pt x="213568" y="597045"/>
                </a:lnTo>
                <a:cubicBezTo>
                  <a:pt x="198473" y="608839"/>
                  <a:pt x="176706" y="606109"/>
                  <a:pt x="164893" y="591039"/>
                </a:cubicBezTo>
                <a:cubicBezTo>
                  <a:pt x="153627" y="576733"/>
                  <a:pt x="155596" y="556202"/>
                  <a:pt x="168722" y="544081"/>
                </a:cubicBezTo>
                <a:lnTo>
                  <a:pt x="260383" y="460648"/>
                </a:lnTo>
                <a:lnTo>
                  <a:pt x="249664" y="438261"/>
                </a:lnTo>
                <a:cubicBezTo>
                  <a:pt x="245398" y="444486"/>
                  <a:pt x="239491" y="449400"/>
                  <a:pt x="232491" y="452240"/>
                </a:cubicBezTo>
                <a:lnTo>
                  <a:pt x="63278" y="521585"/>
                </a:lnTo>
                <a:cubicBezTo>
                  <a:pt x="45558" y="528901"/>
                  <a:pt x="25213" y="520383"/>
                  <a:pt x="17994" y="502692"/>
                </a:cubicBezTo>
                <a:cubicBezTo>
                  <a:pt x="10993" y="485765"/>
                  <a:pt x="18541" y="466327"/>
                  <a:pt x="34839" y="458464"/>
                </a:cubicBezTo>
                <a:lnTo>
                  <a:pt x="176378" y="389447"/>
                </a:lnTo>
                <a:lnTo>
                  <a:pt x="177363" y="362910"/>
                </a:lnTo>
                <a:lnTo>
                  <a:pt x="166096" y="233721"/>
                </a:lnTo>
                <a:lnTo>
                  <a:pt x="95655" y="245406"/>
                </a:lnTo>
                <a:lnTo>
                  <a:pt x="91717" y="246061"/>
                </a:lnTo>
                <a:cubicBezTo>
                  <a:pt x="81435" y="247808"/>
                  <a:pt x="71481" y="243331"/>
                  <a:pt x="65794" y="235468"/>
                </a:cubicBezTo>
                <a:lnTo>
                  <a:pt x="4321" y="149852"/>
                </a:lnTo>
                <a:cubicBezTo>
                  <a:pt x="-3117" y="139477"/>
                  <a:pt x="-711" y="124953"/>
                  <a:pt x="9680" y="117527"/>
                </a:cubicBezTo>
                <a:cubicBezTo>
                  <a:pt x="14494" y="114087"/>
                  <a:pt x="20209" y="112749"/>
                  <a:pt x="25692" y="113350"/>
                </a:cubicBezTo>
                <a:close/>
                <a:moveTo>
                  <a:pt x="76058" y="103020"/>
                </a:moveTo>
                <a:cubicBezTo>
                  <a:pt x="70015" y="103020"/>
                  <a:pt x="63972" y="105368"/>
                  <a:pt x="58995" y="110063"/>
                </a:cubicBezTo>
                <a:cubicBezTo>
                  <a:pt x="58667" y="111810"/>
                  <a:pt x="58339" y="113339"/>
                  <a:pt x="58011" y="114977"/>
                </a:cubicBezTo>
                <a:cubicBezTo>
                  <a:pt x="63698" y="117052"/>
                  <a:pt x="69714" y="118253"/>
                  <a:pt x="76058" y="118253"/>
                </a:cubicBezTo>
                <a:cubicBezTo>
                  <a:pt x="82402" y="118253"/>
                  <a:pt x="88527" y="117052"/>
                  <a:pt x="94105" y="114977"/>
                </a:cubicBezTo>
                <a:cubicBezTo>
                  <a:pt x="93777" y="113339"/>
                  <a:pt x="93558" y="111810"/>
                  <a:pt x="93121" y="110063"/>
                </a:cubicBezTo>
                <a:cubicBezTo>
                  <a:pt x="88144" y="105368"/>
                  <a:pt x="82101" y="103020"/>
                  <a:pt x="76058" y="103020"/>
                </a:cubicBezTo>
                <a:close/>
                <a:moveTo>
                  <a:pt x="47073" y="49897"/>
                </a:moveTo>
                <a:cubicBezTo>
                  <a:pt x="37557" y="59834"/>
                  <a:pt x="37557" y="74029"/>
                  <a:pt x="47073" y="83966"/>
                </a:cubicBezTo>
                <a:cubicBezTo>
                  <a:pt x="67964" y="88443"/>
                  <a:pt x="84152" y="88443"/>
                  <a:pt x="105152" y="83966"/>
                </a:cubicBezTo>
                <a:cubicBezTo>
                  <a:pt x="114558" y="74029"/>
                  <a:pt x="114558" y="59834"/>
                  <a:pt x="105152" y="49897"/>
                </a:cubicBezTo>
                <a:cubicBezTo>
                  <a:pt x="84152" y="45420"/>
                  <a:pt x="67964" y="45420"/>
                  <a:pt x="47073" y="49897"/>
                </a:cubicBezTo>
                <a:close/>
                <a:moveTo>
                  <a:pt x="76058" y="15610"/>
                </a:moveTo>
                <a:cubicBezTo>
                  <a:pt x="69714" y="15610"/>
                  <a:pt x="63698" y="16812"/>
                  <a:pt x="58011" y="18886"/>
                </a:cubicBezTo>
                <a:cubicBezTo>
                  <a:pt x="58339" y="20524"/>
                  <a:pt x="58667" y="22162"/>
                  <a:pt x="58995" y="23800"/>
                </a:cubicBezTo>
                <a:cubicBezTo>
                  <a:pt x="68948" y="33191"/>
                  <a:pt x="83167" y="33191"/>
                  <a:pt x="93121" y="23800"/>
                </a:cubicBezTo>
                <a:cubicBezTo>
                  <a:pt x="93558" y="22162"/>
                  <a:pt x="93777" y="20524"/>
                  <a:pt x="94105" y="18886"/>
                </a:cubicBezTo>
                <a:cubicBezTo>
                  <a:pt x="88527" y="16812"/>
                  <a:pt x="82402" y="15610"/>
                  <a:pt x="76058" y="15610"/>
                </a:cubicBezTo>
                <a:close/>
                <a:moveTo>
                  <a:pt x="76058" y="3599"/>
                </a:moveTo>
                <a:cubicBezTo>
                  <a:pt x="111058" y="3599"/>
                  <a:pt x="139496" y="31990"/>
                  <a:pt x="139496" y="66932"/>
                </a:cubicBezTo>
                <a:cubicBezTo>
                  <a:pt x="139496" y="101874"/>
                  <a:pt x="111058" y="130264"/>
                  <a:pt x="76058" y="130264"/>
                </a:cubicBezTo>
                <a:cubicBezTo>
                  <a:pt x="41057" y="130264"/>
                  <a:pt x="12619" y="101874"/>
                  <a:pt x="12619" y="66932"/>
                </a:cubicBezTo>
                <a:cubicBezTo>
                  <a:pt x="12619" y="31990"/>
                  <a:pt x="41057" y="3599"/>
                  <a:pt x="76058" y="3599"/>
                </a:cubicBezTo>
                <a:close/>
                <a:moveTo>
                  <a:pt x="243721" y="0"/>
                </a:moveTo>
                <a:cubicBezTo>
                  <a:pt x="283979" y="0"/>
                  <a:pt x="316615" y="32589"/>
                  <a:pt x="316615" y="72789"/>
                </a:cubicBezTo>
                <a:cubicBezTo>
                  <a:pt x="316615" y="112989"/>
                  <a:pt x="283979" y="145578"/>
                  <a:pt x="243721" y="145578"/>
                </a:cubicBezTo>
                <a:cubicBezTo>
                  <a:pt x="203463" y="145578"/>
                  <a:pt x="170827" y="112989"/>
                  <a:pt x="170827" y="72789"/>
                </a:cubicBezTo>
                <a:cubicBezTo>
                  <a:pt x="170827" y="32589"/>
                  <a:pt x="203463" y="0"/>
                  <a:pt x="24372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22A08D83-FA2A-3F89-A73D-5924ADE540A1}"/>
              </a:ext>
            </a:extLst>
          </p:cNvPr>
          <p:cNvSpPr txBox="1"/>
          <p:nvPr/>
        </p:nvSpPr>
        <p:spPr>
          <a:xfrm>
            <a:off x="675911" y="1215092"/>
            <a:ext cx="1084017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28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专业型防晒：看“真硬核”防晒力</a:t>
            </a:r>
            <a:endParaRPr lang="zh-CN" altLang="en-US" sz="2800" b="1">
              <a:solidFill>
                <a:srgbClr val="FFC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2" name="矩形: 圆角 31">
            <a:extLst>
              <a:ext uri="{FF2B5EF4-FFF2-40B4-BE49-F238E27FC236}">
                <a16:creationId xmlns:a16="http://schemas.microsoft.com/office/drawing/2014/main" id="{6EC1061F-F08A-A936-88B6-5CB87A5A5A36}"/>
              </a:ext>
            </a:extLst>
          </p:cNvPr>
          <p:cNvSpPr/>
          <p:nvPr/>
        </p:nvSpPr>
        <p:spPr>
          <a:xfrm>
            <a:off x="3448048" y="2169164"/>
            <a:ext cx="1570534" cy="443575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>
                <a:latin typeface="Arial" panose="020B0604020202020204" pitchFamily="34" charset="0"/>
                <a:ea typeface="微软雅黑" panose="020B0503020204020204" pitchFamily="34" charset="-122"/>
              </a:rPr>
              <a:t>买点</a:t>
            </a:r>
          </a:p>
        </p:txBody>
      </p:sp>
      <p:sp>
        <p:nvSpPr>
          <p:cNvPr id="34" name="矩形: 圆角 33">
            <a:extLst>
              <a:ext uri="{FF2B5EF4-FFF2-40B4-BE49-F238E27FC236}">
                <a16:creationId xmlns:a16="http://schemas.microsoft.com/office/drawing/2014/main" id="{34BBD587-F28C-E7AC-FD85-055F8C253DA5}"/>
              </a:ext>
            </a:extLst>
          </p:cNvPr>
          <p:cNvSpPr/>
          <p:nvPr/>
        </p:nvSpPr>
        <p:spPr>
          <a:xfrm>
            <a:off x="3448048" y="2725204"/>
            <a:ext cx="1570534" cy="443575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>
                <a:latin typeface="Arial" panose="020B0604020202020204" pitchFamily="34" charset="0"/>
                <a:ea typeface="微软雅黑" panose="020B0503020204020204" pitchFamily="34" charset="-122"/>
              </a:rPr>
              <a:t>在哪播</a:t>
            </a:r>
          </a:p>
        </p:txBody>
      </p:sp>
      <p:sp>
        <p:nvSpPr>
          <p:cNvPr id="36" name="矩形: 圆角 35">
            <a:extLst>
              <a:ext uri="{FF2B5EF4-FFF2-40B4-BE49-F238E27FC236}">
                <a16:creationId xmlns:a16="http://schemas.microsoft.com/office/drawing/2014/main" id="{20A2696B-0A57-1111-7D1F-C3C7C6DC5BF7}"/>
              </a:ext>
            </a:extLst>
          </p:cNvPr>
          <p:cNvSpPr/>
          <p:nvPr/>
        </p:nvSpPr>
        <p:spPr>
          <a:xfrm>
            <a:off x="3448048" y="3281244"/>
            <a:ext cx="1570534" cy="443575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>
                <a:latin typeface="Arial" panose="020B0604020202020204" pitchFamily="34" charset="0"/>
                <a:ea typeface="微软雅黑" panose="020B0503020204020204" pitchFamily="34" charset="-122"/>
              </a:rPr>
              <a:t>播什么</a:t>
            </a:r>
          </a:p>
        </p:txBody>
      </p:sp>
      <p:sp>
        <p:nvSpPr>
          <p:cNvPr id="58" name="矩形: 圆角 57">
            <a:extLst>
              <a:ext uri="{FF2B5EF4-FFF2-40B4-BE49-F238E27FC236}">
                <a16:creationId xmlns:a16="http://schemas.microsoft.com/office/drawing/2014/main" id="{6493AB82-CAF3-C6ED-7386-B117CBE868BF}"/>
              </a:ext>
            </a:extLst>
          </p:cNvPr>
          <p:cNvSpPr/>
          <p:nvPr/>
        </p:nvSpPr>
        <p:spPr>
          <a:xfrm>
            <a:off x="3448048" y="3837284"/>
            <a:ext cx="1570534" cy="443575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>
                <a:latin typeface="Arial" panose="020B0604020202020204" pitchFamily="34" charset="0"/>
                <a:ea typeface="微软雅黑" panose="020B0503020204020204" pitchFamily="34" charset="-122"/>
              </a:rPr>
              <a:t>怎么播</a:t>
            </a:r>
          </a:p>
        </p:txBody>
      </p:sp>
      <p:sp>
        <p:nvSpPr>
          <p:cNvPr id="74" name="矩形: 圆角 73">
            <a:extLst>
              <a:ext uri="{FF2B5EF4-FFF2-40B4-BE49-F238E27FC236}">
                <a16:creationId xmlns:a16="http://schemas.microsoft.com/office/drawing/2014/main" id="{170F3E45-1F95-93A3-1C58-5698A4EE3459}"/>
              </a:ext>
            </a:extLst>
          </p:cNvPr>
          <p:cNvSpPr/>
          <p:nvPr/>
        </p:nvSpPr>
        <p:spPr>
          <a:xfrm>
            <a:off x="3448048" y="4393324"/>
            <a:ext cx="1570534" cy="443575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>
                <a:latin typeface="Arial" panose="020B0604020202020204" pitchFamily="34" charset="0"/>
                <a:ea typeface="微软雅黑" panose="020B0503020204020204" pitchFamily="34" charset="-122"/>
              </a:rPr>
              <a:t>谁来播</a:t>
            </a:r>
          </a:p>
        </p:txBody>
      </p:sp>
      <p:sp>
        <p:nvSpPr>
          <p:cNvPr id="84" name="矩形: 圆角 83">
            <a:extLst>
              <a:ext uri="{FF2B5EF4-FFF2-40B4-BE49-F238E27FC236}">
                <a16:creationId xmlns:a16="http://schemas.microsoft.com/office/drawing/2014/main" id="{678A394C-242E-D247-0ED4-2D7978ABE12F}"/>
              </a:ext>
            </a:extLst>
          </p:cNvPr>
          <p:cNvSpPr/>
          <p:nvPr/>
        </p:nvSpPr>
        <p:spPr>
          <a:xfrm>
            <a:off x="3448048" y="4949364"/>
            <a:ext cx="1570534" cy="443575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>
                <a:latin typeface="Arial" panose="020B0604020202020204" pitchFamily="34" charset="0"/>
                <a:ea typeface="微软雅黑" panose="020B0503020204020204" pitchFamily="34" charset="-122"/>
              </a:rPr>
              <a:t>怎么说</a:t>
            </a:r>
          </a:p>
        </p:txBody>
      </p:sp>
      <p:sp>
        <p:nvSpPr>
          <p:cNvPr id="85" name="矩形: 圆角 84">
            <a:extLst>
              <a:ext uri="{FF2B5EF4-FFF2-40B4-BE49-F238E27FC236}">
                <a16:creationId xmlns:a16="http://schemas.microsoft.com/office/drawing/2014/main" id="{5EDA8831-38DE-54BE-9CA8-413774C26480}"/>
              </a:ext>
            </a:extLst>
          </p:cNvPr>
          <p:cNvSpPr/>
          <p:nvPr/>
        </p:nvSpPr>
        <p:spPr>
          <a:xfrm>
            <a:off x="3448048" y="5503468"/>
            <a:ext cx="1570534" cy="443575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>
                <a:latin typeface="Arial" panose="020B0604020202020204" pitchFamily="34" charset="0"/>
                <a:ea typeface="微软雅黑" panose="020B0503020204020204" pitchFamily="34" charset="-122"/>
              </a:rPr>
              <a:t>怎么互动</a:t>
            </a:r>
          </a:p>
        </p:txBody>
      </p:sp>
    </p:spTree>
    <p:extLst>
      <p:ext uri="{BB962C8B-B14F-4D97-AF65-F5344CB8AC3E}">
        <p14:creationId xmlns:p14="http://schemas.microsoft.com/office/powerpoint/2010/main" val="3483025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7A7F63-82DA-6A48-6D48-75AFBB8612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1CA65182-C668-D43E-AEEB-57013F708F77}"/>
              </a:ext>
            </a:extLst>
          </p:cNvPr>
          <p:cNvSpPr txBox="1"/>
          <p:nvPr/>
        </p:nvSpPr>
        <p:spPr>
          <a:xfrm>
            <a:off x="753856" y="307903"/>
            <a:ext cx="59279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</a:defRPr>
            </a:lvl1pPr>
          </a:lstStyle>
          <a:p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针对功效务实人群的店播策略</a:t>
            </a: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思源黑体 CN Medium" panose="020B0600000000000000" pitchFamily="34" charset="-122"/>
            </a:endParaRPr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1C4A03D2-1AA5-8766-10E4-2ED65D0F3383}"/>
              </a:ext>
            </a:extLst>
          </p:cNvPr>
          <p:cNvSpPr/>
          <p:nvPr/>
        </p:nvSpPr>
        <p:spPr>
          <a:xfrm>
            <a:off x="3448048" y="2169164"/>
            <a:ext cx="1570534" cy="443575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>
                <a:latin typeface="Arial" panose="020B0604020202020204" pitchFamily="34" charset="0"/>
                <a:ea typeface="微软雅黑" panose="020B0503020204020204" pitchFamily="34" charset="-122"/>
              </a:rPr>
              <a:t>买点</a:t>
            </a:r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E3EC23C6-689B-78ED-D230-29484297A60A}"/>
              </a:ext>
            </a:extLst>
          </p:cNvPr>
          <p:cNvSpPr/>
          <p:nvPr/>
        </p:nvSpPr>
        <p:spPr>
          <a:xfrm>
            <a:off x="3448048" y="2725204"/>
            <a:ext cx="1570534" cy="443575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>
                <a:latin typeface="Arial" panose="020B0604020202020204" pitchFamily="34" charset="0"/>
                <a:ea typeface="微软雅黑" panose="020B0503020204020204" pitchFamily="34" charset="-122"/>
              </a:rPr>
              <a:t>在哪播</a:t>
            </a:r>
          </a:p>
        </p:txBody>
      </p:sp>
      <p:sp>
        <p:nvSpPr>
          <p:cNvPr id="7" name="矩形: 圆角 6">
            <a:extLst>
              <a:ext uri="{FF2B5EF4-FFF2-40B4-BE49-F238E27FC236}">
                <a16:creationId xmlns:a16="http://schemas.microsoft.com/office/drawing/2014/main" id="{616B6059-E80B-D036-9DCD-1CF45B3B7062}"/>
              </a:ext>
            </a:extLst>
          </p:cNvPr>
          <p:cNvSpPr/>
          <p:nvPr/>
        </p:nvSpPr>
        <p:spPr>
          <a:xfrm>
            <a:off x="3448048" y="3281244"/>
            <a:ext cx="1570534" cy="443575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>
                <a:latin typeface="Arial" panose="020B0604020202020204" pitchFamily="34" charset="0"/>
                <a:ea typeface="微软雅黑" panose="020B0503020204020204" pitchFamily="34" charset="-122"/>
              </a:rPr>
              <a:t>播什么</a:t>
            </a:r>
          </a:p>
        </p:txBody>
      </p:sp>
      <p:sp>
        <p:nvSpPr>
          <p:cNvPr id="10" name="矩形: 圆角 9">
            <a:extLst>
              <a:ext uri="{FF2B5EF4-FFF2-40B4-BE49-F238E27FC236}">
                <a16:creationId xmlns:a16="http://schemas.microsoft.com/office/drawing/2014/main" id="{3DC14794-C2DD-30F7-B95C-7A7A6FB2B14A}"/>
              </a:ext>
            </a:extLst>
          </p:cNvPr>
          <p:cNvSpPr/>
          <p:nvPr/>
        </p:nvSpPr>
        <p:spPr>
          <a:xfrm>
            <a:off x="3448048" y="3837284"/>
            <a:ext cx="1570534" cy="443575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>
                <a:latin typeface="Arial" panose="020B0604020202020204" pitchFamily="34" charset="0"/>
                <a:ea typeface="微软雅黑" panose="020B0503020204020204" pitchFamily="34" charset="-122"/>
              </a:rPr>
              <a:t>怎么播</a:t>
            </a:r>
          </a:p>
        </p:txBody>
      </p:sp>
      <p:sp>
        <p:nvSpPr>
          <p:cNvPr id="11" name="矩形: 圆角 10">
            <a:extLst>
              <a:ext uri="{FF2B5EF4-FFF2-40B4-BE49-F238E27FC236}">
                <a16:creationId xmlns:a16="http://schemas.microsoft.com/office/drawing/2014/main" id="{7ACC62BF-FB66-02FF-7B49-406FA0B9AD44}"/>
              </a:ext>
            </a:extLst>
          </p:cNvPr>
          <p:cNvSpPr/>
          <p:nvPr/>
        </p:nvSpPr>
        <p:spPr>
          <a:xfrm>
            <a:off x="3448048" y="4393324"/>
            <a:ext cx="1570534" cy="443575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>
                <a:latin typeface="Arial" panose="020B0604020202020204" pitchFamily="34" charset="0"/>
                <a:ea typeface="微软雅黑" panose="020B0503020204020204" pitchFamily="34" charset="-122"/>
              </a:rPr>
              <a:t>谁来播</a:t>
            </a:r>
          </a:p>
        </p:txBody>
      </p:sp>
      <p:sp>
        <p:nvSpPr>
          <p:cNvPr id="13" name="矩形: 圆角 12">
            <a:extLst>
              <a:ext uri="{FF2B5EF4-FFF2-40B4-BE49-F238E27FC236}">
                <a16:creationId xmlns:a16="http://schemas.microsoft.com/office/drawing/2014/main" id="{33371496-EA52-E9CF-5CDF-5AACC7534C47}"/>
              </a:ext>
            </a:extLst>
          </p:cNvPr>
          <p:cNvSpPr/>
          <p:nvPr/>
        </p:nvSpPr>
        <p:spPr>
          <a:xfrm>
            <a:off x="3448048" y="4949364"/>
            <a:ext cx="1570534" cy="443575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>
                <a:latin typeface="Arial" panose="020B0604020202020204" pitchFamily="34" charset="0"/>
                <a:ea typeface="微软雅黑" panose="020B0503020204020204" pitchFamily="34" charset="-122"/>
              </a:rPr>
              <a:t>怎么说</a:t>
            </a:r>
          </a:p>
        </p:txBody>
      </p:sp>
      <p:sp>
        <p:nvSpPr>
          <p:cNvPr id="14" name="矩形: 圆角 13">
            <a:extLst>
              <a:ext uri="{FF2B5EF4-FFF2-40B4-BE49-F238E27FC236}">
                <a16:creationId xmlns:a16="http://schemas.microsoft.com/office/drawing/2014/main" id="{50CA5301-40A4-F7BB-9D46-CF4998152F3C}"/>
              </a:ext>
            </a:extLst>
          </p:cNvPr>
          <p:cNvSpPr/>
          <p:nvPr/>
        </p:nvSpPr>
        <p:spPr>
          <a:xfrm>
            <a:off x="3448048" y="5503468"/>
            <a:ext cx="1570534" cy="443575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>
                <a:latin typeface="Arial" panose="020B0604020202020204" pitchFamily="34" charset="0"/>
                <a:ea typeface="微软雅黑" panose="020B0503020204020204" pitchFamily="34" charset="-122"/>
              </a:rPr>
              <a:t>怎么互动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75F145A4-565B-42C4-6B5C-913AF4899197}"/>
              </a:ext>
            </a:extLst>
          </p:cNvPr>
          <p:cNvSpPr/>
          <p:nvPr/>
        </p:nvSpPr>
        <p:spPr>
          <a:xfrm>
            <a:off x="5389518" y="2169163"/>
            <a:ext cx="5743825" cy="443575"/>
          </a:xfrm>
          <a:prstGeom prst="rect">
            <a:avLst/>
          </a:prstGeom>
          <a:noFill/>
          <a:ln w="12700">
            <a:gradFill flip="none" rotWithShape="1">
              <a:gsLst>
                <a:gs pos="0">
                  <a:srgbClr val="FBF5F7"/>
                </a:gs>
                <a:gs pos="100000">
                  <a:srgbClr val="00B050"/>
                </a:gs>
              </a:gsLst>
              <a:lin ang="10800000" scaled="1"/>
              <a:tileRect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tx1"/>
                </a:solidFill>
              </a:rPr>
              <a:t>防晒还养肤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DCBE0361-4A86-3759-6BE0-63270AAC976A}"/>
              </a:ext>
            </a:extLst>
          </p:cNvPr>
          <p:cNvSpPr/>
          <p:nvPr/>
        </p:nvSpPr>
        <p:spPr>
          <a:xfrm>
            <a:off x="5389518" y="2723720"/>
            <a:ext cx="5199373" cy="443575"/>
          </a:xfrm>
          <a:prstGeom prst="rect">
            <a:avLst/>
          </a:prstGeom>
          <a:noFill/>
          <a:ln w="12700">
            <a:gradFill flip="none" rotWithShape="1">
              <a:gsLst>
                <a:gs pos="0">
                  <a:srgbClr val="FBF5F7"/>
                </a:gs>
                <a:gs pos="100000">
                  <a:srgbClr val="00B050"/>
                </a:gs>
              </a:gsLst>
              <a:lin ang="10800000" scaled="1"/>
              <a:tileRect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tx1"/>
                </a:solidFill>
              </a:rPr>
              <a:t>成份</a:t>
            </a:r>
            <a:r>
              <a:rPr lang="en-US" altLang="zh-CN" sz="1400">
                <a:solidFill>
                  <a:schemeClr val="tx1"/>
                </a:solidFill>
              </a:rPr>
              <a:t>/</a:t>
            </a:r>
            <a:r>
              <a:rPr lang="zh-CN" altLang="en-US" sz="1400">
                <a:solidFill>
                  <a:schemeClr val="tx1"/>
                </a:solidFill>
              </a:rPr>
              <a:t>配方</a:t>
            </a:r>
            <a:r>
              <a:rPr lang="en-US" altLang="zh-CN" sz="1400">
                <a:solidFill>
                  <a:schemeClr val="tx1"/>
                </a:solidFill>
              </a:rPr>
              <a:t>/</a:t>
            </a:r>
            <a:r>
              <a:rPr lang="zh-CN" altLang="en-US" sz="1400">
                <a:solidFill>
                  <a:schemeClr val="tx1"/>
                </a:solidFill>
              </a:rPr>
              <a:t>工艺</a:t>
            </a:r>
            <a:r>
              <a:rPr lang="en-US" altLang="zh-CN" sz="1400">
                <a:solidFill>
                  <a:schemeClr val="tx1"/>
                </a:solidFill>
              </a:rPr>
              <a:t>(</a:t>
            </a:r>
            <a:r>
              <a:rPr lang="zh-CN" altLang="en-US" sz="1400">
                <a:solidFill>
                  <a:schemeClr val="tx1"/>
                </a:solidFill>
              </a:rPr>
              <a:t>实验室、工厂、原料产地溯源</a:t>
            </a:r>
            <a:r>
              <a:rPr lang="en-US" altLang="zh-CN" sz="1400">
                <a:solidFill>
                  <a:schemeClr val="tx1"/>
                </a:solidFill>
              </a:rPr>
              <a:t>)</a:t>
            </a:r>
            <a:endParaRPr lang="zh-CN" altLang="en-US" sz="1400">
              <a:solidFill>
                <a:schemeClr val="tx1"/>
              </a:solidFill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1A60503C-3D9F-4E73-BFEF-A93A5D8B3B1D}"/>
              </a:ext>
            </a:extLst>
          </p:cNvPr>
          <p:cNvSpPr/>
          <p:nvPr/>
        </p:nvSpPr>
        <p:spPr>
          <a:xfrm>
            <a:off x="5389518" y="3282727"/>
            <a:ext cx="5199373" cy="443575"/>
          </a:xfrm>
          <a:prstGeom prst="rect">
            <a:avLst/>
          </a:prstGeom>
          <a:noFill/>
          <a:ln w="12700">
            <a:gradFill flip="none" rotWithShape="1">
              <a:gsLst>
                <a:gs pos="0">
                  <a:srgbClr val="FBF5F7"/>
                </a:gs>
                <a:gs pos="100000">
                  <a:srgbClr val="00B050"/>
                </a:gs>
              </a:gsLst>
              <a:lin ang="10800000" scaled="1"/>
              <a:tileRect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tx1"/>
                </a:solidFill>
              </a:rPr>
              <a:t>实验室过程测试、生产过程萃取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10BBA3C8-D1FA-D99E-CF74-9D9CB2EB8ED2}"/>
              </a:ext>
            </a:extLst>
          </p:cNvPr>
          <p:cNvSpPr/>
          <p:nvPr/>
        </p:nvSpPr>
        <p:spPr>
          <a:xfrm>
            <a:off x="5389518" y="3837284"/>
            <a:ext cx="6162635" cy="443575"/>
          </a:xfrm>
          <a:prstGeom prst="rect">
            <a:avLst/>
          </a:prstGeom>
          <a:noFill/>
          <a:ln w="12700">
            <a:gradFill flip="none" rotWithShape="1">
              <a:gsLst>
                <a:gs pos="0">
                  <a:srgbClr val="FBF5F7"/>
                </a:gs>
                <a:gs pos="100000">
                  <a:srgbClr val="00B050"/>
                </a:gs>
              </a:gsLst>
              <a:lin ang="10800000" scaled="1"/>
              <a:tileRect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tx1"/>
                </a:solidFill>
              </a:rPr>
              <a:t>可视化做实验、讲故事引共鸣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928B0EEF-198F-E9EF-6DA1-D15AB56C4D21}"/>
              </a:ext>
            </a:extLst>
          </p:cNvPr>
          <p:cNvSpPr/>
          <p:nvPr/>
        </p:nvSpPr>
        <p:spPr>
          <a:xfrm>
            <a:off x="5389518" y="4394807"/>
            <a:ext cx="5199373" cy="443575"/>
          </a:xfrm>
          <a:prstGeom prst="rect">
            <a:avLst/>
          </a:prstGeom>
          <a:noFill/>
          <a:ln w="12700">
            <a:gradFill flip="none" rotWithShape="1">
              <a:gsLst>
                <a:gs pos="0">
                  <a:srgbClr val="FBF5F7"/>
                </a:gs>
                <a:gs pos="100000">
                  <a:srgbClr val="00B050"/>
                </a:gs>
              </a:gsLst>
              <a:lin ang="10800000" scaled="1"/>
              <a:tileRect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tx1"/>
                </a:solidFill>
              </a:rPr>
              <a:t>明星、总裁、专家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8B5DEF3B-FE24-3624-C642-1A093F92A014}"/>
              </a:ext>
            </a:extLst>
          </p:cNvPr>
          <p:cNvSpPr/>
          <p:nvPr/>
        </p:nvSpPr>
        <p:spPr>
          <a:xfrm>
            <a:off x="5389518" y="4949364"/>
            <a:ext cx="5199373" cy="443575"/>
          </a:xfrm>
          <a:prstGeom prst="rect">
            <a:avLst/>
          </a:prstGeom>
          <a:noFill/>
          <a:ln w="12700">
            <a:gradFill flip="none" rotWithShape="1">
              <a:gsLst>
                <a:gs pos="0">
                  <a:srgbClr val="FBF5F7"/>
                </a:gs>
                <a:gs pos="100000">
                  <a:srgbClr val="00B050"/>
                </a:gs>
              </a:gsLst>
              <a:lin ang="10800000" scaled="1"/>
              <a:tileRect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tx1"/>
                </a:solidFill>
              </a:rPr>
              <a:t>增加专业话术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1045F328-AB8E-E315-2F99-8F3C7EDA22E7}"/>
              </a:ext>
            </a:extLst>
          </p:cNvPr>
          <p:cNvSpPr/>
          <p:nvPr/>
        </p:nvSpPr>
        <p:spPr>
          <a:xfrm>
            <a:off x="5389518" y="5503468"/>
            <a:ext cx="5199373" cy="443575"/>
          </a:xfrm>
          <a:prstGeom prst="rect">
            <a:avLst/>
          </a:prstGeom>
          <a:noFill/>
          <a:ln w="12700">
            <a:gradFill flip="none" rotWithShape="1">
              <a:gsLst>
                <a:gs pos="0">
                  <a:srgbClr val="FBF5F7"/>
                </a:gs>
                <a:gs pos="100000">
                  <a:srgbClr val="00B050"/>
                </a:gs>
              </a:gsLst>
              <a:lin ang="10800000" scaled="1"/>
              <a:tileRect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tx1"/>
                </a:solidFill>
              </a:rPr>
              <a:t>高价值福袋</a:t>
            </a:r>
            <a:r>
              <a:rPr lang="en-US" altLang="zh-CN" sz="1400">
                <a:solidFill>
                  <a:schemeClr val="tx1"/>
                </a:solidFill>
              </a:rPr>
              <a:t>+</a:t>
            </a:r>
            <a:r>
              <a:rPr lang="zh-CN" altLang="en-US" sz="1400">
                <a:solidFill>
                  <a:schemeClr val="tx1"/>
                </a:solidFill>
              </a:rPr>
              <a:t>一切优惠给会员</a:t>
            </a:r>
            <a:r>
              <a:rPr lang="en-US" altLang="zh-CN" sz="1400">
                <a:solidFill>
                  <a:schemeClr val="tx1"/>
                </a:solidFill>
              </a:rPr>
              <a:t>+</a:t>
            </a:r>
            <a:r>
              <a:rPr lang="zh-CN" altLang="en-US" sz="1400">
                <a:solidFill>
                  <a:schemeClr val="tx1"/>
                </a:solidFill>
              </a:rPr>
              <a:t>揪锦鲤</a:t>
            </a:r>
          </a:p>
        </p:txBody>
      </p:sp>
      <p:sp>
        <p:nvSpPr>
          <p:cNvPr id="24" name="椭圆 23">
            <a:extLst>
              <a:ext uri="{FF2B5EF4-FFF2-40B4-BE49-F238E27FC236}">
                <a16:creationId xmlns:a16="http://schemas.microsoft.com/office/drawing/2014/main" id="{D6C089B7-F23F-EDEE-8286-C5F89C0129CC}"/>
              </a:ext>
            </a:extLst>
          </p:cNvPr>
          <p:cNvSpPr/>
          <p:nvPr/>
        </p:nvSpPr>
        <p:spPr>
          <a:xfrm>
            <a:off x="695689" y="2764892"/>
            <a:ext cx="2170828" cy="2184472"/>
          </a:xfrm>
          <a:prstGeom prst="ellipse">
            <a:avLst/>
          </a:prstGeom>
          <a:gradFill flip="none" rotWithShape="1">
            <a:gsLst>
              <a:gs pos="36000">
                <a:schemeClr val="tx1"/>
              </a:gs>
              <a:gs pos="100000">
                <a:srgbClr val="00B05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AA98AE2E-D953-0181-E38A-3D7EFD317312}"/>
              </a:ext>
            </a:extLst>
          </p:cNvPr>
          <p:cNvSpPr txBox="1"/>
          <p:nvPr/>
        </p:nvSpPr>
        <p:spPr>
          <a:xfrm>
            <a:off x="761128" y="5069773"/>
            <a:ext cx="2039949" cy="868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/>
              <a:t>养肤型防晒</a:t>
            </a:r>
            <a:endParaRPr lang="en-US" altLang="zh-CN" sz="1600" b="1"/>
          </a:p>
          <a:p>
            <a:pPr algn="ctr">
              <a:lnSpc>
                <a:spcPct val="150000"/>
              </a:lnSpc>
            </a:pPr>
            <a:r>
              <a:rPr lang="zh-CN" altLang="en-US" sz="2000" b="1">
                <a:solidFill>
                  <a:srgbClr val="00B050"/>
                </a:solidFill>
              </a:rPr>
              <a:t>功效务实人群</a:t>
            </a:r>
          </a:p>
        </p:txBody>
      </p:sp>
      <p:sp>
        <p:nvSpPr>
          <p:cNvPr id="27" name="任意多边形: 形状 26">
            <a:extLst>
              <a:ext uri="{FF2B5EF4-FFF2-40B4-BE49-F238E27FC236}">
                <a16:creationId xmlns:a16="http://schemas.microsoft.com/office/drawing/2014/main" id="{4CD884D6-C656-3580-ADA5-DFF55A6EF8EF}"/>
              </a:ext>
            </a:extLst>
          </p:cNvPr>
          <p:cNvSpPr/>
          <p:nvPr/>
        </p:nvSpPr>
        <p:spPr>
          <a:xfrm>
            <a:off x="1428613" y="3392641"/>
            <a:ext cx="704978" cy="928973"/>
          </a:xfrm>
          <a:custGeom>
            <a:avLst/>
            <a:gdLst>
              <a:gd name="connsiteX0" fmla="*/ 25692 w 445115"/>
              <a:gd name="connsiteY0" fmla="*/ 113350 h 604381"/>
              <a:gd name="connsiteX1" fmla="*/ 40308 w 445115"/>
              <a:gd name="connsiteY1" fmla="*/ 120803 h 604381"/>
              <a:gd name="connsiteX2" fmla="*/ 97514 w 445115"/>
              <a:gd name="connsiteY2" fmla="*/ 183377 h 604381"/>
              <a:gd name="connsiteX3" fmla="*/ 170800 w 445115"/>
              <a:gd name="connsiteY3" fmla="*/ 162192 h 604381"/>
              <a:gd name="connsiteX4" fmla="*/ 281603 w 445115"/>
              <a:gd name="connsiteY4" fmla="*/ 159462 h 604381"/>
              <a:gd name="connsiteX5" fmla="*/ 432550 w 445115"/>
              <a:gd name="connsiteY5" fmla="*/ 257637 h 604381"/>
              <a:gd name="connsiteX6" fmla="*/ 439988 w 445115"/>
              <a:gd name="connsiteY6" fmla="*/ 297824 h 604381"/>
              <a:gd name="connsiteX7" fmla="*/ 401813 w 445115"/>
              <a:gd name="connsiteY7" fmla="*/ 306451 h 604381"/>
              <a:gd name="connsiteX8" fmla="*/ 299104 w 445115"/>
              <a:gd name="connsiteY8" fmla="*/ 248027 h 604381"/>
              <a:gd name="connsiteX9" fmla="*/ 308839 w 445115"/>
              <a:gd name="connsiteY9" fmla="*/ 359416 h 604381"/>
              <a:gd name="connsiteX10" fmla="*/ 347123 w 445115"/>
              <a:gd name="connsiteY10" fmla="*/ 453987 h 604381"/>
              <a:gd name="connsiteX11" fmla="*/ 348107 w 445115"/>
              <a:gd name="connsiteY11" fmla="*/ 456608 h 604381"/>
              <a:gd name="connsiteX12" fmla="*/ 336185 w 445115"/>
              <a:gd name="connsiteY12" fmla="*/ 501272 h 604381"/>
              <a:gd name="connsiteX13" fmla="*/ 213568 w 445115"/>
              <a:gd name="connsiteY13" fmla="*/ 597045 h 604381"/>
              <a:gd name="connsiteX14" fmla="*/ 164893 w 445115"/>
              <a:gd name="connsiteY14" fmla="*/ 591039 h 604381"/>
              <a:gd name="connsiteX15" fmla="*/ 168722 w 445115"/>
              <a:gd name="connsiteY15" fmla="*/ 544081 h 604381"/>
              <a:gd name="connsiteX16" fmla="*/ 260383 w 445115"/>
              <a:gd name="connsiteY16" fmla="*/ 460648 h 604381"/>
              <a:gd name="connsiteX17" fmla="*/ 249664 w 445115"/>
              <a:gd name="connsiteY17" fmla="*/ 438261 h 604381"/>
              <a:gd name="connsiteX18" fmla="*/ 232491 w 445115"/>
              <a:gd name="connsiteY18" fmla="*/ 452240 h 604381"/>
              <a:gd name="connsiteX19" fmla="*/ 63278 w 445115"/>
              <a:gd name="connsiteY19" fmla="*/ 521585 h 604381"/>
              <a:gd name="connsiteX20" fmla="*/ 17994 w 445115"/>
              <a:gd name="connsiteY20" fmla="*/ 502692 h 604381"/>
              <a:gd name="connsiteX21" fmla="*/ 34839 w 445115"/>
              <a:gd name="connsiteY21" fmla="*/ 458464 h 604381"/>
              <a:gd name="connsiteX22" fmla="*/ 176378 w 445115"/>
              <a:gd name="connsiteY22" fmla="*/ 389447 h 604381"/>
              <a:gd name="connsiteX23" fmla="*/ 177363 w 445115"/>
              <a:gd name="connsiteY23" fmla="*/ 362910 h 604381"/>
              <a:gd name="connsiteX24" fmla="*/ 166096 w 445115"/>
              <a:gd name="connsiteY24" fmla="*/ 233721 h 604381"/>
              <a:gd name="connsiteX25" fmla="*/ 95655 w 445115"/>
              <a:gd name="connsiteY25" fmla="*/ 245406 h 604381"/>
              <a:gd name="connsiteX26" fmla="*/ 91717 w 445115"/>
              <a:gd name="connsiteY26" fmla="*/ 246061 h 604381"/>
              <a:gd name="connsiteX27" fmla="*/ 65794 w 445115"/>
              <a:gd name="connsiteY27" fmla="*/ 235468 h 604381"/>
              <a:gd name="connsiteX28" fmla="*/ 4321 w 445115"/>
              <a:gd name="connsiteY28" fmla="*/ 149852 h 604381"/>
              <a:gd name="connsiteX29" fmla="*/ 9680 w 445115"/>
              <a:gd name="connsiteY29" fmla="*/ 117527 h 604381"/>
              <a:gd name="connsiteX30" fmla="*/ 25692 w 445115"/>
              <a:gd name="connsiteY30" fmla="*/ 113350 h 604381"/>
              <a:gd name="connsiteX31" fmla="*/ 76058 w 445115"/>
              <a:gd name="connsiteY31" fmla="*/ 103020 h 604381"/>
              <a:gd name="connsiteX32" fmla="*/ 58995 w 445115"/>
              <a:gd name="connsiteY32" fmla="*/ 110063 h 604381"/>
              <a:gd name="connsiteX33" fmla="*/ 58011 w 445115"/>
              <a:gd name="connsiteY33" fmla="*/ 114977 h 604381"/>
              <a:gd name="connsiteX34" fmla="*/ 76058 w 445115"/>
              <a:gd name="connsiteY34" fmla="*/ 118253 h 604381"/>
              <a:gd name="connsiteX35" fmla="*/ 94105 w 445115"/>
              <a:gd name="connsiteY35" fmla="*/ 114977 h 604381"/>
              <a:gd name="connsiteX36" fmla="*/ 93121 w 445115"/>
              <a:gd name="connsiteY36" fmla="*/ 110063 h 604381"/>
              <a:gd name="connsiteX37" fmla="*/ 76058 w 445115"/>
              <a:gd name="connsiteY37" fmla="*/ 103020 h 604381"/>
              <a:gd name="connsiteX38" fmla="*/ 47073 w 445115"/>
              <a:gd name="connsiteY38" fmla="*/ 49897 h 604381"/>
              <a:gd name="connsiteX39" fmla="*/ 47073 w 445115"/>
              <a:gd name="connsiteY39" fmla="*/ 83966 h 604381"/>
              <a:gd name="connsiteX40" fmla="*/ 105152 w 445115"/>
              <a:gd name="connsiteY40" fmla="*/ 83966 h 604381"/>
              <a:gd name="connsiteX41" fmla="*/ 105152 w 445115"/>
              <a:gd name="connsiteY41" fmla="*/ 49897 h 604381"/>
              <a:gd name="connsiteX42" fmla="*/ 47073 w 445115"/>
              <a:gd name="connsiteY42" fmla="*/ 49897 h 604381"/>
              <a:gd name="connsiteX43" fmla="*/ 76058 w 445115"/>
              <a:gd name="connsiteY43" fmla="*/ 15610 h 604381"/>
              <a:gd name="connsiteX44" fmla="*/ 58011 w 445115"/>
              <a:gd name="connsiteY44" fmla="*/ 18886 h 604381"/>
              <a:gd name="connsiteX45" fmla="*/ 58995 w 445115"/>
              <a:gd name="connsiteY45" fmla="*/ 23800 h 604381"/>
              <a:gd name="connsiteX46" fmla="*/ 93121 w 445115"/>
              <a:gd name="connsiteY46" fmla="*/ 23800 h 604381"/>
              <a:gd name="connsiteX47" fmla="*/ 94105 w 445115"/>
              <a:gd name="connsiteY47" fmla="*/ 18886 h 604381"/>
              <a:gd name="connsiteX48" fmla="*/ 76058 w 445115"/>
              <a:gd name="connsiteY48" fmla="*/ 15610 h 604381"/>
              <a:gd name="connsiteX49" fmla="*/ 76058 w 445115"/>
              <a:gd name="connsiteY49" fmla="*/ 3599 h 604381"/>
              <a:gd name="connsiteX50" fmla="*/ 139496 w 445115"/>
              <a:gd name="connsiteY50" fmla="*/ 66932 h 604381"/>
              <a:gd name="connsiteX51" fmla="*/ 76058 w 445115"/>
              <a:gd name="connsiteY51" fmla="*/ 130264 h 604381"/>
              <a:gd name="connsiteX52" fmla="*/ 12619 w 445115"/>
              <a:gd name="connsiteY52" fmla="*/ 66932 h 604381"/>
              <a:gd name="connsiteX53" fmla="*/ 76058 w 445115"/>
              <a:gd name="connsiteY53" fmla="*/ 3599 h 604381"/>
              <a:gd name="connsiteX54" fmla="*/ 243721 w 445115"/>
              <a:gd name="connsiteY54" fmla="*/ 0 h 604381"/>
              <a:gd name="connsiteX55" fmla="*/ 316615 w 445115"/>
              <a:gd name="connsiteY55" fmla="*/ 72789 h 604381"/>
              <a:gd name="connsiteX56" fmla="*/ 243721 w 445115"/>
              <a:gd name="connsiteY56" fmla="*/ 145578 h 604381"/>
              <a:gd name="connsiteX57" fmla="*/ 170827 w 445115"/>
              <a:gd name="connsiteY57" fmla="*/ 72789 h 604381"/>
              <a:gd name="connsiteX58" fmla="*/ 243721 w 445115"/>
              <a:gd name="connsiteY58" fmla="*/ 0 h 604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445115" h="604381">
                <a:moveTo>
                  <a:pt x="25692" y="113350"/>
                </a:moveTo>
                <a:cubicBezTo>
                  <a:pt x="31174" y="113951"/>
                  <a:pt x="36425" y="116490"/>
                  <a:pt x="40308" y="120803"/>
                </a:cubicBezTo>
                <a:lnTo>
                  <a:pt x="97514" y="183377"/>
                </a:lnTo>
                <a:lnTo>
                  <a:pt x="170800" y="162192"/>
                </a:lnTo>
                <a:cubicBezTo>
                  <a:pt x="199895" y="154766"/>
                  <a:pt x="247914" y="148650"/>
                  <a:pt x="281603" y="159462"/>
                </a:cubicBezTo>
                <a:cubicBezTo>
                  <a:pt x="315293" y="170164"/>
                  <a:pt x="432550" y="257637"/>
                  <a:pt x="432550" y="257637"/>
                </a:cubicBezTo>
                <a:cubicBezTo>
                  <a:pt x="445785" y="266591"/>
                  <a:pt x="449066" y="284610"/>
                  <a:pt x="439988" y="297824"/>
                </a:cubicBezTo>
                <a:cubicBezTo>
                  <a:pt x="431456" y="310164"/>
                  <a:pt x="414720" y="313768"/>
                  <a:pt x="401813" y="306451"/>
                </a:cubicBezTo>
                <a:lnTo>
                  <a:pt x="299104" y="248027"/>
                </a:lnTo>
                <a:lnTo>
                  <a:pt x="308839" y="359416"/>
                </a:lnTo>
                <a:lnTo>
                  <a:pt x="347123" y="453987"/>
                </a:lnTo>
                <a:lnTo>
                  <a:pt x="348107" y="456608"/>
                </a:lnTo>
                <a:cubicBezTo>
                  <a:pt x="354670" y="472770"/>
                  <a:pt x="349310" y="490898"/>
                  <a:pt x="336185" y="501272"/>
                </a:cubicBezTo>
                <a:lnTo>
                  <a:pt x="213568" y="597045"/>
                </a:lnTo>
                <a:cubicBezTo>
                  <a:pt x="198473" y="608839"/>
                  <a:pt x="176706" y="606109"/>
                  <a:pt x="164893" y="591039"/>
                </a:cubicBezTo>
                <a:cubicBezTo>
                  <a:pt x="153627" y="576733"/>
                  <a:pt x="155596" y="556202"/>
                  <a:pt x="168722" y="544081"/>
                </a:cubicBezTo>
                <a:lnTo>
                  <a:pt x="260383" y="460648"/>
                </a:lnTo>
                <a:lnTo>
                  <a:pt x="249664" y="438261"/>
                </a:lnTo>
                <a:cubicBezTo>
                  <a:pt x="245398" y="444486"/>
                  <a:pt x="239491" y="449400"/>
                  <a:pt x="232491" y="452240"/>
                </a:cubicBezTo>
                <a:lnTo>
                  <a:pt x="63278" y="521585"/>
                </a:lnTo>
                <a:cubicBezTo>
                  <a:pt x="45558" y="528901"/>
                  <a:pt x="25213" y="520383"/>
                  <a:pt x="17994" y="502692"/>
                </a:cubicBezTo>
                <a:cubicBezTo>
                  <a:pt x="10993" y="485765"/>
                  <a:pt x="18541" y="466327"/>
                  <a:pt x="34839" y="458464"/>
                </a:cubicBezTo>
                <a:lnTo>
                  <a:pt x="176378" y="389447"/>
                </a:lnTo>
                <a:lnTo>
                  <a:pt x="177363" y="362910"/>
                </a:lnTo>
                <a:lnTo>
                  <a:pt x="166096" y="233721"/>
                </a:lnTo>
                <a:lnTo>
                  <a:pt x="95655" y="245406"/>
                </a:lnTo>
                <a:lnTo>
                  <a:pt x="91717" y="246061"/>
                </a:lnTo>
                <a:cubicBezTo>
                  <a:pt x="81435" y="247808"/>
                  <a:pt x="71481" y="243331"/>
                  <a:pt x="65794" y="235468"/>
                </a:cubicBezTo>
                <a:lnTo>
                  <a:pt x="4321" y="149852"/>
                </a:lnTo>
                <a:cubicBezTo>
                  <a:pt x="-3117" y="139477"/>
                  <a:pt x="-711" y="124953"/>
                  <a:pt x="9680" y="117527"/>
                </a:cubicBezTo>
                <a:cubicBezTo>
                  <a:pt x="14494" y="114087"/>
                  <a:pt x="20209" y="112749"/>
                  <a:pt x="25692" y="113350"/>
                </a:cubicBezTo>
                <a:close/>
                <a:moveTo>
                  <a:pt x="76058" y="103020"/>
                </a:moveTo>
                <a:cubicBezTo>
                  <a:pt x="70015" y="103020"/>
                  <a:pt x="63972" y="105368"/>
                  <a:pt x="58995" y="110063"/>
                </a:cubicBezTo>
                <a:cubicBezTo>
                  <a:pt x="58667" y="111810"/>
                  <a:pt x="58339" y="113339"/>
                  <a:pt x="58011" y="114977"/>
                </a:cubicBezTo>
                <a:cubicBezTo>
                  <a:pt x="63698" y="117052"/>
                  <a:pt x="69714" y="118253"/>
                  <a:pt x="76058" y="118253"/>
                </a:cubicBezTo>
                <a:cubicBezTo>
                  <a:pt x="82402" y="118253"/>
                  <a:pt x="88527" y="117052"/>
                  <a:pt x="94105" y="114977"/>
                </a:cubicBezTo>
                <a:cubicBezTo>
                  <a:pt x="93777" y="113339"/>
                  <a:pt x="93558" y="111810"/>
                  <a:pt x="93121" y="110063"/>
                </a:cubicBezTo>
                <a:cubicBezTo>
                  <a:pt x="88144" y="105368"/>
                  <a:pt x="82101" y="103020"/>
                  <a:pt x="76058" y="103020"/>
                </a:cubicBezTo>
                <a:close/>
                <a:moveTo>
                  <a:pt x="47073" y="49897"/>
                </a:moveTo>
                <a:cubicBezTo>
                  <a:pt x="37557" y="59834"/>
                  <a:pt x="37557" y="74029"/>
                  <a:pt x="47073" y="83966"/>
                </a:cubicBezTo>
                <a:cubicBezTo>
                  <a:pt x="67964" y="88443"/>
                  <a:pt x="84152" y="88443"/>
                  <a:pt x="105152" y="83966"/>
                </a:cubicBezTo>
                <a:cubicBezTo>
                  <a:pt x="114558" y="74029"/>
                  <a:pt x="114558" y="59834"/>
                  <a:pt x="105152" y="49897"/>
                </a:cubicBezTo>
                <a:cubicBezTo>
                  <a:pt x="84152" y="45420"/>
                  <a:pt x="67964" y="45420"/>
                  <a:pt x="47073" y="49897"/>
                </a:cubicBezTo>
                <a:close/>
                <a:moveTo>
                  <a:pt x="76058" y="15610"/>
                </a:moveTo>
                <a:cubicBezTo>
                  <a:pt x="69714" y="15610"/>
                  <a:pt x="63698" y="16812"/>
                  <a:pt x="58011" y="18886"/>
                </a:cubicBezTo>
                <a:cubicBezTo>
                  <a:pt x="58339" y="20524"/>
                  <a:pt x="58667" y="22162"/>
                  <a:pt x="58995" y="23800"/>
                </a:cubicBezTo>
                <a:cubicBezTo>
                  <a:pt x="68948" y="33191"/>
                  <a:pt x="83167" y="33191"/>
                  <a:pt x="93121" y="23800"/>
                </a:cubicBezTo>
                <a:cubicBezTo>
                  <a:pt x="93558" y="22162"/>
                  <a:pt x="93777" y="20524"/>
                  <a:pt x="94105" y="18886"/>
                </a:cubicBezTo>
                <a:cubicBezTo>
                  <a:pt x="88527" y="16812"/>
                  <a:pt x="82402" y="15610"/>
                  <a:pt x="76058" y="15610"/>
                </a:cubicBezTo>
                <a:close/>
                <a:moveTo>
                  <a:pt x="76058" y="3599"/>
                </a:moveTo>
                <a:cubicBezTo>
                  <a:pt x="111058" y="3599"/>
                  <a:pt x="139496" y="31990"/>
                  <a:pt x="139496" y="66932"/>
                </a:cubicBezTo>
                <a:cubicBezTo>
                  <a:pt x="139496" y="101874"/>
                  <a:pt x="111058" y="130264"/>
                  <a:pt x="76058" y="130264"/>
                </a:cubicBezTo>
                <a:cubicBezTo>
                  <a:pt x="41057" y="130264"/>
                  <a:pt x="12619" y="101874"/>
                  <a:pt x="12619" y="66932"/>
                </a:cubicBezTo>
                <a:cubicBezTo>
                  <a:pt x="12619" y="31990"/>
                  <a:pt x="41057" y="3599"/>
                  <a:pt x="76058" y="3599"/>
                </a:cubicBezTo>
                <a:close/>
                <a:moveTo>
                  <a:pt x="243721" y="0"/>
                </a:moveTo>
                <a:cubicBezTo>
                  <a:pt x="283979" y="0"/>
                  <a:pt x="316615" y="32589"/>
                  <a:pt x="316615" y="72789"/>
                </a:cubicBezTo>
                <a:cubicBezTo>
                  <a:pt x="316615" y="112989"/>
                  <a:pt x="283979" y="145578"/>
                  <a:pt x="243721" y="145578"/>
                </a:cubicBezTo>
                <a:cubicBezTo>
                  <a:pt x="203463" y="145578"/>
                  <a:pt x="170827" y="112989"/>
                  <a:pt x="170827" y="72789"/>
                </a:cubicBezTo>
                <a:cubicBezTo>
                  <a:pt x="170827" y="32589"/>
                  <a:pt x="203463" y="0"/>
                  <a:pt x="24372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17374D33-392E-FE44-BDEC-3B9F3D50F014}"/>
              </a:ext>
            </a:extLst>
          </p:cNvPr>
          <p:cNvSpPr txBox="1"/>
          <p:nvPr/>
        </p:nvSpPr>
        <p:spPr>
          <a:xfrm>
            <a:off x="675911" y="1215092"/>
            <a:ext cx="1084017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28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养肤型防晒：边防晒边修护</a:t>
            </a:r>
            <a:endParaRPr lang="zh-CN" altLang="en-US" sz="2800" b="1">
              <a:solidFill>
                <a:srgbClr val="FFC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97846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93D768-3143-B80B-29AB-CB6FC89183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D014C427-4289-ADFB-0379-D6052869794E}"/>
              </a:ext>
            </a:extLst>
          </p:cNvPr>
          <p:cNvSpPr txBox="1"/>
          <p:nvPr/>
        </p:nvSpPr>
        <p:spPr>
          <a:xfrm>
            <a:off x="753856" y="307903"/>
            <a:ext cx="59279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</a:defRPr>
            </a:lvl1pPr>
          </a:lstStyle>
          <a:p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针对先锋悦己人群的店播策略</a:t>
            </a: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思源黑体 CN Medium" panose="020B0600000000000000" pitchFamily="34" charset="-122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E68CE3D6-4EB7-E3A2-78F8-D676C3AB8058}"/>
              </a:ext>
            </a:extLst>
          </p:cNvPr>
          <p:cNvSpPr/>
          <p:nvPr/>
        </p:nvSpPr>
        <p:spPr>
          <a:xfrm>
            <a:off x="5389519" y="2169163"/>
            <a:ext cx="1758256" cy="443575"/>
          </a:xfrm>
          <a:prstGeom prst="rect">
            <a:avLst/>
          </a:prstGeom>
          <a:noFill/>
          <a:ln w="12700">
            <a:gradFill flip="none" rotWithShape="1">
              <a:gsLst>
                <a:gs pos="0">
                  <a:srgbClr val="FBF5F7"/>
                </a:gs>
                <a:gs pos="100000">
                  <a:srgbClr val="0070C0"/>
                </a:gs>
              </a:gsLst>
              <a:lin ang="10800000" scaled="1"/>
              <a:tileRect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tx1"/>
                </a:solidFill>
              </a:rPr>
              <a:t>省事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97F00BE2-B7C5-DB16-7CE0-5179F6D8EF1B}"/>
              </a:ext>
            </a:extLst>
          </p:cNvPr>
          <p:cNvSpPr/>
          <p:nvPr/>
        </p:nvSpPr>
        <p:spPr>
          <a:xfrm>
            <a:off x="7685568" y="2164712"/>
            <a:ext cx="1758256" cy="443575"/>
          </a:xfrm>
          <a:prstGeom prst="rect">
            <a:avLst/>
          </a:prstGeom>
          <a:noFill/>
          <a:ln w="12700">
            <a:gradFill flip="none" rotWithShape="1">
              <a:gsLst>
                <a:gs pos="0">
                  <a:srgbClr val="FBF5F7"/>
                </a:gs>
                <a:gs pos="100000">
                  <a:srgbClr val="0070C0"/>
                </a:gs>
              </a:gsLst>
              <a:lin ang="10800000" scaled="1"/>
              <a:tileRect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tx1"/>
                </a:solidFill>
              </a:rPr>
              <a:t>省时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9F422D99-9B50-96B2-2566-D09B4C8B9BD0}"/>
              </a:ext>
            </a:extLst>
          </p:cNvPr>
          <p:cNvSpPr/>
          <p:nvPr/>
        </p:nvSpPr>
        <p:spPr>
          <a:xfrm>
            <a:off x="5389518" y="2723720"/>
            <a:ext cx="5199373" cy="443575"/>
          </a:xfrm>
          <a:prstGeom prst="rect">
            <a:avLst/>
          </a:prstGeom>
          <a:noFill/>
          <a:ln w="12700">
            <a:gradFill flip="none" rotWithShape="1">
              <a:gsLst>
                <a:gs pos="0">
                  <a:srgbClr val="FBF5F7"/>
                </a:gs>
                <a:gs pos="100000">
                  <a:srgbClr val="0070C0"/>
                </a:gs>
              </a:gsLst>
              <a:lin ang="10800000" scaled="1"/>
              <a:tileRect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tx1"/>
                </a:solidFill>
              </a:rPr>
              <a:t>妆容妆造（高级化妆间、主题化妆间</a:t>
            </a:r>
            <a:r>
              <a:rPr lang="en-US" altLang="zh-CN" sz="1400">
                <a:solidFill>
                  <a:schemeClr val="tx1"/>
                </a:solidFill>
              </a:rPr>
              <a:t>)</a:t>
            </a:r>
            <a:endParaRPr lang="zh-CN" altLang="en-US" sz="1400">
              <a:solidFill>
                <a:schemeClr val="tx1"/>
              </a:solidFill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4D471479-7027-0D04-CEC1-3B517543333F}"/>
              </a:ext>
            </a:extLst>
          </p:cNvPr>
          <p:cNvSpPr/>
          <p:nvPr/>
        </p:nvSpPr>
        <p:spPr>
          <a:xfrm>
            <a:off x="5389518" y="3282727"/>
            <a:ext cx="5199373" cy="443575"/>
          </a:xfrm>
          <a:prstGeom prst="rect">
            <a:avLst/>
          </a:prstGeom>
          <a:noFill/>
          <a:ln w="12700">
            <a:gradFill flip="none" rotWithShape="1">
              <a:gsLst>
                <a:gs pos="0">
                  <a:srgbClr val="FBF5F7"/>
                </a:gs>
                <a:gs pos="100000">
                  <a:srgbClr val="0070C0"/>
                </a:gs>
              </a:gsLst>
              <a:lin ang="10800000" scaled="1"/>
              <a:tileRect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tx1"/>
                </a:solidFill>
              </a:rPr>
              <a:t>结合兴趣妆容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AC496A57-35F9-B1E9-6F2F-6E14D8BB9164}"/>
              </a:ext>
            </a:extLst>
          </p:cNvPr>
          <p:cNvSpPr/>
          <p:nvPr/>
        </p:nvSpPr>
        <p:spPr>
          <a:xfrm>
            <a:off x="5389518" y="3837284"/>
            <a:ext cx="6162635" cy="443575"/>
          </a:xfrm>
          <a:prstGeom prst="rect">
            <a:avLst/>
          </a:prstGeom>
          <a:noFill/>
          <a:ln w="12700">
            <a:gradFill flip="none" rotWithShape="1">
              <a:gsLst>
                <a:gs pos="0">
                  <a:srgbClr val="FBF5F7"/>
                </a:gs>
                <a:gs pos="100000">
                  <a:srgbClr val="0070C0"/>
                </a:gs>
              </a:gsLst>
              <a:lin ang="10800000" scaled="1"/>
              <a:tileRect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tx1"/>
                </a:solidFill>
              </a:rPr>
              <a:t>差异肤色闺蜜挑战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666CEFCF-7BF1-EF43-6F6D-48FAD2172747}"/>
              </a:ext>
            </a:extLst>
          </p:cNvPr>
          <p:cNvSpPr/>
          <p:nvPr/>
        </p:nvSpPr>
        <p:spPr>
          <a:xfrm>
            <a:off x="5389518" y="4394807"/>
            <a:ext cx="5199373" cy="443575"/>
          </a:xfrm>
          <a:prstGeom prst="rect">
            <a:avLst/>
          </a:prstGeom>
          <a:noFill/>
          <a:ln w="12700">
            <a:gradFill flip="none" rotWithShape="1">
              <a:gsLst>
                <a:gs pos="0">
                  <a:srgbClr val="FBF5F7"/>
                </a:gs>
                <a:gs pos="100000">
                  <a:srgbClr val="0070C0"/>
                </a:gs>
              </a:gsLst>
              <a:lin ang="10800000" scaled="1"/>
              <a:tileRect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tx1"/>
                </a:solidFill>
              </a:rPr>
              <a:t>化妆师、化妆达人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07D42C24-E503-4424-811A-4DD1ED70536D}"/>
              </a:ext>
            </a:extLst>
          </p:cNvPr>
          <p:cNvSpPr/>
          <p:nvPr/>
        </p:nvSpPr>
        <p:spPr>
          <a:xfrm>
            <a:off x="5389518" y="4949364"/>
            <a:ext cx="5199373" cy="443575"/>
          </a:xfrm>
          <a:prstGeom prst="rect">
            <a:avLst/>
          </a:prstGeom>
          <a:noFill/>
          <a:ln w="12700">
            <a:gradFill flip="none" rotWithShape="1">
              <a:gsLst>
                <a:gs pos="0">
                  <a:srgbClr val="FBF5F7"/>
                </a:gs>
                <a:gs pos="100000">
                  <a:srgbClr val="0070C0"/>
                </a:gs>
              </a:gsLst>
              <a:lin ang="10800000" scaled="1"/>
              <a:tileRect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tx1"/>
                </a:solidFill>
              </a:rPr>
              <a:t>增加专业话术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966F4902-3A76-D799-D60F-83BA2FC052D9}"/>
              </a:ext>
            </a:extLst>
          </p:cNvPr>
          <p:cNvSpPr/>
          <p:nvPr/>
        </p:nvSpPr>
        <p:spPr>
          <a:xfrm>
            <a:off x="5389518" y="5503468"/>
            <a:ext cx="5199373" cy="443575"/>
          </a:xfrm>
          <a:prstGeom prst="rect">
            <a:avLst/>
          </a:prstGeom>
          <a:noFill/>
          <a:ln w="12700">
            <a:gradFill flip="none" rotWithShape="1">
              <a:gsLst>
                <a:gs pos="0">
                  <a:srgbClr val="FBF5F7"/>
                </a:gs>
                <a:gs pos="100000">
                  <a:srgbClr val="0070C0"/>
                </a:gs>
              </a:gsLst>
              <a:lin ang="10800000" scaled="1"/>
              <a:tileRect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tx1"/>
                </a:solidFill>
              </a:rPr>
              <a:t>高价值福袋 </a:t>
            </a:r>
            <a:r>
              <a:rPr lang="en-US" altLang="zh-CN" sz="1400">
                <a:solidFill>
                  <a:schemeClr val="tx1"/>
                </a:solidFill>
              </a:rPr>
              <a:t>+ </a:t>
            </a:r>
            <a:r>
              <a:rPr lang="zh-CN" altLang="en-US" sz="1400">
                <a:solidFill>
                  <a:schemeClr val="tx1"/>
                </a:solidFill>
              </a:rPr>
              <a:t>一切优惠给会员 </a:t>
            </a:r>
            <a:r>
              <a:rPr lang="en-US" altLang="zh-CN" sz="1400">
                <a:solidFill>
                  <a:schemeClr val="tx1"/>
                </a:solidFill>
              </a:rPr>
              <a:t>+ </a:t>
            </a:r>
            <a:r>
              <a:rPr lang="zh-CN" altLang="en-US" sz="1400">
                <a:solidFill>
                  <a:schemeClr val="tx1"/>
                </a:solidFill>
              </a:rPr>
              <a:t>揪锦鲤</a:t>
            </a:r>
          </a:p>
        </p:txBody>
      </p:sp>
      <p:sp>
        <p:nvSpPr>
          <p:cNvPr id="24" name="椭圆 23">
            <a:extLst>
              <a:ext uri="{FF2B5EF4-FFF2-40B4-BE49-F238E27FC236}">
                <a16:creationId xmlns:a16="http://schemas.microsoft.com/office/drawing/2014/main" id="{19FB5407-C5F4-0579-7205-C55C3FDAB9E3}"/>
              </a:ext>
            </a:extLst>
          </p:cNvPr>
          <p:cNvSpPr/>
          <p:nvPr/>
        </p:nvSpPr>
        <p:spPr>
          <a:xfrm>
            <a:off x="695689" y="2764892"/>
            <a:ext cx="2170828" cy="2184472"/>
          </a:xfrm>
          <a:prstGeom prst="ellipse">
            <a:avLst/>
          </a:prstGeom>
          <a:gradFill flip="none" rotWithShape="1">
            <a:gsLst>
              <a:gs pos="36000">
                <a:schemeClr val="tx1"/>
              </a:gs>
              <a:gs pos="100000">
                <a:srgbClr val="0070C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4C837D35-B665-22B4-0958-7F8568414769}"/>
              </a:ext>
            </a:extLst>
          </p:cNvPr>
          <p:cNvSpPr txBox="1"/>
          <p:nvPr/>
        </p:nvSpPr>
        <p:spPr>
          <a:xfrm>
            <a:off x="761128" y="5069773"/>
            <a:ext cx="2039949" cy="868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/>
              <a:t>养肤型防晒</a:t>
            </a:r>
            <a:endParaRPr lang="en-US" altLang="zh-CN" sz="1600" b="1"/>
          </a:p>
          <a:p>
            <a:pPr algn="ctr">
              <a:lnSpc>
                <a:spcPct val="150000"/>
              </a:lnSpc>
            </a:pPr>
            <a:r>
              <a:rPr lang="zh-CN" altLang="en-US" sz="2000" b="1">
                <a:solidFill>
                  <a:srgbClr val="0070C0"/>
                </a:solidFill>
              </a:rPr>
              <a:t>先锋悦己人群</a:t>
            </a:r>
          </a:p>
        </p:txBody>
      </p:sp>
      <p:sp>
        <p:nvSpPr>
          <p:cNvPr id="27" name="任意多边形: 形状 26">
            <a:extLst>
              <a:ext uri="{FF2B5EF4-FFF2-40B4-BE49-F238E27FC236}">
                <a16:creationId xmlns:a16="http://schemas.microsoft.com/office/drawing/2014/main" id="{41A43CB8-0B7D-FF76-E4B0-91A78E55AF55}"/>
              </a:ext>
            </a:extLst>
          </p:cNvPr>
          <p:cNvSpPr/>
          <p:nvPr/>
        </p:nvSpPr>
        <p:spPr>
          <a:xfrm>
            <a:off x="1428613" y="3392641"/>
            <a:ext cx="704978" cy="928973"/>
          </a:xfrm>
          <a:custGeom>
            <a:avLst/>
            <a:gdLst>
              <a:gd name="connsiteX0" fmla="*/ 25692 w 445115"/>
              <a:gd name="connsiteY0" fmla="*/ 113350 h 604381"/>
              <a:gd name="connsiteX1" fmla="*/ 40308 w 445115"/>
              <a:gd name="connsiteY1" fmla="*/ 120803 h 604381"/>
              <a:gd name="connsiteX2" fmla="*/ 97514 w 445115"/>
              <a:gd name="connsiteY2" fmla="*/ 183377 h 604381"/>
              <a:gd name="connsiteX3" fmla="*/ 170800 w 445115"/>
              <a:gd name="connsiteY3" fmla="*/ 162192 h 604381"/>
              <a:gd name="connsiteX4" fmla="*/ 281603 w 445115"/>
              <a:gd name="connsiteY4" fmla="*/ 159462 h 604381"/>
              <a:gd name="connsiteX5" fmla="*/ 432550 w 445115"/>
              <a:gd name="connsiteY5" fmla="*/ 257637 h 604381"/>
              <a:gd name="connsiteX6" fmla="*/ 439988 w 445115"/>
              <a:gd name="connsiteY6" fmla="*/ 297824 h 604381"/>
              <a:gd name="connsiteX7" fmla="*/ 401813 w 445115"/>
              <a:gd name="connsiteY7" fmla="*/ 306451 h 604381"/>
              <a:gd name="connsiteX8" fmla="*/ 299104 w 445115"/>
              <a:gd name="connsiteY8" fmla="*/ 248027 h 604381"/>
              <a:gd name="connsiteX9" fmla="*/ 308839 w 445115"/>
              <a:gd name="connsiteY9" fmla="*/ 359416 h 604381"/>
              <a:gd name="connsiteX10" fmla="*/ 347123 w 445115"/>
              <a:gd name="connsiteY10" fmla="*/ 453987 h 604381"/>
              <a:gd name="connsiteX11" fmla="*/ 348107 w 445115"/>
              <a:gd name="connsiteY11" fmla="*/ 456608 h 604381"/>
              <a:gd name="connsiteX12" fmla="*/ 336185 w 445115"/>
              <a:gd name="connsiteY12" fmla="*/ 501272 h 604381"/>
              <a:gd name="connsiteX13" fmla="*/ 213568 w 445115"/>
              <a:gd name="connsiteY13" fmla="*/ 597045 h 604381"/>
              <a:gd name="connsiteX14" fmla="*/ 164893 w 445115"/>
              <a:gd name="connsiteY14" fmla="*/ 591039 h 604381"/>
              <a:gd name="connsiteX15" fmla="*/ 168722 w 445115"/>
              <a:gd name="connsiteY15" fmla="*/ 544081 h 604381"/>
              <a:gd name="connsiteX16" fmla="*/ 260383 w 445115"/>
              <a:gd name="connsiteY16" fmla="*/ 460648 h 604381"/>
              <a:gd name="connsiteX17" fmla="*/ 249664 w 445115"/>
              <a:gd name="connsiteY17" fmla="*/ 438261 h 604381"/>
              <a:gd name="connsiteX18" fmla="*/ 232491 w 445115"/>
              <a:gd name="connsiteY18" fmla="*/ 452240 h 604381"/>
              <a:gd name="connsiteX19" fmla="*/ 63278 w 445115"/>
              <a:gd name="connsiteY19" fmla="*/ 521585 h 604381"/>
              <a:gd name="connsiteX20" fmla="*/ 17994 w 445115"/>
              <a:gd name="connsiteY20" fmla="*/ 502692 h 604381"/>
              <a:gd name="connsiteX21" fmla="*/ 34839 w 445115"/>
              <a:gd name="connsiteY21" fmla="*/ 458464 h 604381"/>
              <a:gd name="connsiteX22" fmla="*/ 176378 w 445115"/>
              <a:gd name="connsiteY22" fmla="*/ 389447 h 604381"/>
              <a:gd name="connsiteX23" fmla="*/ 177363 w 445115"/>
              <a:gd name="connsiteY23" fmla="*/ 362910 h 604381"/>
              <a:gd name="connsiteX24" fmla="*/ 166096 w 445115"/>
              <a:gd name="connsiteY24" fmla="*/ 233721 h 604381"/>
              <a:gd name="connsiteX25" fmla="*/ 95655 w 445115"/>
              <a:gd name="connsiteY25" fmla="*/ 245406 h 604381"/>
              <a:gd name="connsiteX26" fmla="*/ 91717 w 445115"/>
              <a:gd name="connsiteY26" fmla="*/ 246061 h 604381"/>
              <a:gd name="connsiteX27" fmla="*/ 65794 w 445115"/>
              <a:gd name="connsiteY27" fmla="*/ 235468 h 604381"/>
              <a:gd name="connsiteX28" fmla="*/ 4321 w 445115"/>
              <a:gd name="connsiteY28" fmla="*/ 149852 h 604381"/>
              <a:gd name="connsiteX29" fmla="*/ 9680 w 445115"/>
              <a:gd name="connsiteY29" fmla="*/ 117527 h 604381"/>
              <a:gd name="connsiteX30" fmla="*/ 25692 w 445115"/>
              <a:gd name="connsiteY30" fmla="*/ 113350 h 604381"/>
              <a:gd name="connsiteX31" fmla="*/ 76058 w 445115"/>
              <a:gd name="connsiteY31" fmla="*/ 103020 h 604381"/>
              <a:gd name="connsiteX32" fmla="*/ 58995 w 445115"/>
              <a:gd name="connsiteY32" fmla="*/ 110063 h 604381"/>
              <a:gd name="connsiteX33" fmla="*/ 58011 w 445115"/>
              <a:gd name="connsiteY33" fmla="*/ 114977 h 604381"/>
              <a:gd name="connsiteX34" fmla="*/ 76058 w 445115"/>
              <a:gd name="connsiteY34" fmla="*/ 118253 h 604381"/>
              <a:gd name="connsiteX35" fmla="*/ 94105 w 445115"/>
              <a:gd name="connsiteY35" fmla="*/ 114977 h 604381"/>
              <a:gd name="connsiteX36" fmla="*/ 93121 w 445115"/>
              <a:gd name="connsiteY36" fmla="*/ 110063 h 604381"/>
              <a:gd name="connsiteX37" fmla="*/ 76058 w 445115"/>
              <a:gd name="connsiteY37" fmla="*/ 103020 h 604381"/>
              <a:gd name="connsiteX38" fmla="*/ 47073 w 445115"/>
              <a:gd name="connsiteY38" fmla="*/ 49897 h 604381"/>
              <a:gd name="connsiteX39" fmla="*/ 47073 w 445115"/>
              <a:gd name="connsiteY39" fmla="*/ 83966 h 604381"/>
              <a:gd name="connsiteX40" fmla="*/ 105152 w 445115"/>
              <a:gd name="connsiteY40" fmla="*/ 83966 h 604381"/>
              <a:gd name="connsiteX41" fmla="*/ 105152 w 445115"/>
              <a:gd name="connsiteY41" fmla="*/ 49897 h 604381"/>
              <a:gd name="connsiteX42" fmla="*/ 47073 w 445115"/>
              <a:gd name="connsiteY42" fmla="*/ 49897 h 604381"/>
              <a:gd name="connsiteX43" fmla="*/ 76058 w 445115"/>
              <a:gd name="connsiteY43" fmla="*/ 15610 h 604381"/>
              <a:gd name="connsiteX44" fmla="*/ 58011 w 445115"/>
              <a:gd name="connsiteY44" fmla="*/ 18886 h 604381"/>
              <a:gd name="connsiteX45" fmla="*/ 58995 w 445115"/>
              <a:gd name="connsiteY45" fmla="*/ 23800 h 604381"/>
              <a:gd name="connsiteX46" fmla="*/ 93121 w 445115"/>
              <a:gd name="connsiteY46" fmla="*/ 23800 h 604381"/>
              <a:gd name="connsiteX47" fmla="*/ 94105 w 445115"/>
              <a:gd name="connsiteY47" fmla="*/ 18886 h 604381"/>
              <a:gd name="connsiteX48" fmla="*/ 76058 w 445115"/>
              <a:gd name="connsiteY48" fmla="*/ 15610 h 604381"/>
              <a:gd name="connsiteX49" fmla="*/ 76058 w 445115"/>
              <a:gd name="connsiteY49" fmla="*/ 3599 h 604381"/>
              <a:gd name="connsiteX50" fmla="*/ 139496 w 445115"/>
              <a:gd name="connsiteY50" fmla="*/ 66932 h 604381"/>
              <a:gd name="connsiteX51" fmla="*/ 76058 w 445115"/>
              <a:gd name="connsiteY51" fmla="*/ 130264 h 604381"/>
              <a:gd name="connsiteX52" fmla="*/ 12619 w 445115"/>
              <a:gd name="connsiteY52" fmla="*/ 66932 h 604381"/>
              <a:gd name="connsiteX53" fmla="*/ 76058 w 445115"/>
              <a:gd name="connsiteY53" fmla="*/ 3599 h 604381"/>
              <a:gd name="connsiteX54" fmla="*/ 243721 w 445115"/>
              <a:gd name="connsiteY54" fmla="*/ 0 h 604381"/>
              <a:gd name="connsiteX55" fmla="*/ 316615 w 445115"/>
              <a:gd name="connsiteY55" fmla="*/ 72789 h 604381"/>
              <a:gd name="connsiteX56" fmla="*/ 243721 w 445115"/>
              <a:gd name="connsiteY56" fmla="*/ 145578 h 604381"/>
              <a:gd name="connsiteX57" fmla="*/ 170827 w 445115"/>
              <a:gd name="connsiteY57" fmla="*/ 72789 h 604381"/>
              <a:gd name="connsiteX58" fmla="*/ 243721 w 445115"/>
              <a:gd name="connsiteY58" fmla="*/ 0 h 604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445115" h="604381">
                <a:moveTo>
                  <a:pt x="25692" y="113350"/>
                </a:moveTo>
                <a:cubicBezTo>
                  <a:pt x="31174" y="113951"/>
                  <a:pt x="36425" y="116490"/>
                  <a:pt x="40308" y="120803"/>
                </a:cubicBezTo>
                <a:lnTo>
                  <a:pt x="97514" y="183377"/>
                </a:lnTo>
                <a:lnTo>
                  <a:pt x="170800" y="162192"/>
                </a:lnTo>
                <a:cubicBezTo>
                  <a:pt x="199895" y="154766"/>
                  <a:pt x="247914" y="148650"/>
                  <a:pt x="281603" y="159462"/>
                </a:cubicBezTo>
                <a:cubicBezTo>
                  <a:pt x="315293" y="170164"/>
                  <a:pt x="432550" y="257637"/>
                  <a:pt x="432550" y="257637"/>
                </a:cubicBezTo>
                <a:cubicBezTo>
                  <a:pt x="445785" y="266591"/>
                  <a:pt x="449066" y="284610"/>
                  <a:pt x="439988" y="297824"/>
                </a:cubicBezTo>
                <a:cubicBezTo>
                  <a:pt x="431456" y="310164"/>
                  <a:pt x="414720" y="313768"/>
                  <a:pt x="401813" y="306451"/>
                </a:cubicBezTo>
                <a:lnTo>
                  <a:pt x="299104" y="248027"/>
                </a:lnTo>
                <a:lnTo>
                  <a:pt x="308839" y="359416"/>
                </a:lnTo>
                <a:lnTo>
                  <a:pt x="347123" y="453987"/>
                </a:lnTo>
                <a:lnTo>
                  <a:pt x="348107" y="456608"/>
                </a:lnTo>
                <a:cubicBezTo>
                  <a:pt x="354670" y="472770"/>
                  <a:pt x="349310" y="490898"/>
                  <a:pt x="336185" y="501272"/>
                </a:cubicBezTo>
                <a:lnTo>
                  <a:pt x="213568" y="597045"/>
                </a:lnTo>
                <a:cubicBezTo>
                  <a:pt x="198473" y="608839"/>
                  <a:pt x="176706" y="606109"/>
                  <a:pt x="164893" y="591039"/>
                </a:cubicBezTo>
                <a:cubicBezTo>
                  <a:pt x="153627" y="576733"/>
                  <a:pt x="155596" y="556202"/>
                  <a:pt x="168722" y="544081"/>
                </a:cubicBezTo>
                <a:lnTo>
                  <a:pt x="260383" y="460648"/>
                </a:lnTo>
                <a:lnTo>
                  <a:pt x="249664" y="438261"/>
                </a:lnTo>
                <a:cubicBezTo>
                  <a:pt x="245398" y="444486"/>
                  <a:pt x="239491" y="449400"/>
                  <a:pt x="232491" y="452240"/>
                </a:cubicBezTo>
                <a:lnTo>
                  <a:pt x="63278" y="521585"/>
                </a:lnTo>
                <a:cubicBezTo>
                  <a:pt x="45558" y="528901"/>
                  <a:pt x="25213" y="520383"/>
                  <a:pt x="17994" y="502692"/>
                </a:cubicBezTo>
                <a:cubicBezTo>
                  <a:pt x="10993" y="485765"/>
                  <a:pt x="18541" y="466327"/>
                  <a:pt x="34839" y="458464"/>
                </a:cubicBezTo>
                <a:lnTo>
                  <a:pt x="176378" y="389447"/>
                </a:lnTo>
                <a:lnTo>
                  <a:pt x="177363" y="362910"/>
                </a:lnTo>
                <a:lnTo>
                  <a:pt x="166096" y="233721"/>
                </a:lnTo>
                <a:lnTo>
                  <a:pt x="95655" y="245406"/>
                </a:lnTo>
                <a:lnTo>
                  <a:pt x="91717" y="246061"/>
                </a:lnTo>
                <a:cubicBezTo>
                  <a:pt x="81435" y="247808"/>
                  <a:pt x="71481" y="243331"/>
                  <a:pt x="65794" y="235468"/>
                </a:cubicBezTo>
                <a:lnTo>
                  <a:pt x="4321" y="149852"/>
                </a:lnTo>
                <a:cubicBezTo>
                  <a:pt x="-3117" y="139477"/>
                  <a:pt x="-711" y="124953"/>
                  <a:pt x="9680" y="117527"/>
                </a:cubicBezTo>
                <a:cubicBezTo>
                  <a:pt x="14494" y="114087"/>
                  <a:pt x="20209" y="112749"/>
                  <a:pt x="25692" y="113350"/>
                </a:cubicBezTo>
                <a:close/>
                <a:moveTo>
                  <a:pt x="76058" y="103020"/>
                </a:moveTo>
                <a:cubicBezTo>
                  <a:pt x="70015" y="103020"/>
                  <a:pt x="63972" y="105368"/>
                  <a:pt x="58995" y="110063"/>
                </a:cubicBezTo>
                <a:cubicBezTo>
                  <a:pt x="58667" y="111810"/>
                  <a:pt x="58339" y="113339"/>
                  <a:pt x="58011" y="114977"/>
                </a:cubicBezTo>
                <a:cubicBezTo>
                  <a:pt x="63698" y="117052"/>
                  <a:pt x="69714" y="118253"/>
                  <a:pt x="76058" y="118253"/>
                </a:cubicBezTo>
                <a:cubicBezTo>
                  <a:pt x="82402" y="118253"/>
                  <a:pt x="88527" y="117052"/>
                  <a:pt x="94105" y="114977"/>
                </a:cubicBezTo>
                <a:cubicBezTo>
                  <a:pt x="93777" y="113339"/>
                  <a:pt x="93558" y="111810"/>
                  <a:pt x="93121" y="110063"/>
                </a:cubicBezTo>
                <a:cubicBezTo>
                  <a:pt x="88144" y="105368"/>
                  <a:pt x="82101" y="103020"/>
                  <a:pt x="76058" y="103020"/>
                </a:cubicBezTo>
                <a:close/>
                <a:moveTo>
                  <a:pt x="47073" y="49897"/>
                </a:moveTo>
                <a:cubicBezTo>
                  <a:pt x="37557" y="59834"/>
                  <a:pt x="37557" y="74029"/>
                  <a:pt x="47073" y="83966"/>
                </a:cubicBezTo>
                <a:cubicBezTo>
                  <a:pt x="67964" y="88443"/>
                  <a:pt x="84152" y="88443"/>
                  <a:pt x="105152" y="83966"/>
                </a:cubicBezTo>
                <a:cubicBezTo>
                  <a:pt x="114558" y="74029"/>
                  <a:pt x="114558" y="59834"/>
                  <a:pt x="105152" y="49897"/>
                </a:cubicBezTo>
                <a:cubicBezTo>
                  <a:pt x="84152" y="45420"/>
                  <a:pt x="67964" y="45420"/>
                  <a:pt x="47073" y="49897"/>
                </a:cubicBezTo>
                <a:close/>
                <a:moveTo>
                  <a:pt x="76058" y="15610"/>
                </a:moveTo>
                <a:cubicBezTo>
                  <a:pt x="69714" y="15610"/>
                  <a:pt x="63698" y="16812"/>
                  <a:pt x="58011" y="18886"/>
                </a:cubicBezTo>
                <a:cubicBezTo>
                  <a:pt x="58339" y="20524"/>
                  <a:pt x="58667" y="22162"/>
                  <a:pt x="58995" y="23800"/>
                </a:cubicBezTo>
                <a:cubicBezTo>
                  <a:pt x="68948" y="33191"/>
                  <a:pt x="83167" y="33191"/>
                  <a:pt x="93121" y="23800"/>
                </a:cubicBezTo>
                <a:cubicBezTo>
                  <a:pt x="93558" y="22162"/>
                  <a:pt x="93777" y="20524"/>
                  <a:pt x="94105" y="18886"/>
                </a:cubicBezTo>
                <a:cubicBezTo>
                  <a:pt x="88527" y="16812"/>
                  <a:pt x="82402" y="15610"/>
                  <a:pt x="76058" y="15610"/>
                </a:cubicBezTo>
                <a:close/>
                <a:moveTo>
                  <a:pt x="76058" y="3599"/>
                </a:moveTo>
                <a:cubicBezTo>
                  <a:pt x="111058" y="3599"/>
                  <a:pt x="139496" y="31990"/>
                  <a:pt x="139496" y="66932"/>
                </a:cubicBezTo>
                <a:cubicBezTo>
                  <a:pt x="139496" y="101874"/>
                  <a:pt x="111058" y="130264"/>
                  <a:pt x="76058" y="130264"/>
                </a:cubicBezTo>
                <a:cubicBezTo>
                  <a:pt x="41057" y="130264"/>
                  <a:pt x="12619" y="101874"/>
                  <a:pt x="12619" y="66932"/>
                </a:cubicBezTo>
                <a:cubicBezTo>
                  <a:pt x="12619" y="31990"/>
                  <a:pt x="41057" y="3599"/>
                  <a:pt x="76058" y="3599"/>
                </a:cubicBezTo>
                <a:close/>
                <a:moveTo>
                  <a:pt x="243721" y="0"/>
                </a:moveTo>
                <a:cubicBezTo>
                  <a:pt x="283979" y="0"/>
                  <a:pt x="316615" y="32589"/>
                  <a:pt x="316615" y="72789"/>
                </a:cubicBezTo>
                <a:cubicBezTo>
                  <a:pt x="316615" y="112989"/>
                  <a:pt x="283979" y="145578"/>
                  <a:pt x="243721" y="145578"/>
                </a:cubicBezTo>
                <a:cubicBezTo>
                  <a:pt x="203463" y="145578"/>
                  <a:pt x="170827" y="112989"/>
                  <a:pt x="170827" y="72789"/>
                </a:cubicBezTo>
                <a:cubicBezTo>
                  <a:pt x="170827" y="32589"/>
                  <a:pt x="203463" y="0"/>
                  <a:pt x="24372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67374036-85F1-1D72-87F3-E0112505F66E}"/>
              </a:ext>
            </a:extLst>
          </p:cNvPr>
          <p:cNvSpPr txBox="1"/>
          <p:nvPr/>
        </p:nvSpPr>
        <p:spPr>
          <a:xfrm>
            <a:off x="675911" y="1215092"/>
            <a:ext cx="1084017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28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彩妆</a:t>
            </a:r>
            <a:r>
              <a:rPr lang="en-US" altLang="zh-CN" sz="28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+</a:t>
            </a:r>
            <a:r>
              <a:rPr lang="zh-CN" altLang="en-US" sz="28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防晒：</a:t>
            </a:r>
            <a:r>
              <a:rPr lang="en-US" altLang="zh-CN" sz="28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“</a:t>
            </a:r>
            <a:r>
              <a:rPr lang="zh-CN" altLang="en-US" sz="28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十分钟精致法则”</a:t>
            </a:r>
            <a:endParaRPr lang="zh-CN" altLang="en-US" sz="2800" b="1">
              <a:solidFill>
                <a:srgbClr val="FFC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9F172A45-1935-691A-B0C3-F76160F18EA8}"/>
              </a:ext>
            </a:extLst>
          </p:cNvPr>
          <p:cNvSpPr/>
          <p:nvPr/>
        </p:nvSpPr>
        <p:spPr>
          <a:xfrm>
            <a:off x="9757832" y="2164712"/>
            <a:ext cx="1758256" cy="443575"/>
          </a:xfrm>
          <a:prstGeom prst="rect">
            <a:avLst/>
          </a:prstGeom>
          <a:noFill/>
          <a:ln w="12700">
            <a:gradFill flip="none" rotWithShape="1">
              <a:gsLst>
                <a:gs pos="0">
                  <a:srgbClr val="FBF5F7"/>
                </a:gs>
                <a:gs pos="100000">
                  <a:srgbClr val="0070C0"/>
                </a:gs>
              </a:gsLst>
              <a:lin ang="10800000" scaled="1"/>
              <a:tileRect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tx1"/>
                </a:solidFill>
              </a:rPr>
              <a:t>提效</a:t>
            </a:r>
          </a:p>
        </p:txBody>
      </p:sp>
      <p:sp>
        <p:nvSpPr>
          <p:cNvPr id="6" name="矩形: 圆角 5">
            <a:extLst>
              <a:ext uri="{FF2B5EF4-FFF2-40B4-BE49-F238E27FC236}">
                <a16:creationId xmlns:a16="http://schemas.microsoft.com/office/drawing/2014/main" id="{6CF06F6E-2D12-5F9D-2C29-55AE818AC852}"/>
              </a:ext>
            </a:extLst>
          </p:cNvPr>
          <p:cNvSpPr/>
          <p:nvPr/>
        </p:nvSpPr>
        <p:spPr>
          <a:xfrm>
            <a:off x="3448048" y="2169164"/>
            <a:ext cx="1570534" cy="443575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>
                <a:latin typeface="Arial" panose="020B0604020202020204" pitchFamily="34" charset="0"/>
                <a:ea typeface="微软雅黑" panose="020B0503020204020204" pitchFamily="34" charset="-122"/>
              </a:rPr>
              <a:t>买点</a:t>
            </a:r>
          </a:p>
        </p:txBody>
      </p:sp>
      <p:sp>
        <p:nvSpPr>
          <p:cNvPr id="8" name="矩形: 圆角 7">
            <a:extLst>
              <a:ext uri="{FF2B5EF4-FFF2-40B4-BE49-F238E27FC236}">
                <a16:creationId xmlns:a16="http://schemas.microsoft.com/office/drawing/2014/main" id="{C0B8AF5A-8268-FC6B-BBEA-1605C26063D5}"/>
              </a:ext>
            </a:extLst>
          </p:cNvPr>
          <p:cNvSpPr/>
          <p:nvPr/>
        </p:nvSpPr>
        <p:spPr>
          <a:xfrm>
            <a:off x="3448048" y="2725204"/>
            <a:ext cx="1570534" cy="443575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>
                <a:latin typeface="Arial" panose="020B0604020202020204" pitchFamily="34" charset="0"/>
                <a:ea typeface="微软雅黑" panose="020B0503020204020204" pitchFamily="34" charset="-122"/>
              </a:rPr>
              <a:t>在哪播</a:t>
            </a:r>
          </a:p>
        </p:txBody>
      </p:sp>
      <p:sp>
        <p:nvSpPr>
          <p:cNvPr id="9" name="矩形: 圆角 8">
            <a:extLst>
              <a:ext uri="{FF2B5EF4-FFF2-40B4-BE49-F238E27FC236}">
                <a16:creationId xmlns:a16="http://schemas.microsoft.com/office/drawing/2014/main" id="{ED43BF28-63F6-2C7A-DBF9-75B05C80F9BD}"/>
              </a:ext>
            </a:extLst>
          </p:cNvPr>
          <p:cNvSpPr/>
          <p:nvPr/>
        </p:nvSpPr>
        <p:spPr>
          <a:xfrm>
            <a:off x="3448048" y="3281244"/>
            <a:ext cx="1570534" cy="443575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>
                <a:latin typeface="Arial" panose="020B0604020202020204" pitchFamily="34" charset="0"/>
                <a:ea typeface="微软雅黑" panose="020B0503020204020204" pitchFamily="34" charset="-122"/>
              </a:rPr>
              <a:t>播什么</a:t>
            </a:r>
          </a:p>
        </p:txBody>
      </p:sp>
      <p:sp>
        <p:nvSpPr>
          <p:cNvPr id="12" name="矩形: 圆角 11">
            <a:extLst>
              <a:ext uri="{FF2B5EF4-FFF2-40B4-BE49-F238E27FC236}">
                <a16:creationId xmlns:a16="http://schemas.microsoft.com/office/drawing/2014/main" id="{05E09C13-CFAA-1B2C-6266-56E9382B470B}"/>
              </a:ext>
            </a:extLst>
          </p:cNvPr>
          <p:cNvSpPr/>
          <p:nvPr/>
        </p:nvSpPr>
        <p:spPr>
          <a:xfrm>
            <a:off x="3448048" y="3837284"/>
            <a:ext cx="1570534" cy="443575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>
                <a:latin typeface="Arial" panose="020B0604020202020204" pitchFamily="34" charset="0"/>
                <a:ea typeface="微软雅黑" panose="020B0503020204020204" pitchFamily="34" charset="-122"/>
              </a:rPr>
              <a:t>怎么播</a:t>
            </a:r>
          </a:p>
        </p:txBody>
      </p:sp>
      <p:sp>
        <p:nvSpPr>
          <p:cNvPr id="23" name="矩形: 圆角 22">
            <a:extLst>
              <a:ext uri="{FF2B5EF4-FFF2-40B4-BE49-F238E27FC236}">
                <a16:creationId xmlns:a16="http://schemas.microsoft.com/office/drawing/2014/main" id="{10E88488-DA24-4BC9-C20B-C73AF3286DEA}"/>
              </a:ext>
            </a:extLst>
          </p:cNvPr>
          <p:cNvSpPr/>
          <p:nvPr/>
        </p:nvSpPr>
        <p:spPr>
          <a:xfrm>
            <a:off x="3448048" y="4393324"/>
            <a:ext cx="1570534" cy="443575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>
                <a:latin typeface="Arial" panose="020B0604020202020204" pitchFamily="34" charset="0"/>
                <a:ea typeface="微软雅黑" panose="020B0503020204020204" pitchFamily="34" charset="-122"/>
              </a:rPr>
              <a:t>谁来播</a:t>
            </a:r>
          </a:p>
        </p:txBody>
      </p:sp>
      <p:sp>
        <p:nvSpPr>
          <p:cNvPr id="25" name="矩形: 圆角 24">
            <a:extLst>
              <a:ext uri="{FF2B5EF4-FFF2-40B4-BE49-F238E27FC236}">
                <a16:creationId xmlns:a16="http://schemas.microsoft.com/office/drawing/2014/main" id="{5CDE9D9A-0FF8-144D-BED1-3285F65DEFED}"/>
              </a:ext>
            </a:extLst>
          </p:cNvPr>
          <p:cNvSpPr/>
          <p:nvPr/>
        </p:nvSpPr>
        <p:spPr>
          <a:xfrm>
            <a:off x="3448048" y="4949364"/>
            <a:ext cx="1570534" cy="443575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>
                <a:latin typeface="Arial" panose="020B0604020202020204" pitchFamily="34" charset="0"/>
                <a:ea typeface="微软雅黑" panose="020B0503020204020204" pitchFamily="34" charset="-122"/>
              </a:rPr>
              <a:t>怎么说</a:t>
            </a:r>
          </a:p>
        </p:txBody>
      </p:sp>
      <p:sp>
        <p:nvSpPr>
          <p:cNvPr id="28" name="矩形: 圆角 27">
            <a:extLst>
              <a:ext uri="{FF2B5EF4-FFF2-40B4-BE49-F238E27FC236}">
                <a16:creationId xmlns:a16="http://schemas.microsoft.com/office/drawing/2014/main" id="{9DF1FB5D-43C8-EC80-8EB0-F0E9C1E54896}"/>
              </a:ext>
            </a:extLst>
          </p:cNvPr>
          <p:cNvSpPr/>
          <p:nvPr/>
        </p:nvSpPr>
        <p:spPr>
          <a:xfrm>
            <a:off x="3448048" y="5503468"/>
            <a:ext cx="1570534" cy="443575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>
                <a:latin typeface="Arial" panose="020B0604020202020204" pitchFamily="34" charset="0"/>
                <a:ea typeface="微软雅黑" panose="020B0503020204020204" pitchFamily="34" charset="-122"/>
              </a:rPr>
              <a:t>怎么互动</a:t>
            </a:r>
          </a:p>
        </p:txBody>
      </p:sp>
    </p:spTree>
    <p:extLst>
      <p:ext uri="{BB962C8B-B14F-4D97-AF65-F5344CB8AC3E}">
        <p14:creationId xmlns:p14="http://schemas.microsoft.com/office/powerpoint/2010/main" val="1225133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: 圆顶角 13">
            <a:extLst>
              <a:ext uri="{FF2B5EF4-FFF2-40B4-BE49-F238E27FC236}">
                <a16:creationId xmlns:a16="http://schemas.microsoft.com/office/drawing/2014/main" id="{5B2ECCE8-2DE9-BE43-B468-D17E0491952D}"/>
              </a:ext>
            </a:extLst>
          </p:cNvPr>
          <p:cNvSpPr/>
          <p:nvPr/>
        </p:nvSpPr>
        <p:spPr>
          <a:xfrm>
            <a:off x="1284055" y="1712794"/>
            <a:ext cx="9623890" cy="3877772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effectLst>
            <a:outerShdw blurRad="508000" dist="50800" dir="5400000" algn="ctr" rotWithShape="0">
              <a:schemeClr val="accent1">
                <a:alpha val="10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6" name="图片 15" descr="图片包含 户外, 水, 男人, 灯光&#10;&#10;AI 生成的内容可能不正确。">
            <a:extLst>
              <a:ext uri="{FF2B5EF4-FFF2-40B4-BE49-F238E27FC236}">
                <a16:creationId xmlns:a16="http://schemas.microsoft.com/office/drawing/2014/main" id="{CD04CBCA-5D1D-FD6B-2BCC-E427F22ACD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471" y="3394241"/>
            <a:ext cx="10246529" cy="3437860"/>
          </a:xfrm>
          <a:prstGeom prst="rect">
            <a:avLst/>
          </a:prstGeom>
        </p:spPr>
      </p:pic>
      <p:sp>
        <p:nvSpPr>
          <p:cNvPr id="17" name="TextBox 17">
            <a:extLst>
              <a:ext uri="{FF2B5EF4-FFF2-40B4-BE49-F238E27FC236}">
                <a16:creationId xmlns:a16="http://schemas.microsoft.com/office/drawing/2014/main" id="{E5FFDB9B-441B-672D-D200-0BDD7AC9795A}"/>
              </a:ext>
            </a:extLst>
          </p:cNvPr>
          <p:cNvSpPr txBox="1"/>
          <p:nvPr/>
        </p:nvSpPr>
        <p:spPr>
          <a:xfrm>
            <a:off x="2663823" y="4461595"/>
            <a:ext cx="6864355" cy="6294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Roboto Light" charset="0"/>
              </a:rPr>
              <a:t/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Roboto Light" charset="0"/>
              </a:rPr>
              <a:t/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9DA0A634-2661-2186-76DD-4921BF420EED}"/>
              </a:ext>
            </a:extLst>
          </p:cNvPr>
          <p:cNvSpPr txBox="1"/>
          <p:nvPr/>
        </p:nvSpPr>
        <p:spPr>
          <a:xfrm>
            <a:off x="1861203" y="3025766"/>
            <a:ext cx="846959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直播目标拆解精细执行</a:t>
            </a:r>
            <a:endParaRPr lang="zh-CN" altLang="en-US" sz="60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9" name="矩形: 圆角 18">
            <a:extLst>
              <a:ext uri="{FF2B5EF4-FFF2-40B4-BE49-F238E27FC236}">
                <a16:creationId xmlns:a16="http://schemas.microsoft.com/office/drawing/2014/main" id="{7A633BD7-2CCD-CB07-474D-29AC6C9F3A2A}"/>
              </a:ext>
            </a:extLst>
          </p:cNvPr>
          <p:cNvSpPr/>
          <p:nvPr/>
        </p:nvSpPr>
        <p:spPr>
          <a:xfrm>
            <a:off x="4754232" y="2126445"/>
            <a:ext cx="2683536" cy="72721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>
            <a:outerShdw blurRad="190500" dist="50800" dir="5400000" algn="ctr" rotWithShape="0">
              <a:schemeClr val="accent2">
                <a:alpha val="30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PART 04</a:t>
            </a:r>
            <a:endParaRPr lang="zh-CN" altLang="en-US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39097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8" grpId="1"/>
      <p:bldP spid="1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2FE241-6A89-50C3-CC92-EDB658C1CA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204772D0-02E3-B356-9C15-134E6548BAD4}"/>
              </a:ext>
            </a:extLst>
          </p:cNvPr>
          <p:cNvSpPr txBox="1"/>
          <p:nvPr/>
        </p:nvSpPr>
        <p:spPr>
          <a:xfrm>
            <a:off x="753856" y="307903"/>
            <a:ext cx="59279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</a:defRPr>
            </a:lvl1pPr>
          </a:lstStyle>
          <a:p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周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/</a:t>
            </a: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月度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/</a:t>
            </a: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季度目标设定</a:t>
            </a: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思源黑体 CN Medium" panose="020B0600000000000000" pitchFamily="34" charset="-122"/>
            </a:endParaRPr>
          </a:p>
        </p:txBody>
      </p:sp>
      <p:grpSp>
        <p:nvGrpSpPr>
          <p:cNvPr id="39" name="组合 38">
            <a:extLst>
              <a:ext uri="{FF2B5EF4-FFF2-40B4-BE49-F238E27FC236}">
                <a16:creationId xmlns:a16="http://schemas.microsoft.com/office/drawing/2014/main" id="{1F725768-EEA6-0A0C-A6AF-A427375184C5}"/>
              </a:ext>
            </a:extLst>
          </p:cNvPr>
          <p:cNvGrpSpPr/>
          <p:nvPr/>
        </p:nvGrpSpPr>
        <p:grpSpPr>
          <a:xfrm>
            <a:off x="773661" y="2131012"/>
            <a:ext cx="10644678" cy="3286294"/>
            <a:chOff x="692444" y="2570761"/>
            <a:chExt cx="10644678" cy="3286294"/>
          </a:xfrm>
        </p:grpSpPr>
        <p:sp>
          <p:nvSpPr>
            <p:cNvPr id="8" name="梯形 7">
              <a:extLst>
                <a:ext uri="{FF2B5EF4-FFF2-40B4-BE49-F238E27FC236}">
                  <a16:creationId xmlns:a16="http://schemas.microsoft.com/office/drawing/2014/main" id="{34C1B056-D319-4D52-BC16-891797A361A1}"/>
                </a:ext>
              </a:extLst>
            </p:cNvPr>
            <p:cNvSpPr/>
            <p:nvPr/>
          </p:nvSpPr>
          <p:spPr>
            <a:xfrm rot="10800000">
              <a:off x="1002380" y="3883169"/>
              <a:ext cx="1927885" cy="588472"/>
            </a:xfrm>
            <a:prstGeom prst="trapezoid">
              <a:avLst>
                <a:gd name="adj" fmla="val 28537"/>
              </a:avLst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FFC000"/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圆柱体 14">
              <a:extLst>
                <a:ext uri="{FF2B5EF4-FFF2-40B4-BE49-F238E27FC236}">
                  <a16:creationId xmlns:a16="http://schemas.microsoft.com/office/drawing/2014/main" id="{7E6CEB17-CA56-A28F-F6F6-90F7257D22AC}"/>
                </a:ext>
              </a:extLst>
            </p:cNvPr>
            <p:cNvSpPr/>
            <p:nvPr/>
          </p:nvSpPr>
          <p:spPr>
            <a:xfrm>
              <a:off x="854878" y="4409089"/>
              <a:ext cx="2222888" cy="763204"/>
            </a:xfrm>
            <a:prstGeom prst="can">
              <a:avLst>
                <a:gd name="adj" fmla="val 43497"/>
              </a:avLst>
            </a:prstGeom>
            <a:gradFill>
              <a:gsLst>
                <a:gs pos="0">
                  <a:schemeClr val="accent4">
                    <a:lumMod val="40000"/>
                    <a:lumOff val="60000"/>
                    <a:alpha val="44000"/>
                  </a:schemeClr>
                </a:gs>
                <a:gs pos="100000">
                  <a:srgbClr val="FFC000"/>
                </a:gs>
              </a:gsLst>
              <a:lin ang="1620000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任意多边形: 形状 19">
              <a:extLst>
                <a:ext uri="{FF2B5EF4-FFF2-40B4-BE49-F238E27FC236}">
                  <a16:creationId xmlns:a16="http://schemas.microsoft.com/office/drawing/2014/main" id="{AC039AE4-14BD-C745-A542-C8D371E9DC67}"/>
                </a:ext>
              </a:extLst>
            </p:cNvPr>
            <p:cNvSpPr/>
            <p:nvPr/>
          </p:nvSpPr>
          <p:spPr>
            <a:xfrm>
              <a:off x="692444" y="4599920"/>
              <a:ext cx="2547756" cy="381542"/>
            </a:xfrm>
            <a:custGeom>
              <a:avLst/>
              <a:gdLst>
                <a:gd name="connsiteX0" fmla="*/ 172695 w 2547756"/>
                <a:gd name="connsiteY0" fmla="*/ 0 h 381542"/>
                <a:gd name="connsiteX1" fmla="*/ 2375061 w 2547756"/>
                <a:gd name="connsiteY1" fmla="*/ 0 h 381542"/>
                <a:gd name="connsiteX2" fmla="*/ 2394006 w 2547756"/>
                <a:gd name="connsiteY2" fmla="*/ 6222 h 381542"/>
                <a:gd name="connsiteX3" fmla="*/ 2547756 w 2547756"/>
                <a:gd name="connsiteY3" fmla="*/ 127374 h 381542"/>
                <a:gd name="connsiteX4" fmla="*/ 1273878 w 2547756"/>
                <a:gd name="connsiteY4" fmla="*/ 381542 h 381542"/>
                <a:gd name="connsiteX5" fmla="*/ 0 w 2547756"/>
                <a:gd name="connsiteY5" fmla="*/ 127374 h 381542"/>
                <a:gd name="connsiteX6" fmla="*/ 153750 w 2547756"/>
                <a:gd name="connsiteY6" fmla="*/ 6222 h 381542"/>
                <a:gd name="connsiteX7" fmla="*/ 172695 w 2547756"/>
                <a:gd name="connsiteY7" fmla="*/ 0 h 3815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547756" h="381542">
                  <a:moveTo>
                    <a:pt x="172695" y="0"/>
                  </a:moveTo>
                  <a:lnTo>
                    <a:pt x="2375061" y="0"/>
                  </a:lnTo>
                  <a:lnTo>
                    <a:pt x="2394006" y="6222"/>
                  </a:lnTo>
                  <a:cubicBezTo>
                    <a:pt x="2492059" y="42237"/>
                    <a:pt x="2547756" y="83508"/>
                    <a:pt x="2547756" y="127374"/>
                  </a:cubicBezTo>
                  <a:cubicBezTo>
                    <a:pt x="2547756" y="267747"/>
                    <a:pt x="1977421" y="381542"/>
                    <a:pt x="1273878" y="381542"/>
                  </a:cubicBezTo>
                  <a:cubicBezTo>
                    <a:pt x="570335" y="381542"/>
                    <a:pt x="0" y="267747"/>
                    <a:pt x="0" y="127374"/>
                  </a:cubicBezTo>
                  <a:cubicBezTo>
                    <a:pt x="0" y="83508"/>
                    <a:pt x="55697" y="42237"/>
                    <a:pt x="153750" y="6222"/>
                  </a:cubicBezTo>
                  <a:lnTo>
                    <a:pt x="172695" y="0"/>
                  </a:lnTo>
                  <a:close/>
                </a:path>
              </a:pathLst>
            </a:custGeom>
            <a:noFill/>
            <a:ln w="19050"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100000">
                    <a:srgbClr val="FFC000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3" name="梯形 22">
              <a:extLst>
                <a:ext uri="{FF2B5EF4-FFF2-40B4-BE49-F238E27FC236}">
                  <a16:creationId xmlns:a16="http://schemas.microsoft.com/office/drawing/2014/main" id="{85ADDD02-6B96-CA98-C5A5-61B8524C85A0}"/>
                </a:ext>
              </a:extLst>
            </p:cNvPr>
            <p:cNvSpPr/>
            <p:nvPr/>
          </p:nvSpPr>
          <p:spPr>
            <a:xfrm rot="10800000">
              <a:off x="5132058" y="3883169"/>
              <a:ext cx="1927885" cy="588472"/>
            </a:xfrm>
            <a:prstGeom prst="trapezoid">
              <a:avLst>
                <a:gd name="adj" fmla="val 28537"/>
              </a:avLst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00B0F0">
                    <a:alpha val="19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圆柱体 23">
              <a:extLst>
                <a:ext uri="{FF2B5EF4-FFF2-40B4-BE49-F238E27FC236}">
                  <a16:creationId xmlns:a16="http://schemas.microsoft.com/office/drawing/2014/main" id="{24133126-7F74-BFEC-79E0-B882288549BB}"/>
                </a:ext>
              </a:extLst>
            </p:cNvPr>
            <p:cNvSpPr/>
            <p:nvPr/>
          </p:nvSpPr>
          <p:spPr>
            <a:xfrm>
              <a:off x="4984556" y="4409089"/>
              <a:ext cx="2222888" cy="763204"/>
            </a:xfrm>
            <a:prstGeom prst="can">
              <a:avLst>
                <a:gd name="adj" fmla="val 43497"/>
              </a:avLst>
            </a:prstGeom>
            <a:gradFill>
              <a:gsLst>
                <a:gs pos="0">
                  <a:srgbClr val="CCD7E6"/>
                </a:gs>
                <a:gs pos="100000">
                  <a:srgbClr val="00B0F0"/>
                </a:gs>
              </a:gsLst>
              <a:lin ang="1620000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任意多边形: 形状 24">
              <a:extLst>
                <a:ext uri="{FF2B5EF4-FFF2-40B4-BE49-F238E27FC236}">
                  <a16:creationId xmlns:a16="http://schemas.microsoft.com/office/drawing/2014/main" id="{0C3DCF7F-A4E6-3D5E-92FD-F65892380714}"/>
                </a:ext>
              </a:extLst>
            </p:cNvPr>
            <p:cNvSpPr/>
            <p:nvPr/>
          </p:nvSpPr>
          <p:spPr>
            <a:xfrm>
              <a:off x="4822122" y="4599920"/>
              <a:ext cx="2547756" cy="381542"/>
            </a:xfrm>
            <a:custGeom>
              <a:avLst/>
              <a:gdLst>
                <a:gd name="connsiteX0" fmla="*/ 172695 w 2547756"/>
                <a:gd name="connsiteY0" fmla="*/ 0 h 381542"/>
                <a:gd name="connsiteX1" fmla="*/ 2375061 w 2547756"/>
                <a:gd name="connsiteY1" fmla="*/ 0 h 381542"/>
                <a:gd name="connsiteX2" fmla="*/ 2394006 w 2547756"/>
                <a:gd name="connsiteY2" fmla="*/ 6222 h 381542"/>
                <a:gd name="connsiteX3" fmla="*/ 2547756 w 2547756"/>
                <a:gd name="connsiteY3" fmla="*/ 127374 h 381542"/>
                <a:gd name="connsiteX4" fmla="*/ 1273878 w 2547756"/>
                <a:gd name="connsiteY4" fmla="*/ 381542 h 381542"/>
                <a:gd name="connsiteX5" fmla="*/ 0 w 2547756"/>
                <a:gd name="connsiteY5" fmla="*/ 127374 h 381542"/>
                <a:gd name="connsiteX6" fmla="*/ 153750 w 2547756"/>
                <a:gd name="connsiteY6" fmla="*/ 6222 h 381542"/>
                <a:gd name="connsiteX7" fmla="*/ 172695 w 2547756"/>
                <a:gd name="connsiteY7" fmla="*/ 0 h 3815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547756" h="381542">
                  <a:moveTo>
                    <a:pt x="172695" y="0"/>
                  </a:moveTo>
                  <a:lnTo>
                    <a:pt x="2375061" y="0"/>
                  </a:lnTo>
                  <a:lnTo>
                    <a:pt x="2394006" y="6222"/>
                  </a:lnTo>
                  <a:cubicBezTo>
                    <a:pt x="2492059" y="42237"/>
                    <a:pt x="2547756" y="83508"/>
                    <a:pt x="2547756" y="127374"/>
                  </a:cubicBezTo>
                  <a:cubicBezTo>
                    <a:pt x="2547756" y="267747"/>
                    <a:pt x="1977421" y="381542"/>
                    <a:pt x="1273878" y="381542"/>
                  </a:cubicBezTo>
                  <a:cubicBezTo>
                    <a:pt x="570335" y="381542"/>
                    <a:pt x="0" y="267747"/>
                    <a:pt x="0" y="127374"/>
                  </a:cubicBezTo>
                  <a:cubicBezTo>
                    <a:pt x="0" y="83508"/>
                    <a:pt x="55697" y="42237"/>
                    <a:pt x="153750" y="6222"/>
                  </a:cubicBezTo>
                  <a:lnTo>
                    <a:pt x="172695" y="0"/>
                  </a:lnTo>
                  <a:close/>
                </a:path>
              </a:pathLst>
            </a:custGeom>
            <a:noFill/>
            <a:ln w="19050"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100000">
                    <a:srgbClr val="00B0F0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6" name="梯形 25">
              <a:extLst>
                <a:ext uri="{FF2B5EF4-FFF2-40B4-BE49-F238E27FC236}">
                  <a16:creationId xmlns:a16="http://schemas.microsoft.com/office/drawing/2014/main" id="{2B821E69-B6FC-DA6E-D8EC-8394B30D65A4}"/>
                </a:ext>
              </a:extLst>
            </p:cNvPr>
            <p:cNvSpPr/>
            <p:nvPr/>
          </p:nvSpPr>
          <p:spPr>
            <a:xfrm rot="10800000">
              <a:off x="9099302" y="3883169"/>
              <a:ext cx="1927885" cy="588472"/>
            </a:xfrm>
            <a:prstGeom prst="trapezoid">
              <a:avLst>
                <a:gd name="adj" fmla="val 28537"/>
              </a:avLst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00B050"/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圆柱体 26">
              <a:extLst>
                <a:ext uri="{FF2B5EF4-FFF2-40B4-BE49-F238E27FC236}">
                  <a16:creationId xmlns:a16="http://schemas.microsoft.com/office/drawing/2014/main" id="{45559DB5-1503-2F31-E24A-E10B7C67EB7E}"/>
                </a:ext>
              </a:extLst>
            </p:cNvPr>
            <p:cNvSpPr/>
            <p:nvPr/>
          </p:nvSpPr>
          <p:spPr>
            <a:xfrm>
              <a:off x="8951800" y="4409089"/>
              <a:ext cx="2222888" cy="763204"/>
            </a:xfrm>
            <a:prstGeom prst="can">
              <a:avLst>
                <a:gd name="adj" fmla="val 43497"/>
              </a:avLst>
            </a:prstGeom>
            <a:gradFill>
              <a:gsLst>
                <a:gs pos="0">
                  <a:srgbClr val="00B050"/>
                </a:gs>
                <a:gs pos="100000">
                  <a:srgbClr val="92D050">
                    <a:alpha val="46000"/>
                  </a:srgb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任意多边形: 形状 27">
              <a:extLst>
                <a:ext uri="{FF2B5EF4-FFF2-40B4-BE49-F238E27FC236}">
                  <a16:creationId xmlns:a16="http://schemas.microsoft.com/office/drawing/2014/main" id="{46911223-5146-E697-37EA-898130580461}"/>
                </a:ext>
              </a:extLst>
            </p:cNvPr>
            <p:cNvSpPr/>
            <p:nvPr/>
          </p:nvSpPr>
          <p:spPr>
            <a:xfrm>
              <a:off x="8789366" y="4599920"/>
              <a:ext cx="2547756" cy="381542"/>
            </a:xfrm>
            <a:custGeom>
              <a:avLst/>
              <a:gdLst>
                <a:gd name="connsiteX0" fmla="*/ 172695 w 2547756"/>
                <a:gd name="connsiteY0" fmla="*/ 0 h 381542"/>
                <a:gd name="connsiteX1" fmla="*/ 2375061 w 2547756"/>
                <a:gd name="connsiteY1" fmla="*/ 0 h 381542"/>
                <a:gd name="connsiteX2" fmla="*/ 2394006 w 2547756"/>
                <a:gd name="connsiteY2" fmla="*/ 6222 h 381542"/>
                <a:gd name="connsiteX3" fmla="*/ 2547756 w 2547756"/>
                <a:gd name="connsiteY3" fmla="*/ 127374 h 381542"/>
                <a:gd name="connsiteX4" fmla="*/ 1273878 w 2547756"/>
                <a:gd name="connsiteY4" fmla="*/ 381542 h 381542"/>
                <a:gd name="connsiteX5" fmla="*/ 0 w 2547756"/>
                <a:gd name="connsiteY5" fmla="*/ 127374 h 381542"/>
                <a:gd name="connsiteX6" fmla="*/ 153750 w 2547756"/>
                <a:gd name="connsiteY6" fmla="*/ 6222 h 381542"/>
                <a:gd name="connsiteX7" fmla="*/ 172695 w 2547756"/>
                <a:gd name="connsiteY7" fmla="*/ 0 h 3815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547756" h="381542">
                  <a:moveTo>
                    <a:pt x="172695" y="0"/>
                  </a:moveTo>
                  <a:lnTo>
                    <a:pt x="2375061" y="0"/>
                  </a:lnTo>
                  <a:lnTo>
                    <a:pt x="2394006" y="6222"/>
                  </a:lnTo>
                  <a:cubicBezTo>
                    <a:pt x="2492059" y="42237"/>
                    <a:pt x="2547756" y="83508"/>
                    <a:pt x="2547756" y="127374"/>
                  </a:cubicBezTo>
                  <a:cubicBezTo>
                    <a:pt x="2547756" y="267747"/>
                    <a:pt x="1977421" y="381542"/>
                    <a:pt x="1273878" y="381542"/>
                  </a:cubicBezTo>
                  <a:cubicBezTo>
                    <a:pt x="570335" y="381542"/>
                    <a:pt x="0" y="267747"/>
                    <a:pt x="0" y="127374"/>
                  </a:cubicBezTo>
                  <a:cubicBezTo>
                    <a:pt x="0" y="83508"/>
                    <a:pt x="55697" y="42237"/>
                    <a:pt x="153750" y="6222"/>
                  </a:cubicBezTo>
                  <a:lnTo>
                    <a:pt x="172695" y="0"/>
                  </a:lnTo>
                  <a:close/>
                </a:path>
              </a:pathLst>
            </a:custGeom>
            <a:noFill/>
            <a:ln w="19050"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任意多边形: 形状 28">
              <a:extLst>
                <a:ext uri="{FF2B5EF4-FFF2-40B4-BE49-F238E27FC236}">
                  <a16:creationId xmlns:a16="http://schemas.microsoft.com/office/drawing/2014/main" id="{BADC38BE-584B-E716-07DD-0F316F8C7149}"/>
                </a:ext>
              </a:extLst>
            </p:cNvPr>
            <p:cNvSpPr/>
            <p:nvPr/>
          </p:nvSpPr>
          <p:spPr>
            <a:xfrm>
              <a:off x="1508234" y="2570761"/>
              <a:ext cx="948162" cy="945850"/>
            </a:xfrm>
            <a:custGeom>
              <a:avLst/>
              <a:gdLst>
                <a:gd name="connsiteX0" fmla="*/ 488334 w 607780"/>
                <a:gd name="connsiteY0" fmla="*/ 335343 h 608415"/>
                <a:gd name="connsiteX1" fmla="*/ 334222 w 607780"/>
                <a:gd name="connsiteY1" fmla="*/ 489140 h 608415"/>
                <a:gd name="connsiteX2" fmla="*/ 334222 w 607780"/>
                <a:gd name="connsiteY2" fmla="*/ 544074 h 608415"/>
                <a:gd name="connsiteX3" fmla="*/ 543347 w 607780"/>
                <a:gd name="connsiteY3" fmla="*/ 335343 h 608415"/>
                <a:gd name="connsiteX4" fmla="*/ 303079 w 607780"/>
                <a:gd name="connsiteY4" fmla="*/ 235618 h 608415"/>
                <a:gd name="connsiteX5" fmla="*/ 371810 w 607780"/>
                <a:gd name="connsiteY5" fmla="*/ 304243 h 608415"/>
                <a:gd name="connsiteX6" fmla="*/ 303079 w 607780"/>
                <a:gd name="connsiteY6" fmla="*/ 372868 h 608415"/>
                <a:gd name="connsiteX7" fmla="*/ 234348 w 607780"/>
                <a:gd name="connsiteY7" fmla="*/ 304243 h 608415"/>
                <a:gd name="connsiteX8" fmla="*/ 303079 w 607780"/>
                <a:gd name="connsiteY8" fmla="*/ 235618 h 608415"/>
                <a:gd name="connsiteX9" fmla="*/ 303136 w 607780"/>
                <a:gd name="connsiteY9" fmla="*/ 0 h 608415"/>
                <a:gd name="connsiteX10" fmla="*/ 607780 w 607780"/>
                <a:gd name="connsiteY10" fmla="*/ 304207 h 608415"/>
                <a:gd name="connsiteX11" fmla="*/ 303136 w 607780"/>
                <a:gd name="connsiteY11" fmla="*/ 608415 h 608415"/>
                <a:gd name="connsiteX12" fmla="*/ 0 w 607780"/>
                <a:gd name="connsiteY12" fmla="*/ 335249 h 608415"/>
                <a:gd name="connsiteX13" fmla="*/ 62926 w 607780"/>
                <a:gd name="connsiteY13" fmla="*/ 335249 h 608415"/>
                <a:gd name="connsiteX14" fmla="*/ 272050 w 607780"/>
                <a:gd name="connsiteY14" fmla="*/ 544074 h 608415"/>
                <a:gd name="connsiteX15" fmla="*/ 272050 w 607780"/>
                <a:gd name="connsiteY15" fmla="*/ 489140 h 608415"/>
                <a:gd name="connsiteX16" fmla="*/ 115113 w 607780"/>
                <a:gd name="connsiteY16" fmla="*/ 304207 h 608415"/>
                <a:gd name="connsiteX17" fmla="*/ 303136 w 607780"/>
                <a:gd name="connsiteY17" fmla="*/ 116547 h 608415"/>
                <a:gd name="connsiteX18" fmla="*/ 413728 w 607780"/>
                <a:gd name="connsiteY18" fmla="*/ 152668 h 608415"/>
                <a:gd name="connsiteX19" fmla="*/ 368888 w 607780"/>
                <a:gd name="connsiteY19" fmla="*/ 197443 h 608415"/>
                <a:gd name="connsiteX20" fmla="*/ 303136 w 607780"/>
                <a:gd name="connsiteY20" fmla="*/ 178630 h 608415"/>
                <a:gd name="connsiteX21" fmla="*/ 177379 w 607780"/>
                <a:gd name="connsiteY21" fmla="*/ 304207 h 608415"/>
                <a:gd name="connsiteX22" fmla="*/ 303136 w 607780"/>
                <a:gd name="connsiteY22" fmla="*/ 429785 h 608415"/>
                <a:gd name="connsiteX23" fmla="*/ 428894 w 607780"/>
                <a:gd name="connsiteY23" fmla="*/ 304207 h 608415"/>
                <a:gd name="connsiteX24" fmla="*/ 412220 w 607780"/>
                <a:gd name="connsiteY24" fmla="*/ 242030 h 608415"/>
                <a:gd name="connsiteX25" fmla="*/ 457154 w 607780"/>
                <a:gd name="connsiteY25" fmla="*/ 197161 h 608415"/>
                <a:gd name="connsiteX26" fmla="*/ 488334 w 607780"/>
                <a:gd name="connsiteY26" fmla="*/ 273166 h 608415"/>
                <a:gd name="connsiteX27" fmla="*/ 543347 w 607780"/>
                <a:gd name="connsiteY27" fmla="*/ 273166 h 608415"/>
                <a:gd name="connsiteX28" fmla="*/ 303136 w 607780"/>
                <a:gd name="connsiteY28" fmla="*/ 62177 h 608415"/>
                <a:gd name="connsiteX29" fmla="*/ 62926 w 607780"/>
                <a:gd name="connsiteY29" fmla="*/ 273166 h 608415"/>
                <a:gd name="connsiteX30" fmla="*/ 0 w 607780"/>
                <a:gd name="connsiteY30" fmla="*/ 273166 h 608415"/>
                <a:gd name="connsiteX31" fmla="*/ 303136 w 607780"/>
                <a:gd name="connsiteY31" fmla="*/ 0 h 608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607780" h="608415">
                  <a:moveTo>
                    <a:pt x="488334" y="335343"/>
                  </a:moveTo>
                  <a:cubicBezTo>
                    <a:pt x="475146" y="413888"/>
                    <a:pt x="412974" y="475971"/>
                    <a:pt x="334222" y="489140"/>
                  </a:cubicBezTo>
                  <a:lnTo>
                    <a:pt x="334222" y="544074"/>
                  </a:lnTo>
                  <a:cubicBezTo>
                    <a:pt x="443024" y="530059"/>
                    <a:pt x="529311" y="443895"/>
                    <a:pt x="543347" y="335343"/>
                  </a:cubicBezTo>
                  <a:close/>
                  <a:moveTo>
                    <a:pt x="303079" y="235618"/>
                  </a:moveTo>
                  <a:cubicBezTo>
                    <a:pt x="341038" y="235618"/>
                    <a:pt x="371810" y="266342"/>
                    <a:pt x="371810" y="304243"/>
                  </a:cubicBezTo>
                  <a:cubicBezTo>
                    <a:pt x="371810" y="342144"/>
                    <a:pt x="341038" y="372868"/>
                    <a:pt x="303079" y="372868"/>
                  </a:cubicBezTo>
                  <a:cubicBezTo>
                    <a:pt x="265120" y="372868"/>
                    <a:pt x="234348" y="342144"/>
                    <a:pt x="234348" y="304243"/>
                  </a:cubicBezTo>
                  <a:cubicBezTo>
                    <a:pt x="234348" y="266342"/>
                    <a:pt x="265120" y="235618"/>
                    <a:pt x="303079" y="235618"/>
                  </a:cubicBezTo>
                  <a:close/>
                  <a:moveTo>
                    <a:pt x="303136" y="0"/>
                  </a:moveTo>
                  <a:cubicBezTo>
                    <a:pt x="471095" y="0"/>
                    <a:pt x="607780" y="136489"/>
                    <a:pt x="607780" y="304207"/>
                  </a:cubicBezTo>
                  <a:cubicBezTo>
                    <a:pt x="607780" y="472020"/>
                    <a:pt x="471095" y="608415"/>
                    <a:pt x="303136" y="608415"/>
                  </a:cubicBezTo>
                  <a:cubicBezTo>
                    <a:pt x="145634" y="608415"/>
                    <a:pt x="15637" y="488482"/>
                    <a:pt x="0" y="335249"/>
                  </a:cubicBezTo>
                  <a:lnTo>
                    <a:pt x="62926" y="335249"/>
                  </a:lnTo>
                  <a:cubicBezTo>
                    <a:pt x="76962" y="443895"/>
                    <a:pt x="163249" y="530059"/>
                    <a:pt x="272050" y="544074"/>
                  </a:cubicBezTo>
                  <a:lnTo>
                    <a:pt x="272050" y="489140"/>
                  </a:lnTo>
                  <a:cubicBezTo>
                    <a:pt x="183125" y="474278"/>
                    <a:pt x="115113" y="397144"/>
                    <a:pt x="115113" y="304207"/>
                  </a:cubicBezTo>
                  <a:cubicBezTo>
                    <a:pt x="115113" y="200736"/>
                    <a:pt x="199422" y="116547"/>
                    <a:pt x="303136" y="116547"/>
                  </a:cubicBezTo>
                  <a:cubicBezTo>
                    <a:pt x="344490" y="116547"/>
                    <a:pt x="382641" y="129998"/>
                    <a:pt x="413728" y="152668"/>
                  </a:cubicBezTo>
                  <a:lnTo>
                    <a:pt x="368888" y="197443"/>
                  </a:lnTo>
                  <a:cubicBezTo>
                    <a:pt x="349766" y="185591"/>
                    <a:pt x="327252" y="178630"/>
                    <a:pt x="303136" y="178630"/>
                  </a:cubicBezTo>
                  <a:cubicBezTo>
                    <a:pt x="233805" y="178630"/>
                    <a:pt x="177379" y="234975"/>
                    <a:pt x="177379" y="304207"/>
                  </a:cubicBezTo>
                  <a:cubicBezTo>
                    <a:pt x="177379" y="373440"/>
                    <a:pt x="233805" y="429785"/>
                    <a:pt x="303136" y="429785"/>
                  </a:cubicBezTo>
                  <a:cubicBezTo>
                    <a:pt x="372468" y="429785"/>
                    <a:pt x="428894" y="373440"/>
                    <a:pt x="428894" y="304207"/>
                  </a:cubicBezTo>
                  <a:cubicBezTo>
                    <a:pt x="428894" y="281632"/>
                    <a:pt x="422771" y="260373"/>
                    <a:pt x="412220" y="242030"/>
                  </a:cubicBezTo>
                  <a:lnTo>
                    <a:pt x="457154" y="197161"/>
                  </a:lnTo>
                  <a:cubicBezTo>
                    <a:pt x="472791" y="219455"/>
                    <a:pt x="483624" y="245229"/>
                    <a:pt x="488334" y="273166"/>
                  </a:cubicBezTo>
                  <a:lnTo>
                    <a:pt x="543347" y="273166"/>
                  </a:lnTo>
                  <a:cubicBezTo>
                    <a:pt x="527992" y="154361"/>
                    <a:pt x="426256" y="62177"/>
                    <a:pt x="303136" y="62177"/>
                  </a:cubicBezTo>
                  <a:cubicBezTo>
                    <a:pt x="180017" y="62177"/>
                    <a:pt x="78280" y="154361"/>
                    <a:pt x="62926" y="273166"/>
                  </a:cubicBezTo>
                  <a:lnTo>
                    <a:pt x="0" y="273166"/>
                  </a:lnTo>
                  <a:cubicBezTo>
                    <a:pt x="15637" y="119933"/>
                    <a:pt x="145634" y="0"/>
                    <a:pt x="303136" y="0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任意多边形: 形状 29">
              <a:extLst>
                <a:ext uri="{FF2B5EF4-FFF2-40B4-BE49-F238E27FC236}">
                  <a16:creationId xmlns:a16="http://schemas.microsoft.com/office/drawing/2014/main" id="{FC163CB4-F468-ACEC-03E1-8F90D8A065DC}"/>
                </a:ext>
              </a:extLst>
            </p:cNvPr>
            <p:cNvSpPr/>
            <p:nvPr/>
          </p:nvSpPr>
          <p:spPr>
            <a:xfrm>
              <a:off x="5683381" y="2570762"/>
              <a:ext cx="784851" cy="945850"/>
            </a:xfrm>
            <a:custGeom>
              <a:avLst/>
              <a:gdLst>
                <a:gd name="connsiteX0" fmla="*/ 310649 w 503096"/>
                <a:gd name="connsiteY0" fmla="*/ 116509 h 608415"/>
                <a:gd name="connsiteX1" fmla="*/ 383720 w 503096"/>
                <a:gd name="connsiteY1" fmla="*/ 141486 h 608415"/>
                <a:gd name="connsiteX2" fmla="*/ 404867 w 503096"/>
                <a:gd name="connsiteY2" fmla="*/ 184601 h 608415"/>
                <a:gd name="connsiteX3" fmla="*/ 393747 w 503096"/>
                <a:gd name="connsiteY3" fmla="*/ 217111 h 608415"/>
                <a:gd name="connsiteX4" fmla="*/ 338547 w 503096"/>
                <a:gd name="connsiteY4" fmla="*/ 149515 h 608415"/>
                <a:gd name="connsiteX5" fmla="*/ 383124 w 503096"/>
                <a:gd name="connsiteY5" fmla="*/ 246845 h 608415"/>
                <a:gd name="connsiteX6" fmla="*/ 479327 w 503096"/>
                <a:gd name="connsiteY6" fmla="*/ 262010 h 608415"/>
                <a:gd name="connsiteX7" fmla="*/ 502757 w 503096"/>
                <a:gd name="connsiteY7" fmla="*/ 294222 h 608415"/>
                <a:gd name="connsiteX8" fmla="*/ 470491 w 503096"/>
                <a:gd name="connsiteY8" fmla="*/ 317613 h 608415"/>
                <a:gd name="connsiteX9" fmla="*/ 359396 w 503096"/>
                <a:gd name="connsiteY9" fmla="*/ 299971 h 608415"/>
                <a:gd name="connsiteX10" fmla="*/ 338150 w 503096"/>
                <a:gd name="connsiteY10" fmla="*/ 283914 h 608415"/>
                <a:gd name="connsiteX11" fmla="*/ 288907 w 503096"/>
                <a:gd name="connsiteY11" fmla="*/ 176474 h 608415"/>
                <a:gd name="connsiteX12" fmla="*/ 311642 w 503096"/>
                <a:gd name="connsiteY12" fmla="*/ 289266 h 608415"/>
                <a:gd name="connsiteX13" fmla="*/ 355127 w 503096"/>
                <a:gd name="connsiteY13" fmla="*/ 326632 h 608415"/>
                <a:gd name="connsiteX14" fmla="*/ 356120 w 503096"/>
                <a:gd name="connsiteY14" fmla="*/ 326831 h 608415"/>
                <a:gd name="connsiteX15" fmla="*/ 345000 w 503096"/>
                <a:gd name="connsiteY15" fmla="*/ 359340 h 608415"/>
                <a:gd name="connsiteX16" fmla="*/ 417872 w 503096"/>
                <a:gd name="connsiteY16" fmla="*/ 376388 h 608415"/>
                <a:gd name="connsiteX17" fmla="*/ 443487 w 503096"/>
                <a:gd name="connsiteY17" fmla="*/ 408798 h 608415"/>
                <a:gd name="connsiteX18" fmla="*/ 443487 w 503096"/>
                <a:gd name="connsiteY18" fmla="*/ 575113 h 608415"/>
                <a:gd name="connsiteX19" fmla="*/ 410228 w 503096"/>
                <a:gd name="connsiteY19" fmla="*/ 608415 h 608415"/>
                <a:gd name="connsiteX20" fmla="*/ 376969 w 503096"/>
                <a:gd name="connsiteY20" fmla="*/ 575113 h 608415"/>
                <a:gd name="connsiteX21" fmla="*/ 376969 w 503096"/>
                <a:gd name="connsiteY21" fmla="*/ 435064 h 608415"/>
                <a:gd name="connsiteX22" fmla="*/ 235196 w 503096"/>
                <a:gd name="connsiteY22" fmla="*/ 401761 h 608415"/>
                <a:gd name="connsiteX23" fmla="*/ 193796 w 503096"/>
                <a:gd name="connsiteY23" fmla="*/ 471241 h 608415"/>
                <a:gd name="connsiteX24" fmla="*/ 149318 w 503096"/>
                <a:gd name="connsiteY24" fmla="*/ 483432 h 608415"/>
                <a:gd name="connsiteX25" fmla="*/ 17374 w 503096"/>
                <a:gd name="connsiteY25" fmla="*/ 411871 h 608415"/>
                <a:gd name="connsiteX26" fmla="*/ 4070 w 503096"/>
                <a:gd name="connsiteY26" fmla="*/ 366873 h 608415"/>
                <a:gd name="connsiteX27" fmla="*/ 49144 w 503096"/>
                <a:gd name="connsiteY27" fmla="*/ 353492 h 608415"/>
                <a:gd name="connsiteX28" fmla="*/ 152991 w 503096"/>
                <a:gd name="connsiteY28" fmla="*/ 409889 h 608415"/>
                <a:gd name="connsiteX29" fmla="*/ 202532 w 503096"/>
                <a:gd name="connsiteY29" fmla="*/ 326632 h 608415"/>
                <a:gd name="connsiteX30" fmla="*/ 246812 w 503096"/>
                <a:gd name="connsiteY30" fmla="*/ 197585 h 608415"/>
                <a:gd name="connsiteX31" fmla="*/ 197568 w 503096"/>
                <a:gd name="connsiteY31" fmla="*/ 205118 h 608415"/>
                <a:gd name="connsiteX32" fmla="*/ 156565 w 503096"/>
                <a:gd name="connsiteY32" fmla="*/ 293330 h 608415"/>
                <a:gd name="connsiteX33" fmla="*/ 119137 w 503096"/>
                <a:gd name="connsiteY33" fmla="*/ 307008 h 608415"/>
                <a:gd name="connsiteX34" fmla="*/ 105436 w 503096"/>
                <a:gd name="connsiteY34" fmla="*/ 269741 h 608415"/>
                <a:gd name="connsiteX35" fmla="*/ 152793 w 503096"/>
                <a:gd name="connsiteY35" fmla="*/ 167752 h 608415"/>
                <a:gd name="connsiteX36" fmla="*/ 174039 w 503096"/>
                <a:gd name="connsiteY36" fmla="*/ 151794 h 608415"/>
                <a:gd name="connsiteX37" fmla="*/ 267462 w 503096"/>
                <a:gd name="connsiteY37" fmla="*/ 137522 h 608415"/>
                <a:gd name="connsiteX38" fmla="*/ 310649 w 503096"/>
                <a:gd name="connsiteY38" fmla="*/ 116509 h 608415"/>
                <a:gd name="connsiteX39" fmla="*/ 394176 w 503096"/>
                <a:gd name="connsiteY39" fmla="*/ 0 h 608415"/>
                <a:gd name="connsiteX40" fmla="*/ 451017 w 503096"/>
                <a:gd name="connsiteY40" fmla="*/ 56805 h 608415"/>
                <a:gd name="connsiteX41" fmla="*/ 394176 w 503096"/>
                <a:gd name="connsiteY41" fmla="*/ 113610 h 608415"/>
                <a:gd name="connsiteX42" fmla="*/ 337335 w 503096"/>
                <a:gd name="connsiteY42" fmla="*/ 56805 h 608415"/>
                <a:gd name="connsiteX43" fmla="*/ 394176 w 503096"/>
                <a:gd name="connsiteY43" fmla="*/ 0 h 608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503096" h="608415">
                  <a:moveTo>
                    <a:pt x="310649" y="116509"/>
                  </a:moveTo>
                  <a:lnTo>
                    <a:pt x="383720" y="141486"/>
                  </a:lnTo>
                  <a:cubicBezTo>
                    <a:pt x="401491" y="147532"/>
                    <a:pt x="411022" y="166860"/>
                    <a:pt x="404867" y="184601"/>
                  </a:cubicBezTo>
                  <a:lnTo>
                    <a:pt x="393747" y="217111"/>
                  </a:lnTo>
                  <a:lnTo>
                    <a:pt x="338547" y="149515"/>
                  </a:lnTo>
                  <a:lnTo>
                    <a:pt x="383124" y="246845"/>
                  </a:lnTo>
                  <a:cubicBezTo>
                    <a:pt x="392258" y="248233"/>
                    <a:pt x="469498" y="260523"/>
                    <a:pt x="479327" y="262010"/>
                  </a:cubicBezTo>
                  <a:cubicBezTo>
                    <a:pt x="494716" y="264487"/>
                    <a:pt x="505140" y="278859"/>
                    <a:pt x="502757" y="294222"/>
                  </a:cubicBezTo>
                  <a:cubicBezTo>
                    <a:pt x="500275" y="309684"/>
                    <a:pt x="485681" y="319992"/>
                    <a:pt x="470491" y="317613"/>
                  </a:cubicBezTo>
                  <a:cubicBezTo>
                    <a:pt x="450734" y="314441"/>
                    <a:pt x="367736" y="301358"/>
                    <a:pt x="359396" y="299971"/>
                  </a:cubicBezTo>
                  <a:cubicBezTo>
                    <a:pt x="350064" y="298484"/>
                    <a:pt x="342121" y="292438"/>
                    <a:pt x="338150" y="283914"/>
                  </a:cubicBezTo>
                  <a:lnTo>
                    <a:pt x="288907" y="176474"/>
                  </a:lnTo>
                  <a:lnTo>
                    <a:pt x="311642" y="289266"/>
                  </a:lnTo>
                  <a:cubicBezTo>
                    <a:pt x="314422" y="302845"/>
                    <a:pt x="330406" y="322767"/>
                    <a:pt x="355127" y="326632"/>
                  </a:cubicBezTo>
                  <a:lnTo>
                    <a:pt x="356120" y="326831"/>
                  </a:lnTo>
                  <a:lnTo>
                    <a:pt x="345000" y="359340"/>
                  </a:lnTo>
                  <a:lnTo>
                    <a:pt x="417872" y="376388"/>
                  </a:lnTo>
                  <a:cubicBezTo>
                    <a:pt x="432864" y="379956"/>
                    <a:pt x="443487" y="393336"/>
                    <a:pt x="443487" y="408798"/>
                  </a:cubicBezTo>
                  <a:lnTo>
                    <a:pt x="443487" y="575113"/>
                  </a:lnTo>
                  <a:cubicBezTo>
                    <a:pt x="443487" y="593548"/>
                    <a:pt x="428595" y="608415"/>
                    <a:pt x="410228" y="608415"/>
                  </a:cubicBezTo>
                  <a:cubicBezTo>
                    <a:pt x="391861" y="608415"/>
                    <a:pt x="376969" y="593548"/>
                    <a:pt x="376969" y="575113"/>
                  </a:cubicBezTo>
                  <a:lnTo>
                    <a:pt x="376969" y="435064"/>
                  </a:lnTo>
                  <a:lnTo>
                    <a:pt x="235196" y="401761"/>
                  </a:lnTo>
                  <a:lnTo>
                    <a:pt x="193796" y="471241"/>
                  </a:lnTo>
                  <a:cubicBezTo>
                    <a:pt x="184662" y="486603"/>
                    <a:pt x="165004" y="492055"/>
                    <a:pt x="149318" y="483432"/>
                  </a:cubicBezTo>
                  <a:lnTo>
                    <a:pt x="17374" y="411871"/>
                  </a:lnTo>
                  <a:cubicBezTo>
                    <a:pt x="1290" y="403149"/>
                    <a:pt x="-4766" y="382929"/>
                    <a:pt x="4070" y="366873"/>
                  </a:cubicBezTo>
                  <a:cubicBezTo>
                    <a:pt x="12807" y="350717"/>
                    <a:pt x="33060" y="344770"/>
                    <a:pt x="49144" y="353492"/>
                  </a:cubicBezTo>
                  <a:lnTo>
                    <a:pt x="152991" y="409889"/>
                  </a:lnTo>
                  <a:lnTo>
                    <a:pt x="202532" y="326632"/>
                  </a:lnTo>
                  <a:lnTo>
                    <a:pt x="246812" y="197585"/>
                  </a:lnTo>
                  <a:lnTo>
                    <a:pt x="197568" y="205118"/>
                  </a:lnTo>
                  <a:lnTo>
                    <a:pt x="156565" y="293330"/>
                  </a:lnTo>
                  <a:cubicBezTo>
                    <a:pt x="150013" y="307404"/>
                    <a:pt x="133235" y="313549"/>
                    <a:pt x="119137" y="307008"/>
                  </a:cubicBezTo>
                  <a:cubicBezTo>
                    <a:pt x="105039" y="300466"/>
                    <a:pt x="98883" y="283815"/>
                    <a:pt x="105436" y="269741"/>
                  </a:cubicBezTo>
                  <a:lnTo>
                    <a:pt x="152793" y="167752"/>
                  </a:lnTo>
                  <a:cubicBezTo>
                    <a:pt x="156764" y="159228"/>
                    <a:pt x="164707" y="153182"/>
                    <a:pt x="174039" y="151794"/>
                  </a:cubicBezTo>
                  <a:lnTo>
                    <a:pt x="267462" y="137522"/>
                  </a:lnTo>
                  <a:cubicBezTo>
                    <a:pt x="273617" y="119780"/>
                    <a:pt x="292878" y="110364"/>
                    <a:pt x="310649" y="116509"/>
                  </a:cubicBezTo>
                  <a:close/>
                  <a:moveTo>
                    <a:pt x="394176" y="0"/>
                  </a:moveTo>
                  <a:cubicBezTo>
                    <a:pt x="425568" y="0"/>
                    <a:pt x="451017" y="25432"/>
                    <a:pt x="451017" y="56805"/>
                  </a:cubicBezTo>
                  <a:cubicBezTo>
                    <a:pt x="451017" y="88178"/>
                    <a:pt x="425568" y="113610"/>
                    <a:pt x="394176" y="113610"/>
                  </a:cubicBezTo>
                  <a:cubicBezTo>
                    <a:pt x="362784" y="113610"/>
                    <a:pt x="337335" y="88178"/>
                    <a:pt x="337335" y="56805"/>
                  </a:cubicBezTo>
                  <a:cubicBezTo>
                    <a:pt x="337335" y="25432"/>
                    <a:pt x="362784" y="0"/>
                    <a:pt x="394176" y="0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任意多边形: 形状 30">
              <a:extLst>
                <a:ext uri="{FF2B5EF4-FFF2-40B4-BE49-F238E27FC236}">
                  <a16:creationId xmlns:a16="http://schemas.microsoft.com/office/drawing/2014/main" id="{3CDFB46F-45DE-CA71-3D0A-3F4B6F8DBB87}"/>
                </a:ext>
              </a:extLst>
            </p:cNvPr>
            <p:cNvSpPr/>
            <p:nvPr/>
          </p:nvSpPr>
          <p:spPr>
            <a:xfrm>
              <a:off x="9597858" y="2570761"/>
              <a:ext cx="949152" cy="858239"/>
            </a:xfrm>
            <a:custGeom>
              <a:avLst/>
              <a:gdLst>
                <a:gd name="connsiteX0" fmla="*/ 116112 w 607919"/>
                <a:gd name="connsiteY0" fmla="*/ 473652 h 551610"/>
                <a:gd name="connsiteX1" fmla="*/ 118901 w 607919"/>
                <a:gd name="connsiteY1" fmla="*/ 480423 h 551610"/>
                <a:gd name="connsiteX2" fmla="*/ 118901 w 607919"/>
                <a:gd name="connsiteY2" fmla="*/ 551610 h 551610"/>
                <a:gd name="connsiteX3" fmla="*/ 55604 w 607919"/>
                <a:gd name="connsiteY3" fmla="*/ 551610 h 551610"/>
                <a:gd name="connsiteX4" fmla="*/ 55604 w 607919"/>
                <a:gd name="connsiteY4" fmla="*/ 540851 h 551610"/>
                <a:gd name="connsiteX5" fmla="*/ 65255 w 607919"/>
                <a:gd name="connsiteY5" fmla="*/ 520583 h 551610"/>
                <a:gd name="connsiteX6" fmla="*/ 83555 w 607919"/>
                <a:gd name="connsiteY6" fmla="*/ 502317 h 551610"/>
                <a:gd name="connsiteX7" fmla="*/ 109375 w 607919"/>
                <a:gd name="connsiteY7" fmla="*/ 476545 h 551610"/>
                <a:gd name="connsiteX8" fmla="*/ 116112 w 607919"/>
                <a:gd name="connsiteY8" fmla="*/ 473652 h 551610"/>
                <a:gd name="connsiteX9" fmla="*/ 199155 w 607919"/>
                <a:gd name="connsiteY9" fmla="*/ 390799 h 551610"/>
                <a:gd name="connsiteX10" fmla="*/ 201956 w 607919"/>
                <a:gd name="connsiteY10" fmla="*/ 397632 h 551610"/>
                <a:gd name="connsiteX11" fmla="*/ 201956 w 607919"/>
                <a:gd name="connsiteY11" fmla="*/ 551610 h 551610"/>
                <a:gd name="connsiteX12" fmla="*/ 145363 w 607919"/>
                <a:gd name="connsiteY12" fmla="*/ 551610 h 551610"/>
                <a:gd name="connsiteX13" fmla="*/ 145363 w 607919"/>
                <a:gd name="connsiteY13" fmla="*/ 454170 h 551610"/>
                <a:gd name="connsiteX14" fmla="*/ 154879 w 607919"/>
                <a:gd name="connsiteY14" fmla="*/ 431030 h 551610"/>
                <a:gd name="connsiteX15" fmla="*/ 192315 w 607919"/>
                <a:gd name="connsiteY15" fmla="*/ 393630 h 551610"/>
                <a:gd name="connsiteX16" fmla="*/ 199155 w 607919"/>
                <a:gd name="connsiteY16" fmla="*/ 390799 h 551610"/>
                <a:gd name="connsiteX17" fmla="*/ 231082 w 607919"/>
                <a:gd name="connsiteY17" fmla="*/ 388245 h 551610"/>
                <a:gd name="connsiteX18" fmla="*/ 237930 w 607919"/>
                <a:gd name="connsiteY18" fmla="*/ 391091 h 551610"/>
                <a:gd name="connsiteX19" fmla="*/ 266763 w 607919"/>
                <a:gd name="connsiteY19" fmla="*/ 419867 h 551610"/>
                <a:gd name="connsiteX20" fmla="*/ 275915 w 607919"/>
                <a:gd name="connsiteY20" fmla="*/ 428875 h 551610"/>
                <a:gd name="connsiteX21" fmla="*/ 284941 w 607919"/>
                <a:gd name="connsiteY21" fmla="*/ 451520 h 551610"/>
                <a:gd name="connsiteX22" fmla="*/ 284941 w 607919"/>
                <a:gd name="connsiteY22" fmla="*/ 551610 h 551610"/>
                <a:gd name="connsiteX23" fmla="*/ 228277 w 607919"/>
                <a:gd name="connsiteY23" fmla="*/ 551610 h 551610"/>
                <a:gd name="connsiteX24" fmla="*/ 228277 w 607919"/>
                <a:gd name="connsiteY24" fmla="*/ 394969 h 551610"/>
                <a:gd name="connsiteX25" fmla="*/ 231082 w 607919"/>
                <a:gd name="connsiteY25" fmla="*/ 388245 h 551610"/>
                <a:gd name="connsiteX26" fmla="*/ 365148 w 607919"/>
                <a:gd name="connsiteY26" fmla="*/ 381336 h 551610"/>
                <a:gd name="connsiteX27" fmla="*/ 367997 w 607919"/>
                <a:gd name="connsiteY27" fmla="*/ 388122 h 551610"/>
                <a:gd name="connsiteX28" fmla="*/ 367997 w 607919"/>
                <a:gd name="connsiteY28" fmla="*/ 551610 h 551610"/>
                <a:gd name="connsiteX29" fmla="*/ 311262 w 607919"/>
                <a:gd name="connsiteY29" fmla="*/ 551610 h 551610"/>
                <a:gd name="connsiteX30" fmla="*/ 311262 w 607919"/>
                <a:gd name="connsiteY30" fmla="*/ 444661 h 551610"/>
                <a:gd name="connsiteX31" fmla="*/ 316898 w 607919"/>
                <a:gd name="connsiteY31" fmla="*/ 425523 h 551610"/>
                <a:gd name="connsiteX32" fmla="*/ 322534 w 607919"/>
                <a:gd name="connsiteY32" fmla="*/ 419894 h 551610"/>
                <a:gd name="connsiteX33" fmla="*/ 358353 w 607919"/>
                <a:gd name="connsiteY33" fmla="*/ 384120 h 551610"/>
                <a:gd name="connsiteX34" fmla="*/ 365148 w 607919"/>
                <a:gd name="connsiteY34" fmla="*/ 381336 h 551610"/>
                <a:gd name="connsiteX35" fmla="*/ 448177 w 607919"/>
                <a:gd name="connsiteY35" fmla="*/ 298352 h 551610"/>
                <a:gd name="connsiteX36" fmla="*/ 450982 w 607919"/>
                <a:gd name="connsiteY36" fmla="*/ 305139 h 551610"/>
                <a:gd name="connsiteX37" fmla="*/ 450982 w 607919"/>
                <a:gd name="connsiteY37" fmla="*/ 551610 h 551610"/>
                <a:gd name="connsiteX38" fmla="*/ 394318 w 607919"/>
                <a:gd name="connsiteY38" fmla="*/ 551610 h 551610"/>
                <a:gd name="connsiteX39" fmla="*/ 394318 w 607919"/>
                <a:gd name="connsiteY39" fmla="*/ 361815 h 551610"/>
                <a:gd name="connsiteX40" fmla="*/ 403846 w 607919"/>
                <a:gd name="connsiteY40" fmla="*/ 338669 h 551610"/>
                <a:gd name="connsiteX41" fmla="*/ 441329 w 607919"/>
                <a:gd name="connsiteY41" fmla="*/ 301136 h 551610"/>
                <a:gd name="connsiteX42" fmla="*/ 448177 w 607919"/>
                <a:gd name="connsiteY42" fmla="*/ 298352 h 551610"/>
                <a:gd name="connsiteX43" fmla="*/ 527085 w 607919"/>
                <a:gd name="connsiteY43" fmla="*/ 219452 h 551610"/>
                <a:gd name="connsiteX44" fmla="*/ 529874 w 607919"/>
                <a:gd name="connsiteY44" fmla="*/ 226177 h 551610"/>
                <a:gd name="connsiteX45" fmla="*/ 529874 w 607919"/>
                <a:gd name="connsiteY45" fmla="*/ 551610 h 551610"/>
                <a:gd name="connsiteX46" fmla="*/ 477232 w 607919"/>
                <a:gd name="connsiteY46" fmla="*/ 551610 h 551610"/>
                <a:gd name="connsiteX47" fmla="*/ 477232 w 607919"/>
                <a:gd name="connsiteY47" fmla="*/ 278727 h 551610"/>
                <a:gd name="connsiteX48" fmla="*/ 486883 w 607919"/>
                <a:gd name="connsiteY48" fmla="*/ 255580 h 551610"/>
                <a:gd name="connsiteX49" fmla="*/ 520348 w 607919"/>
                <a:gd name="connsiteY49" fmla="*/ 222298 h 551610"/>
                <a:gd name="connsiteX50" fmla="*/ 527085 w 607919"/>
                <a:gd name="connsiteY50" fmla="*/ 219452 h 551610"/>
                <a:gd name="connsiteX51" fmla="*/ 387769 w 607919"/>
                <a:gd name="connsiteY51" fmla="*/ 0 h 551610"/>
                <a:gd name="connsiteX52" fmla="*/ 580729 w 607919"/>
                <a:gd name="connsiteY52" fmla="*/ 0 h 551610"/>
                <a:gd name="connsiteX53" fmla="*/ 607919 w 607919"/>
                <a:gd name="connsiteY53" fmla="*/ 26022 h 551610"/>
                <a:gd name="connsiteX54" fmla="*/ 607919 w 607919"/>
                <a:gd name="connsiteY54" fmla="*/ 219812 h 551610"/>
                <a:gd name="connsiteX55" fmla="*/ 598271 w 607919"/>
                <a:gd name="connsiteY55" fmla="*/ 223815 h 551610"/>
                <a:gd name="connsiteX56" fmla="*/ 530610 w 607919"/>
                <a:gd name="connsiteY56" fmla="*/ 156258 h 551610"/>
                <a:gd name="connsiteX57" fmla="*/ 304320 w 607919"/>
                <a:gd name="connsiteY57" fmla="*/ 382325 h 551610"/>
                <a:gd name="connsiteX58" fmla="*/ 285024 w 607919"/>
                <a:gd name="connsiteY58" fmla="*/ 382325 h 551610"/>
                <a:gd name="connsiteX59" fmla="*/ 216360 w 607919"/>
                <a:gd name="connsiteY59" fmla="*/ 313767 h 551610"/>
                <a:gd name="connsiteX60" fmla="*/ 94068 w 607919"/>
                <a:gd name="connsiteY60" fmla="*/ 435996 h 551610"/>
                <a:gd name="connsiteX61" fmla="*/ 17260 w 607919"/>
                <a:gd name="connsiteY61" fmla="*/ 435996 h 551610"/>
                <a:gd name="connsiteX62" fmla="*/ 15882 w 607919"/>
                <a:gd name="connsiteY62" fmla="*/ 434745 h 551610"/>
                <a:gd name="connsiteX63" fmla="*/ 15882 w 607919"/>
                <a:gd name="connsiteY63" fmla="*/ 358055 h 551610"/>
                <a:gd name="connsiteX64" fmla="*/ 206837 w 607919"/>
                <a:gd name="connsiteY64" fmla="*/ 167267 h 551610"/>
                <a:gd name="connsiteX65" fmla="*/ 226008 w 607919"/>
                <a:gd name="connsiteY65" fmla="*/ 167267 h 551610"/>
                <a:gd name="connsiteX66" fmla="*/ 294672 w 607919"/>
                <a:gd name="connsiteY66" fmla="*/ 235701 h 551610"/>
                <a:gd name="connsiteX67" fmla="*/ 424481 w 607919"/>
                <a:gd name="connsiteY67" fmla="*/ 105965 h 551610"/>
                <a:gd name="connsiteX68" fmla="*/ 452423 w 607919"/>
                <a:gd name="connsiteY68" fmla="*/ 78192 h 551610"/>
                <a:gd name="connsiteX69" fmla="*/ 383885 w 607919"/>
                <a:gd name="connsiteY69" fmla="*/ 9633 h 551610"/>
                <a:gd name="connsiteX70" fmla="*/ 387769 w 607919"/>
                <a:gd name="connsiteY70" fmla="*/ 0 h 551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607919" h="551610">
                  <a:moveTo>
                    <a:pt x="116112" y="473652"/>
                  </a:moveTo>
                  <a:cubicBezTo>
                    <a:pt x="117836" y="474356"/>
                    <a:pt x="118901" y="476670"/>
                    <a:pt x="118901" y="480423"/>
                  </a:cubicBezTo>
                  <a:lnTo>
                    <a:pt x="118901" y="551610"/>
                  </a:lnTo>
                  <a:lnTo>
                    <a:pt x="55604" y="551610"/>
                  </a:lnTo>
                  <a:lnTo>
                    <a:pt x="55604" y="540851"/>
                  </a:lnTo>
                  <a:cubicBezTo>
                    <a:pt x="55604" y="534971"/>
                    <a:pt x="59991" y="525838"/>
                    <a:pt x="65255" y="520583"/>
                  </a:cubicBezTo>
                  <a:lnTo>
                    <a:pt x="83555" y="502317"/>
                  </a:lnTo>
                  <a:lnTo>
                    <a:pt x="109375" y="476545"/>
                  </a:lnTo>
                  <a:cubicBezTo>
                    <a:pt x="112007" y="473855"/>
                    <a:pt x="114389" y="472948"/>
                    <a:pt x="116112" y="473652"/>
                  </a:cubicBezTo>
                  <a:close/>
                  <a:moveTo>
                    <a:pt x="199155" y="390799"/>
                  </a:moveTo>
                  <a:cubicBezTo>
                    <a:pt x="200892" y="391534"/>
                    <a:pt x="201956" y="393880"/>
                    <a:pt x="201956" y="397632"/>
                  </a:cubicBezTo>
                  <a:lnTo>
                    <a:pt x="201956" y="551610"/>
                  </a:lnTo>
                  <a:lnTo>
                    <a:pt x="145363" y="551610"/>
                  </a:lnTo>
                  <a:lnTo>
                    <a:pt x="145363" y="454170"/>
                  </a:lnTo>
                  <a:cubicBezTo>
                    <a:pt x="145363" y="446665"/>
                    <a:pt x="149620" y="436283"/>
                    <a:pt x="154879" y="431030"/>
                  </a:cubicBezTo>
                  <a:lnTo>
                    <a:pt x="192315" y="393630"/>
                  </a:lnTo>
                  <a:cubicBezTo>
                    <a:pt x="195007" y="390941"/>
                    <a:pt x="197417" y="390065"/>
                    <a:pt x="199155" y="390799"/>
                  </a:cubicBezTo>
                  <a:close/>
                  <a:moveTo>
                    <a:pt x="231082" y="388245"/>
                  </a:moveTo>
                  <a:cubicBezTo>
                    <a:pt x="232822" y="387525"/>
                    <a:pt x="235235" y="388401"/>
                    <a:pt x="237930" y="391091"/>
                  </a:cubicBezTo>
                  <a:lnTo>
                    <a:pt x="266763" y="419867"/>
                  </a:lnTo>
                  <a:lnTo>
                    <a:pt x="275915" y="428875"/>
                  </a:lnTo>
                  <a:cubicBezTo>
                    <a:pt x="280929" y="433879"/>
                    <a:pt x="284941" y="444013"/>
                    <a:pt x="284941" y="451520"/>
                  </a:cubicBezTo>
                  <a:lnTo>
                    <a:pt x="284941" y="551610"/>
                  </a:lnTo>
                  <a:lnTo>
                    <a:pt x="228277" y="551610"/>
                  </a:lnTo>
                  <a:lnTo>
                    <a:pt x="228277" y="394969"/>
                  </a:lnTo>
                  <a:cubicBezTo>
                    <a:pt x="228277" y="391278"/>
                    <a:pt x="229343" y="388964"/>
                    <a:pt x="231082" y="388245"/>
                  </a:cubicBezTo>
                  <a:close/>
                  <a:moveTo>
                    <a:pt x="365148" y="381336"/>
                  </a:moveTo>
                  <a:cubicBezTo>
                    <a:pt x="366901" y="382055"/>
                    <a:pt x="367997" y="384370"/>
                    <a:pt x="367997" y="388122"/>
                  </a:cubicBezTo>
                  <a:lnTo>
                    <a:pt x="367997" y="551610"/>
                  </a:lnTo>
                  <a:lnTo>
                    <a:pt x="311262" y="551610"/>
                  </a:lnTo>
                  <a:lnTo>
                    <a:pt x="311262" y="444661"/>
                  </a:lnTo>
                  <a:cubicBezTo>
                    <a:pt x="311262" y="437156"/>
                    <a:pt x="313767" y="428650"/>
                    <a:pt x="316898" y="425523"/>
                  </a:cubicBezTo>
                  <a:cubicBezTo>
                    <a:pt x="320029" y="422396"/>
                    <a:pt x="322534" y="419894"/>
                    <a:pt x="322534" y="419894"/>
                  </a:cubicBezTo>
                  <a:lnTo>
                    <a:pt x="358353" y="384120"/>
                  </a:lnTo>
                  <a:cubicBezTo>
                    <a:pt x="360983" y="381493"/>
                    <a:pt x="363394" y="380617"/>
                    <a:pt x="365148" y="381336"/>
                  </a:cubicBezTo>
                  <a:close/>
                  <a:moveTo>
                    <a:pt x="448177" y="298352"/>
                  </a:moveTo>
                  <a:cubicBezTo>
                    <a:pt x="449916" y="299071"/>
                    <a:pt x="450982" y="301386"/>
                    <a:pt x="450982" y="305139"/>
                  </a:cubicBezTo>
                  <a:lnTo>
                    <a:pt x="450982" y="551610"/>
                  </a:lnTo>
                  <a:lnTo>
                    <a:pt x="394318" y="551610"/>
                  </a:lnTo>
                  <a:lnTo>
                    <a:pt x="394318" y="361815"/>
                  </a:lnTo>
                  <a:cubicBezTo>
                    <a:pt x="394318" y="354308"/>
                    <a:pt x="398580" y="343924"/>
                    <a:pt x="403846" y="338669"/>
                  </a:cubicBezTo>
                  <a:lnTo>
                    <a:pt x="441329" y="301136"/>
                  </a:lnTo>
                  <a:cubicBezTo>
                    <a:pt x="444024" y="298508"/>
                    <a:pt x="446438" y="297633"/>
                    <a:pt x="448177" y="298352"/>
                  </a:cubicBezTo>
                  <a:close/>
                  <a:moveTo>
                    <a:pt x="527085" y="219452"/>
                  </a:moveTo>
                  <a:cubicBezTo>
                    <a:pt x="528809" y="220171"/>
                    <a:pt x="529874" y="222486"/>
                    <a:pt x="529874" y="226177"/>
                  </a:cubicBezTo>
                  <a:lnTo>
                    <a:pt x="529874" y="551610"/>
                  </a:lnTo>
                  <a:lnTo>
                    <a:pt x="477232" y="551610"/>
                  </a:lnTo>
                  <a:lnTo>
                    <a:pt x="477232" y="278727"/>
                  </a:lnTo>
                  <a:cubicBezTo>
                    <a:pt x="477232" y="271345"/>
                    <a:pt x="481494" y="260960"/>
                    <a:pt x="486883" y="255580"/>
                  </a:cubicBezTo>
                  <a:lnTo>
                    <a:pt x="520348" y="222298"/>
                  </a:lnTo>
                  <a:cubicBezTo>
                    <a:pt x="522980" y="219608"/>
                    <a:pt x="525362" y="218732"/>
                    <a:pt x="527085" y="219452"/>
                  </a:cubicBezTo>
                  <a:close/>
                  <a:moveTo>
                    <a:pt x="387769" y="0"/>
                  </a:moveTo>
                  <a:lnTo>
                    <a:pt x="580729" y="0"/>
                  </a:lnTo>
                  <a:cubicBezTo>
                    <a:pt x="594512" y="0"/>
                    <a:pt x="607919" y="12135"/>
                    <a:pt x="607919" y="26022"/>
                  </a:cubicBezTo>
                  <a:lnTo>
                    <a:pt x="607919" y="219812"/>
                  </a:lnTo>
                  <a:cubicBezTo>
                    <a:pt x="607919" y="227318"/>
                    <a:pt x="603534" y="229070"/>
                    <a:pt x="598271" y="223815"/>
                  </a:cubicBezTo>
                  <a:lnTo>
                    <a:pt x="530610" y="156258"/>
                  </a:lnTo>
                  <a:lnTo>
                    <a:pt x="304320" y="382325"/>
                  </a:lnTo>
                  <a:cubicBezTo>
                    <a:pt x="298932" y="387580"/>
                    <a:pt x="290412" y="387580"/>
                    <a:pt x="285024" y="382325"/>
                  </a:cubicBezTo>
                  <a:lnTo>
                    <a:pt x="216360" y="313767"/>
                  </a:lnTo>
                  <a:lnTo>
                    <a:pt x="94068" y="435996"/>
                  </a:lnTo>
                  <a:cubicBezTo>
                    <a:pt x="72767" y="457264"/>
                    <a:pt x="38435" y="457264"/>
                    <a:pt x="17260" y="435996"/>
                  </a:cubicBezTo>
                  <a:lnTo>
                    <a:pt x="15882" y="434745"/>
                  </a:lnTo>
                  <a:cubicBezTo>
                    <a:pt x="-5294" y="413477"/>
                    <a:pt x="-5294" y="379198"/>
                    <a:pt x="15882" y="358055"/>
                  </a:cubicBezTo>
                  <a:lnTo>
                    <a:pt x="206837" y="167267"/>
                  </a:lnTo>
                  <a:cubicBezTo>
                    <a:pt x="212100" y="161888"/>
                    <a:pt x="220745" y="161888"/>
                    <a:pt x="226008" y="167267"/>
                  </a:cubicBezTo>
                  <a:lnTo>
                    <a:pt x="294672" y="235701"/>
                  </a:lnTo>
                  <a:lnTo>
                    <a:pt x="424481" y="105965"/>
                  </a:lnTo>
                  <a:lnTo>
                    <a:pt x="452423" y="78192"/>
                  </a:lnTo>
                  <a:lnTo>
                    <a:pt x="383885" y="9633"/>
                  </a:lnTo>
                  <a:cubicBezTo>
                    <a:pt x="378497" y="4379"/>
                    <a:pt x="380376" y="0"/>
                    <a:pt x="38776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文本框 32">
              <a:extLst>
                <a:ext uri="{FF2B5EF4-FFF2-40B4-BE49-F238E27FC236}">
                  <a16:creationId xmlns:a16="http://schemas.microsoft.com/office/drawing/2014/main" id="{20008AA3-2A97-27D4-063F-24ABC439466F}"/>
                </a:ext>
              </a:extLst>
            </p:cNvPr>
            <p:cNvSpPr txBox="1"/>
            <p:nvPr/>
          </p:nvSpPr>
          <p:spPr>
            <a:xfrm>
              <a:off x="1164813" y="3660784"/>
              <a:ext cx="1614160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b="1">
                  <a:solidFill>
                    <a:schemeClr val="accent4">
                      <a:lumMod val="75000"/>
                    </a:schemeClr>
                  </a:solidFill>
                </a:rPr>
                <a:t>日常保底</a:t>
              </a:r>
              <a:endParaRPr lang="en-US" altLang="zh-CN" b="1">
                <a:solidFill>
                  <a:schemeClr val="accent4">
                    <a:lumMod val="75000"/>
                  </a:schemeClr>
                </a:solidFill>
              </a:endParaRPr>
            </a:p>
            <a:p>
              <a:pPr algn="ctr"/>
              <a:r>
                <a:rPr lang="zh-CN" altLang="en-US" b="1">
                  <a:solidFill>
                    <a:schemeClr val="accent4">
                      <a:lumMod val="75000"/>
                    </a:schemeClr>
                  </a:solidFill>
                </a:rPr>
                <a:t>基础目标</a:t>
              </a:r>
            </a:p>
          </p:txBody>
        </p:sp>
        <p:sp>
          <p:nvSpPr>
            <p:cNvPr id="34" name="文本框 33">
              <a:extLst>
                <a:ext uri="{FF2B5EF4-FFF2-40B4-BE49-F238E27FC236}">
                  <a16:creationId xmlns:a16="http://schemas.microsoft.com/office/drawing/2014/main" id="{6EA52371-1FA4-80DA-AAE7-B857309A9BAB}"/>
                </a:ext>
              </a:extLst>
            </p:cNvPr>
            <p:cNvSpPr txBox="1"/>
            <p:nvPr/>
          </p:nvSpPr>
          <p:spPr>
            <a:xfrm>
              <a:off x="5288920" y="3660783"/>
              <a:ext cx="1614160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b="1">
                  <a:solidFill>
                    <a:srgbClr val="00B0F0"/>
                  </a:solidFill>
                </a:rPr>
                <a:t>优化流程</a:t>
              </a:r>
              <a:endParaRPr lang="en-US" altLang="zh-CN" b="1">
                <a:solidFill>
                  <a:srgbClr val="00B0F0"/>
                </a:solidFill>
              </a:endParaRPr>
            </a:p>
            <a:p>
              <a:pPr algn="ctr"/>
              <a:r>
                <a:rPr lang="zh-CN" altLang="en-US" b="1">
                  <a:solidFill>
                    <a:srgbClr val="00B0F0"/>
                  </a:solidFill>
                </a:rPr>
                <a:t>冲刺目标</a:t>
              </a:r>
            </a:p>
          </p:txBody>
        </p:sp>
        <p:sp>
          <p:nvSpPr>
            <p:cNvPr id="35" name="文本框 34">
              <a:extLst>
                <a:ext uri="{FF2B5EF4-FFF2-40B4-BE49-F238E27FC236}">
                  <a16:creationId xmlns:a16="http://schemas.microsoft.com/office/drawing/2014/main" id="{CB075725-C0B3-6B71-95E9-CE752CFF5FBA}"/>
                </a:ext>
              </a:extLst>
            </p:cNvPr>
            <p:cNvSpPr txBox="1"/>
            <p:nvPr/>
          </p:nvSpPr>
          <p:spPr>
            <a:xfrm>
              <a:off x="1175235" y="5390363"/>
              <a:ext cx="1614160" cy="461665"/>
            </a:xfrm>
            <a:prstGeom prst="rect">
              <a:avLst/>
            </a:prstGeom>
            <a:noFill/>
            <a:effectLst>
              <a:reflection blurRad="6350" stA="50000" endA="300" endPos="90000" dir="5400000" sy="-100000" algn="bl" rotWithShape="0"/>
            </a:effectLst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>
                  <a:solidFill>
                    <a:schemeClr val="accent4">
                      <a:lumMod val="75000"/>
                    </a:schemeClr>
                  </a:solidFill>
                </a:rPr>
                <a:t>+20%</a:t>
              </a:r>
              <a:endParaRPr lang="zh-CN" altLang="en-US" sz="2400" b="1">
                <a:solidFill>
                  <a:schemeClr val="accent4">
                    <a:lumMod val="75000"/>
                  </a:schemeClr>
                </a:solidFill>
              </a:endParaRPr>
            </a:p>
          </p:txBody>
        </p:sp>
        <p:sp>
          <p:nvSpPr>
            <p:cNvPr id="36" name="文本框 35">
              <a:extLst>
                <a:ext uri="{FF2B5EF4-FFF2-40B4-BE49-F238E27FC236}">
                  <a16:creationId xmlns:a16="http://schemas.microsoft.com/office/drawing/2014/main" id="{C4B22F7E-03AE-7511-6BC8-1D23FE449BA5}"/>
                </a:ext>
              </a:extLst>
            </p:cNvPr>
            <p:cNvSpPr txBox="1"/>
            <p:nvPr/>
          </p:nvSpPr>
          <p:spPr>
            <a:xfrm>
              <a:off x="5268726" y="5395390"/>
              <a:ext cx="1614160" cy="461665"/>
            </a:xfrm>
            <a:prstGeom prst="rect">
              <a:avLst/>
            </a:prstGeom>
            <a:noFill/>
            <a:effectLst>
              <a:reflection blurRad="6350" stA="50000" endA="300" endPos="90000" dir="5400000" sy="-100000" algn="bl" rotWithShape="0"/>
            </a:effectLst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>
                  <a:solidFill>
                    <a:schemeClr val="accent4">
                      <a:lumMod val="75000"/>
                    </a:schemeClr>
                  </a:solidFill>
                </a:rPr>
                <a:t>+30%</a:t>
              </a:r>
              <a:endParaRPr lang="zh-CN" altLang="en-US" sz="2400" b="1">
                <a:solidFill>
                  <a:schemeClr val="accent4">
                    <a:lumMod val="75000"/>
                  </a:schemeClr>
                </a:solidFill>
              </a:endParaRPr>
            </a:p>
          </p:txBody>
        </p:sp>
        <p:sp>
          <p:nvSpPr>
            <p:cNvPr id="37" name="文本框 36">
              <a:extLst>
                <a:ext uri="{FF2B5EF4-FFF2-40B4-BE49-F238E27FC236}">
                  <a16:creationId xmlns:a16="http://schemas.microsoft.com/office/drawing/2014/main" id="{811768E0-4D86-B4C4-5DCF-CA7A07E6316C}"/>
                </a:ext>
              </a:extLst>
            </p:cNvPr>
            <p:cNvSpPr txBox="1"/>
            <p:nvPr/>
          </p:nvSpPr>
          <p:spPr>
            <a:xfrm>
              <a:off x="9362217" y="5390363"/>
              <a:ext cx="1614160" cy="461665"/>
            </a:xfrm>
            <a:prstGeom prst="rect">
              <a:avLst/>
            </a:prstGeom>
            <a:noFill/>
            <a:effectLst>
              <a:reflection blurRad="6350" stA="50000" endA="300" endPos="90000" dir="5400000" sy="-100000" algn="bl" rotWithShape="0"/>
            </a:effectLst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>
                  <a:solidFill>
                    <a:schemeClr val="accent4">
                      <a:lumMod val="75000"/>
                    </a:schemeClr>
                  </a:solidFill>
                </a:rPr>
                <a:t>+50%</a:t>
              </a:r>
              <a:endParaRPr lang="zh-CN" altLang="en-US" sz="2400" b="1">
                <a:solidFill>
                  <a:schemeClr val="accent4">
                    <a:lumMod val="75000"/>
                  </a:schemeClr>
                </a:solidFill>
              </a:endParaRPr>
            </a:p>
          </p:txBody>
        </p:sp>
        <p:sp>
          <p:nvSpPr>
            <p:cNvPr id="38" name="文本框 37">
              <a:extLst>
                <a:ext uri="{FF2B5EF4-FFF2-40B4-BE49-F238E27FC236}">
                  <a16:creationId xmlns:a16="http://schemas.microsoft.com/office/drawing/2014/main" id="{A19B5B04-9B8C-C0A6-3E8A-BC4EFCBFAA4B}"/>
                </a:ext>
              </a:extLst>
            </p:cNvPr>
            <p:cNvSpPr txBox="1"/>
            <p:nvPr/>
          </p:nvSpPr>
          <p:spPr>
            <a:xfrm>
              <a:off x="9265354" y="3597560"/>
              <a:ext cx="1614160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b="1">
                  <a:solidFill>
                    <a:schemeClr val="accent1">
                      <a:lumMod val="75000"/>
                    </a:schemeClr>
                  </a:solidFill>
                </a:rPr>
                <a:t>广告投放</a:t>
              </a:r>
              <a:endParaRPr lang="en-US" altLang="zh-CN" b="1">
                <a:solidFill>
                  <a:schemeClr val="accent1">
                    <a:lumMod val="75000"/>
                  </a:schemeClr>
                </a:solidFill>
              </a:endParaRPr>
            </a:p>
            <a:p>
              <a:pPr algn="ctr"/>
              <a:r>
                <a:rPr lang="zh-CN" altLang="en-US" b="1">
                  <a:solidFill>
                    <a:schemeClr val="accent1">
                      <a:lumMod val="75000"/>
                    </a:schemeClr>
                  </a:solidFill>
                </a:rPr>
                <a:t>挑战目标</a:t>
              </a:r>
              <a:endParaRPr lang="en-US" altLang="zh-CN" b="1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45822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F6F5A4-52EF-5611-4D05-A86F3DAB47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1127F896-F266-3EA7-2C2F-E330EE3FAC65}"/>
              </a:ext>
            </a:extLst>
          </p:cNvPr>
          <p:cNvSpPr txBox="1"/>
          <p:nvPr/>
        </p:nvSpPr>
        <p:spPr>
          <a:xfrm>
            <a:off x="753856" y="307903"/>
            <a:ext cx="59279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</a:defRPr>
            </a:lvl1pPr>
          </a:lstStyle>
          <a:p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目标拆解核心任务</a:t>
            </a: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思源黑体 CN Medium" panose="020B0600000000000000" pitchFamily="34" charset="-122"/>
            </a:endParaRPr>
          </a:p>
        </p:txBody>
      </p:sp>
      <p:grpSp>
        <p:nvGrpSpPr>
          <p:cNvPr id="42" name="组合 41">
            <a:extLst>
              <a:ext uri="{FF2B5EF4-FFF2-40B4-BE49-F238E27FC236}">
                <a16:creationId xmlns:a16="http://schemas.microsoft.com/office/drawing/2014/main" id="{1E7D0A5F-3DEA-F8DC-50AA-1130F7FF80EB}"/>
              </a:ext>
            </a:extLst>
          </p:cNvPr>
          <p:cNvGrpSpPr/>
          <p:nvPr/>
        </p:nvGrpSpPr>
        <p:grpSpPr>
          <a:xfrm>
            <a:off x="1433258" y="1535042"/>
            <a:ext cx="9325484" cy="4879718"/>
            <a:chOff x="1700831" y="1325638"/>
            <a:chExt cx="9325484" cy="4879718"/>
          </a:xfrm>
        </p:grpSpPr>
        <p:sp>
          <p:nvSpPr>
            <p:cNvPr id="3" name="流程图: 摘录 2">
              <a:extLst>
                <a:ext uri="{FF2B5EF4-FFF2-40B4-BE49-F238E27FC236}">
                  <a16:creationId xmlns:a16="http://schemas.microsoft.com/office/drawing/2014/main" id="{C06200C0-CB56-BFA0-649F-83CF2F7962F5}"/>
                </a:ext>
              </a:extLst>
            </p:cNvPr>
            <p:cNvSpPr/>
            <p:nvPr/>
          </p:nvSpPr>
          <p:spPr>
            <a:xfrm rot="5400000">
              <a:off x="1594092" y="1490553"/>
              <a:ext cx="4821542" cy="4608064"/>
            </a:xfrm>
            <a:prstGeom prst="flowChartExtract">
              <a:avLst/>
            </a:prstGeom>
            <a:gradFill>
              <a:gsLst>
                <a:gs pos="55700">
                  <a:srgbClr val="FFC000">
                    <a:alpha val="61000"/>
                  </a:srgbClr>
                </a:gs>
                <a:gs pos="0">
                  <a:schemeClr val="accent4">
                    <a:lumMod val="50000"/>
                    <a:alpha val="47000"/>
                  </a:schemeClr>
                </a:gs>
                <a:gs pos="100000">
                  <a:schemeClr val="accent4">
                    <a:lumMod val="40000"/>
                    <a:lumOff val="60000"/>
                    <a:alpha val="25000"/>
                  </a:schemeClr>
                </a:gs>
              </a:gsLst>
              <a:lin ang="1620000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流程图: 摘录 4">
              <a:extLst>
                <a:ext uri="{FF2B5EF4-FFF2-40B4-BE49-F238E27FC236}">
                  <a16:creationId xmlns:a16="http://schemas.microsoft.com/office/drawing/2014/main" id="{6E1532AE-3C7C-76B5-F449-911DE9EDA7BC}"/>
                </a:ext>
              </a:extLst>
            </p:cNvPr>
            <p:cNvSpPr/>
            <p:nvPr/>
          </p:nvSpPr>
          <p:spPr>
            <a:xfrm rot="16200000">
              <a:off x="6311512" y="1490553"/>
              <a:ext cx="4821542" cy="4608064"/>
            </a:xfrm>
            <a:prstGeom prst="flowChartExtract">
              <a:avLst/>
            </a:prstGeom>
            <a:gradFill>
              <a:gsLst>
                <a:gs pos="55700">
                  <a:srgbClr val="FFC000">
                    <a:alpha val="61000"/>
                  </a:srgbClr>
                </a:gs>
                <a:gs pos="0">
                  <a:schemeClr val="accent4">
                    <a:lumMod val="50000"/>
                    <a:alpha val="47000"/>
                  </a:schemeClr>
                </a:gs>
                <a:gs pos="100000">
                  <a:schemeClr val="accent4">
                    <a:lumMod val="40000"/>
                    <a:lumOff val="60000"/>
                    <a:alpha val="25000"/>
                  </a:schemeClr>
                </a:gs>
              </a:gsLst>
              <a:lin ang="1620000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2F28E198-8C9F-15FD-FA05-954D7CE2334B}"/>
                </a:ext>
              </a:extLst>
            </p:cNvPr>
            <p:cNvSpPr/>
            <p:nvPr/>
          </p:nvSpPr>
          <p:spPr>
            <a:xfrm>
              <a:off x="7664204" y="3421145"/>
              <a:ext cx="767817" cy="746877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b="1"/>
                <a:t>团队能力</a:t>
              </a:r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3AED7C44-3C1A-315C-88F3-164D01573438}"/>
                </a:ext>
              </a:extLst>
            </p:cNvPr>
            <p:cNvSpPr/>
            <p:nvPr/>
          </p:nvSpPr>
          <p:spPr>
            <a:xfrm>
              <a:off x="4302093" y="3421144"/>
              <a:ext cx="767817" cy="746877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b="1"/>
                <a:t>聚焦优势</a:t>
              </a:r>
            </a:p>
          </p:txBody>
        </p: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id="{3081BF66-3F0A-6B68-8D45-269E47B86081}"/>
                </a:ext>
              </a:extLst>
            </p:cNvPr>
            <p:cNvGrpSpPr/>
            <p:nvPr/>
          </p:nvGrpSpPr>
          <p:grpSpPr>
            <a:xfrm>
              <a:off x="1930797" y="2692766"/>
              <a:ext cx="2141331" cy="2203631"/>
              <a:chOff x="1928097" y="2853482"/>
              <a:chExt cx="2141331" cy="2203631"/>
            </a:xfrm>
          </p:grpSpPr>
          <p:sp>
            <p:nvSpPr>
              <p:cNvPr id="10" name="矩形: 圆角 9">
                <a:extLst>
                  <a:ext uri="{FF2B5EF4-FFF2-40B4-BE49-F238E27FC236}">
                    <a16:creationId xmlns:a16="http://schemas.microsoft.com/office/drawing/2014/main" id="{3944A0EF-7F76-D773-6711-8141773D79A3}"/>
                  </a:ext>
                </a:extLst>
              </p:cNvPr>
              <p:cNvSpPr/>
              <p:nvPr/>
            </p:nvSpPr>
            <p:spPr>
              <a:xfrm>
                <a:off x="1928097" y="2853482"/>
                <a:ext cx="2141331" cy="343427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rgbClr val="FFC000">
                      <a:alpha val="78000"/>
                    </a:srgbClr>
                  </a:gs>
                  <a:gs pos="100000">
                    <a:schemeClr val="accent6">
                      <a:lumMod val="25000"/>
                      <a:alpha val="63000"/>
                    </a:schemeClr>
                  </a:gs>
                </a:gsLst>
                <a:lin ang="0" scaled="1"/>
              </a:gra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2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品牌资源型</a:t>
                </a:r>
              </a:p>
            </p:txBody>
          </p:sp>
          <p:sp>
            <p:nvSpPr>
              <p:cNvPr id="11" name="矩形: 圆角 10">
                <a:extLst>
                  <a:ext uri="{FF2B5EF4-FFF2-40B4-BE49-F238E27FC236}">
                    <a16:creationId xmlns:a16="http://schemas.microsoft.com/office/drawing/2014/main" id="{0A674BF5-F7D9-60C4-0409-438DE9B125FC}"/>
                  </a:ext>
                </a:extLst>
              </p:cNvPr>
              <p:cNvSpPr/>
              <p:nvPr/>
            </p:nvSpPr>
            <p:spPr>
              <a:xfrm>
                <a:off x="1928097" y="3318533"/>
                <a:ext cx="2141331" cy="343427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rgbClr val="FFC000">
                      <a:alpha val="78000"/>
                    </a:srgbClr>
                  </a:gs>
                  <a:gs pos="100000">
                    <a:schemeClr val="accent6">
                      <a:lumMod val="25000"/>
                      <a:alpha val="63000"/>
                    </a:schemeClr>
                  </a:gs>
                </a:gsLst>
                <a:lin ang="0" scaled="1"/>
              </a:gra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2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产品优势型</a:t>
                </a:r>
              </a:p>
            </p:txBody>
          </p:sp>
          <p:sp>
            <p:nvSpPr>
              <p:cNvPr id="12" name="矩形: 圆角 11">
                <a:extLst>
                  <a:ext uri="{FF2B5EF4-FFF2-40B4-BE49-F238E27FC236}">
                    <a16:creationId xmlns:a16="http://schemas.microsoft.com/office/drawing/2014/main" id="{1BA06354-2347-33F7-E44E-B8C9C2BC95F5}"/>
                  </a:ext>
                </a:extLst>
              </p:cNvPr>
              <p:cNvSpPr/>
              <p:nvPr/>
            </p:nvSpPr>
            <p:spPr>
              <a:xfrm>
                <a:off x="1928097" y="3783584"/>
                <a:ext cx="2141331" cy="343427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rgbClr val="FFC000">
                      <a:alpha val="78000"/>
                    </a:srgbClr>
                  </a:gs>
                  <a:gs pos="100000">
                    <a:schemeClr val="accent6">
                      <a:lumMod val="25000"/>
                      <a:alpha val="63000"/>
                    </a:schemeClr>
                  </a:gs>
                </a:gsLst>
                <a:lin ang="0" scaled="1"/>
              </a:gra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2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价格优势型</a:t>
                </a:r>
              </a:p>
            </p:txBody>
          </p:sp>
          <p:sp>
            <p:nvSpPr>
              <p:cNvPr id="13" name="矩形: 圆角 12">
                <a:extLst>
                  <a:ext uri="{FF2B5EF4-FFF2-40B4-BE49-F238E27FC236}">
                    <a16:creationId xmlns:a16="http://schemas.microsoft.com/office/drawing/2014/main" id="{B728D5F5-3D34-E703-1878-F3EB45FF70C6}"/>
                  </a:ext>
                </a:extLst>
              </p:cNvPr>
              <p:cNvSpPr/>
              <p:nvPr/>
            </p:nvSpPr>
            <p:spPr>
              <a:xfrm>
                <a:off x="1928097" y="4248635"/>
                <a:ext cx="2141331" cy="343427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rgbClr val="FFC000">
                      <a:alpha val="78000"/>
                    </a:srgbClr>
                  </a:gs>
                  <a:gs pos="100000">
                    <a:schemeClr val="accent6">
                      <a:lumMod val="25000"/>
                      <a:alpha val="63000"/>
                    </a:schemeClr>
                  </a:gs>
                </a:gsLst>
                <a:lin ang="0" scaled="1"/>
              </a:gra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2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品牌</a:t>
                </a:r>
                <a:r>
                  <a:rPr lang="en-US" altLang="zh-CN" sz="12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/</a:t>
                </a:r>
                <a:r>
                  <a:rPr lang="zh-CN" altLang="en-US" sz="12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人设故事型</a:t>
                </a:r>
              </a:p>
            </p:txBody>
          </p:sp>
          <p:sp>
            <p:nvSpPr>
              <p:cNvPr id="14" name="矩形: 圆角 13">
                <a:extLst>
                  <a:ext uri="{FF2B5EF4-FFF2-40B4-BE49-F238E27FC236}">
                    <a16:creationId xmlns:a16="http://schemas.microsoft.com/office/drawing/2014/main" id="{9ADDBF95-E915-C0D4-0999-BD0C45E8CCEF}"/>
                  </a:ext>
                </a:extLst>
              </p:cNvPr>
              <p:cNvSpPr/>
              <p:nvPr/>
            </p:nvSpPr>
            <p:spPr>
              <a:xfrm>
                <a:off x="1928097" y="4713686"/>
                <a:ext cx="2141331" cy="343427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rgbClr val="FFC000">
                      <a:alpha val="78000"/>
                    </a:srgbClr>
                  </a:gs>
                  <a:gs pos="100000">
                    <a:schemeClr val="accent6">
                      <a:lumMod val="25000"/>
                      <a:alpha val="63000"/>
                    </a:schemeClr>
                  </a:gs>
                </a:gsLst>
                <a:lin ang="0" scaled="1"/>
              </a:gra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2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营销玩法型</a:t>
                </a:r>
              </a:p>
            </p:txBody>
          </p: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31648A1C-AA0A-2F3A-E902-B3954E5E85D1}"/>
                </a:ext>
              </a:extLst>
            </p:cNvPr>
            <p:cNvGrpSpPr/>
            <p:nvPr/>
          </p:nvGrpSpPr>
          <p:grpSpPr>
            <a:xfrm>
              <a:off x="8722283" y="2692765"/>
              <a:ext cx="2137229" cy="2203632"/>
              <a:chOff x="8722283" y="2692765"/>
              <a:chExt cx="2137229" cy="2203632"/>
            </a:xfrm>
          </p:grpSpPr>
          <p:sp>
            <p:nvSpPr>
              <p:cNvPr id="9" name="矩形: 圆角 8">
                <a:extLst>
                  <a:ext uri="{FF2B5EF4-FFF2-40B4-BE49-F238E27FC236}">
                    <a16:creationId xmlns:a16="http://schemas.microsoft.com/office/drawing/2014/main" id="{35741AF4-D288-0D7A-AEA1-76DBE137943F}"/>
                  </a:ext>
                </a:extLst>
              </p:cNvPr>
              <p:cNvSpPr/>
              <p:nvPr/>
            </p:nvSpPr>
            <p:spPr>
              <a:xfrm>
                <a:off x="8722283" y="2692765"/>
                <a:ext cx="2137229" cy="343427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rgbClr val="00B0F0">
                      <a:alpha val="7000"/>
                    </a:srgbClr>
                  </a:gs>
                  <a:gs pos="100000">
                    <a:srgbClr val="0070C0">
                      <a:alpha val="91000"/>
                    </a:srgbClr>
                  </a:gs>
                </a:gsLst>
                <a:lin ang="0" scaled="1"/>
              </a:gra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2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货架能力</a:t>
                </a:r>
              </a:p>
            </p:txBody>
          </p:sp>
          <p:sp>
            <p:nvSpPr>
              <p:cNvPr id="17" name="矩形: 圆角 16">
                <a:extLst>
                  <a:ext uri="{FF2B5EF4-FFF2-40B4-BE49-F238E27FC236}">
                    <a16:creationId xmlns:a16="http://schemas.microsoft.com/office/drawing/2014/main" id="{3F8B13EB-ADFF-BE15-85C7-78FF0AF8D43B}"/>
                  </a:ext>
                </a:extLst>
              </p:cNvPr>
              <p:cNvSpPr/>
              <p:nvPr/>
            </p:nvSpPr>
            <p:spPr>
              <a:xfrm>
                <a:off x="8722283" y="3157817"/>
                <a:ext cx="2137229" cy="343427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rgbClr val="00B0F0">
                      <a:alpha val="7000"/>
                    </a:srgbClr>
                  </a:gs>
                  <a:gs pos="100000">
                    <a:srgbClr val="0070C0">
                      <a:alpha val="91000"/>
                    </a:srgbClr>
                  </a:gs>
                </a:gsLst>
                <a:lin ang="0" scaled="1"/>
              </a:gra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2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广告能力</a:t>
                </a:r>
              </a:p>
            </p:txBody>
          </p:sp>
          <p:sp>
            <p:nvSpPr>
              <p:cNvPr id="18" name="矩形: 圆角 17">
                <a:extLst>
                  <a:ext uri="{FF2B5EF4-FFF2-40B4-BE49-F238E27FC236}">
                    <a16:creationId xmlns:a16="http://schemas.microsoft.com/office/drawing/2014/main" id="{72057932-A36F-98F9-91B8-6B5AD0FF6AAA}"/>
                  </a:ext>
                </a:extLst>
              </p:cNvPr>
              <p:cNvSpPr/>
              <p:nvPr/>
            </p:nvSpPr>
            <p:spPr>
              <a:xfrm>
                <a:off x="8722283" y="3603711"/>
                <a:ext cx="2137229" cy="343427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rgbClr val="00B0F0">
                      <a:alpha val="7000"/>
                    </a:srgbClr>
                  </a:gs>
                  <a:gs pos="100000">
                    <a:srgbClr val="0070C0">
                      <a:alpha val="91000"/>
                    </a:srgbClr>
                  </a:gs>
                </a:gsLst>
                <a:lin ang="0" scaled="1"/>
              </a:gra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2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直播能力</a:t>
                </a:r>
              </a:p>
            </p:txBody>
          </p:sp>
          <p:sp>
            <p:nvSpPr>
              <p:cNvPr id="19" name="矩形: 圆角 18">
                <a:extLst>
                  <a:ext uri="{FF2B5EF4-FFF2-40B4-BE49-F238E27FC236}">
                    <a16:creationId xmlns:a16="http://schemas.microsoft.com/office/drawing/2014/main" id="{20F126B6-E97B-32CB-BFFE-24DF9F272B8D}"/>
                  </a:ext>
                </a:extLst>
              </p:cNvPr>
              <p:cNvSpPr/>
              <p:nvPr/>
            </p:nvSpPr>
            <p:spPr>
              <a:xfrm>
                <a:off x="8722283" y="4068763"/>
                <a:ext cx="2137229" cy="343427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rgbClr val="00B0F0">
                      <a:alpha val="7000"/>
                    </a:srgbClr>
                  </a:gs>
                  <a:gs pos="100000">
                    <a:srgbClr val="0070C0">
                      <a:alpha val="91000"/>
                    </a:srgbClr>
                  </a:gs>
                </a:gsLst>
                <a:lin ang="0" scaled="1"/>
              </a:gra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2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商务能力</a:t>
                </a:r>
              </a:p>
            </p:txBody>
          </p:sp>
          <p:sp>
            <p:nvSpPr>
              <p:cNvPr id="21" name="矩形: 圆角 20">
                <a:extLst>
                  <a:ext uri="{FF2B5EF4-FFF2-40B4-BE49-F238E27FC236}">
                    <a16:creationId xmlns:a16="http://schemas.microsoft.com/office/drawing/2014/main" id="{D2F900AF-C924-F5BD-8943-39136D81A692}"/>
                  </a:ext>
                </a:extLst>
              </p:cNvPr>
              <p:cNvSpPr/>
              <p:nvPr/>
            </p:nvSpPr>
            <p:spPr>
              <a:xfrm>
                <a:off x="8722283" y="4552970"/>
                <a:ext cx="2137229" cy="343427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rgbClr val="00B0F0">
                      <a:alpha val="7000"/>
                    </a:srgbClr>
                  </a:gs>
                  <a:gs pos="100000">
                    <a:srgbClr val="0070C0">
                      <a:alpha val="91000"/>
                    </a:srgbClr>
                  </a:gs>
                </a:gsLst>
                <a:lin ang="0" scaled="1"/>
              </a:gra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2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短视频</a:t>
                </a:r>
                <a:r>
                  <a:rPr lang="en-US" altLang="zh-CN" sz="12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/</a:t>
                </a:r>
                <a:r>
                  <a:rPr lang="zh-CN" altLang="en-US" sz="12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图文能力</a:t>
                </a:r>
              </a:p>
            </p:txBody>
          </p:sp>
        </p:grpSp>
        <p:sp>
          <p:nvSpPr>
            <p:cNvPr id="41" name="文本框 40">
              <a:extLst>
                <a:ext uri="{FF2B5EF4-FFF2-40B4-BE49-F238E27FC236}">
                  <a16:creationId xmlns:a16="http://schemas.microsoft.com/office/drawing/2014/main" id="{8D540800-D6AE-717A-DF70-FC22CA6465C2}"/>
                </a:ext>
              </a:extLst>
            </p:cNvPr>
            <p:cNvSpPr txBox="1"/>
            <p:nvPr/>
          </p:nvSpPr>
          <p:spPr>
            <a:xfrm>
              <a:off x="1700831" y="1325638"/>
              <a:ext cx="9251029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b="1">
                  <a:gradFill flip="none" rotWithShape="1">
                    <a:gsLst>
                      <a:gs pos="0">
                        <a:srgbClr val="FFA1A4"/>
                      </a:gs>
                      <a:gs pos="56000">
                        <a:srgbClr val="00B0F0"/>
                      </a:gs>
                      <a:gs pos="100000">
                        <a:srgbClr val="ED79A3"/>
                      </a:gs>
                    </a:gsLst>
                    <a:lin ang="8100000" scaled="1"/>
                    <a:tileRect/>
                  </a:gradFill>
                  <a:latin typeface="Arial" panose="020B0604020202020204" pitchFamily="34" charset="0"/>
                  <a:ea typeface="微软雅黑" panose="020B0503020204020204" pitchFamily="34" charset="-122"/>
                </a:rPr>
                <a:t>目标拆解</a:t>
              </a:r>
              <a:r>
                <a:rPr lang="zh-CN" altLang="en-US" sz="2800" b="1">
                  <a:solidFill>
                    <a:srgbClr val="FFC00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核心任务</a:t>
              </a:r>
              <a:endParaRPr lang="en-US" altLang="zh-CN" sz="1200" b="1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65025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FB7F24-690E-D846-B001-616089DE63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40B47217-391A-3422-EA37-B1D1473AF457}"/>
              </a:ext>
            </a:extLst>
          </p:cNvPr>
          <p:cNvSpPr txBox="1"/>
          <p:nvPr/>
        </p:nvSpPr>
        <p:spPr>
          <a:xfrm>
            <a:off x="753856" y="307903"/>
            <a:ext cx="59279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</a:defRPr>
            </a:lvl1pPr>
          </a:lstStyle>
          <a:p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电商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+</a:t>
            </a: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思源黑体 CN Medium" panose="020B0600000000000000" pitchFamily="34" charset="-122"/>
              </a:rPr>
              <a:t>营销策略协同</a:t>
            </a: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思源黑体 CN Medium" panose="020B0600000000000000" pitchFamily="34" charset="-122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060DEE5E-9896-0552-0CD1-3ABC5697F359}"/>
              </a:ext>
            </a:extLst>
          </p:cNvPr>
          <p:cNvSpPr txBox="1"/>
          <p:nvPr/>
        </p:nvSpPr>
        <p:spPr>
          <a:xfrm>
            <a:off x="675911" y="1020408"/>
            <a:ext cx="10840177" cy="4991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0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EC</a:t>
            </a:r>
            <a:r>
              <a:rPr lang="zh-CN" altLang="en-US" sz="20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（电商）</a:t>
            </a:r>
            <a:r>
              <a:rPr lang="en-US" altLang="zh-CN" sz="20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+MKT</a:t>
            </a:r>
            <a:r>
              <a:rPr lang="zh-CN" altLang="en-US" sz="20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（市场营销）协同，把</a:t>
            </a:r>
            <a:r>
              <a:rPr lang="zh-CN" altLang="en-US" sz="2000" b="1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秘籍</a:t>
            </a:r>
            <a:r>
              <a:rPr lang="en-US" altLang="zh-CN" sz="2000" b="1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7</a:t>
            </a:r>
            <a:r>
              <a:rPr lang="zh-CN" altLang="en-US" sz="2000" b="1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件事</a:t>
            </a:r>
            <a:r>
              <a:rPr lang="zh-CN" altLang="en-US" sz="2000" b="1">
                <a:gradFill flip="none" rotWithShape="1">
                  <a:gsLst>
                    <a:gs pos="0">
                      <a:srgbClr val="FFA1A4"/>
                    </a:gs>
                    <a:gs pos="56000">
                      <a:srgbClr val="00B0F0"/>
                    </a:gs>
                    <a:gs pos="100000">
                      <a:srgbClr val="ED79A3"/>
                    </a:gs>
                  </a:gsLst>
                  <a:lin ang="81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</a:rPr>
              <a:t>做到极致</a:t>
            </a:r>
            <a:endParaRPr lang="en-US" altLang="zh-CN" sz="1050" b="1">
              <a:solidFill>
                <a:srgbClr val="FFC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12" name="组合 111">
            <a:extLst>
              <a:ext uri="{FF2B5EF4-FFF2-40B4-BE49-F238E27FC236}">
                <a16:creationId xmlns:a16="http://schemas.microsoft.com/office/drawing/2014/main" id="{730C666E-402A-1ADC-FB8A-2B39C3F5FF02}"/>
              </a:ext>
            </a:extLst>
          </p:cNvPr>
          <p:cNvGrpSpPr/>
          <p:nvPr/>
        </p:nvGrpSpPr>
        <p:grpSpPr>
          <a:xfrm>
            <a:off x="470743" y="5329772"/>
            <a:ext cx="11007098" cy="1398280"/>
            <a:chOff x="470743" y="5329772"/>
            <a:chExt cx="11007098" cy="1398280"/>
          </a:xfrm>
        </p:grpSpPr>
        <p:grpSp>
          <p:nvGrpSpPr>
            <p:cNvPr id="113" name="组合 112">
              <a:extLst>
                <a:ext uri="{FF2B5EF4-FFF2-40B4-BE49-F238E27FC236}">
                  <a16:creationId xmlns:a16="http://schemas.microsoft.com/office/drawing/2014/main" id="{514C13A7-73D1-33EB-7B55-F3513A41AA1C}"/>
                </a:ext>
              </a:extLst>
            </p:cNvPr>
            <p:cNvGrpSpPr/>
            <p:nvPr/>
          </p:nvGrpSpPr>
          <p:grpSpPr>
            <a:xfrm>
              <a:off x="2268403" y="5329772"/>
              <a:ext cx="4299774" cy="717163"/>
              <a:chOff x="2268403" y="5329772"/>
              <a:chExt cx="4299774" cy="717163"/>
            </a:xfrm>
          </p:grpSpPr>
          <p:sp>
            <p:nvSpPr>
              <p:cNvPr id="125" name="梯形 124">
                <a:extLst>
                  <a:ext uri="{FF2B5EF4-FFF2-40B4-BE49-F238E27FC236}">
                    <a16:creationId xmlns:a16="http://schemas.microsoft.com/office/drawing/2014/main" id="{FE39C6D1-01A8-F687-1A60-6580A1099AC5}"/>
                  </a:ext>
                </a:extLst>
              </p:cNvPr>
              <p:cNvSpPr/>
              <p:nvPr/>
            </p:nvSpPr>
            <p:spPr>
              <a:xfrm>
                <a:off x="2268403" y="5717219"/>
                <a:ext cx="4299774" cy="305789"/>
              </a:xfrm>
              <a:prstGeom prst="trapezoid">
                <a:avLst>
                  <a:gd name="adj" fmla="val 53348"/>
                </a:avLst>
              </a:prstGeom>
              <a:gradFill flip="none" rotWithShape="1">
                <a:gsLst>
                  <a:gs pos="0">
                    <a:schemeClr val="tx1">
                      <a:alpha val="13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6" name="任意多边形: 形状 125">
                <a:extLst>
                  <a:ext uri="{FF2B5EF4-FFF2-40B4-BE49-F238E27FC236}">
                    <a16:creationId xmlns:a16="http://schemas.microsoft.com/office/drawing/2014/main" id="{C01F6BF7-3170-FCB3-8000-9888F694DA04}"/>
                  </a:ext>
                </a:extLst>
              </p:cNvPr>
              <p:cNvSpPr/>
              <p:nvPr/>
            </p:nvSpPr>
            <p:spPr>
              <a:xfrm rot="5400000">
                <a:off x="4273776" y="5197936"/>
                <a:ext cx="229694" cy="493366"/>
              </a:xfrm>
              <a:custGeom>
                <a:avLst/>
                <a:gdLst>
                  <a:gd name="T0" fmla="*/ 2898 w 4591"/>
                  <a:gd name="T1" fmla="*/ 4369 h 4369"/>
                  <a:gd name="T2" fmla="*/ 2898 w 4591"/>
                  <a:gd name="T3" fmla="*/ 3093 h 4369"/>
                  <a:gd name="T4" fmla="*/ 4591 w 4591"/>
                  <a:gd name="T5" fmla="*/ 4369 h 4369"/>
                  <a:gd name="T6" fmla="*/ 4591 w 4591"/>
                  <a:gd name="T7" fmla="*/ 0 h 4369"/>
                  <a:gd name="T8" fmla="*/ 2898 w 4591"/>
                  <a:gd name="T9" fmla="*/ 1276 h 4369"/>
                  <a:gd name="T10" fmla="*/ 2898 w 4591"/>
                  <a:gd name="T11" fmla="*/ 0 h 4369"/>
                  <a:gd name="T12" fmla="*/ 0 w 4591"/>
                  <a:gd name="T13" fmla="*/ 2185 h 43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91" h="4369">
                    <a:moveTo>
                      <a:pt x="2898" y="4369"/>
                    </a:moveTo>
                    <a:lnTo>
                      <a:pt x="2898" y="3093"/>
                    </a:lnTo>
                    <a:lnTo>
                      <a:pt x="4591" y="4369"/>
                    </a:lnTo>
                    <a:lnTo>
                      <a:pt x="4591" y="0"/>
                    </a:lnTo>
                    <a:lnTo>
                      <a:pt x="2898" y="1276"/>
                    </a:lnTo>
                    <a:lnTo>
                      <a:pt x="2898" y="0"/>
                    </a:lnTo>
                    <a:lnTo>
                      <a:pt x="0" y="2185"/>
                    </a:lnTo>
                  </a:path>
                </a:pathLst>
              </a:custGeom>
              <a:gradFill>
                <a:gsLst>
                  <a:gs pos="52900">
                    <a:srgbClr val="FFC000">
                      <a:alpha val="42000"/>
                    </a:srgbClr>
                  </a:gs>
                  <a:gs pos="0">
                    <a:srgbClr val="FFC000"/>
                  </a:gs>
                  <a:gs pos="100000">
                    <a:srgbClr val="FFC000"/>
                  </a:gs>
                </a:gsLst>
                <a:lin ang="0" scaled="1"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7" name="文本框 126">
                <a:extLst>
                  <a:ext uri="{FF2B5EF4-FFF2-40B4-BE49-F238E27FC236}">
                    <a16:creationId xmlns:a16="http://schemas.microsoft.com/office/drawing/2014/main" id="{FE4C52AE-B0F2-459E-0A17-1F8EE0E0F7F5}"/>
                  </a:ext>
                </a:extLst>
              </p:cNvPr>
              <p:cNvSpPr txBox="1"/>
              <p:nvPr/>
            </p:nvSpPr>
            <p:spPr>
              <a:xfrm>
                <a:off x="3478524" y="5585270"/>
                <a:ext cx="1820198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400" b="1">
                    <a:solidFill>
                      <a:schemeClr val="accent1">
                        <a:lumMod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EC</a:t>
                </a:r>
                <a:endParaRPr lang="zh-CN" altLang="en-US" sz="2400"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p:grpSp>
        <p:grpSp>
          <p:nvGrpSpPr>
            <p:cNvPr id="114" name="组合 113">
              <a:extLst>
                <a:ext uri="{FF2B5EF4-FFF2-40B4-BE49-F238E27FC236}">
                  <a16:creationId xmlns:a16="http://schemas.microsoft.com/office/drawing/2014/main" id="{F3FDF1CB-2087-D808-AA43-B1A2B17B5931}"/>
                </a:ext>
              </a:extLst>
            </p:cNvPr>
            <p:cNvGrpSpPr/>
            <p:nvPr/>
          </p:nvGrpSpPr>
          <p:grpSpPr>
            <a:xfrm>
              <a:off x="7178067" y="5363480"/>
              <a:ext cx="4299774" cy="661201"/>
              <a:chOff x="2268403" y="5385734"/>
              <a:chExt cx="4299774" cy="661201"/>
            </a:xfrm>
          </p:grpSpPr>
          <p:sp>
            <p:nvSpPr>
              <p:cNvPr id="122" name="梯形 121">
                <a:extLst>
                  <a:ext uri="{FF2B5EF4-FFF2-40B4-BE49-F238E27FC236}">
                    <a16:creationId xmlns:a16="http://schemas.microsoft.com/office/drawing/2014/main" id="{33116261-44B1-5B39-1594-445D11C15DC4}"/>
                  </a:ext>
                </a:extLst>
              </p:cNvPr>
              <p:cNvSpPr/>
              <p:nvPr/>
            </p:nvSpPr>
            <p:spPr>
              <a:xfrm>
                <a:off x="2268403" y="5739473"/>
                <a:ext cx="4299774" cy="283535"/>
              </a:xfrm>
              <a:prstGeom prst="trapezoid">
                <a:avLst>
                  <a:gd name="adj" fmla="val 53348"/>
                </a:avLst>
              </a:prstGeom>
              <a:gradFill flip="none" rotWithShape="1">
                <a:gsLst>
                  <a:gs pos="0">
                    <a:schemeClr val="tx1">
                      <a:alpha val="13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3" name="任意多边形: 形状 122">
                <a:extLst>
                  <a:ext uri="{FF2B5EF4-FFF2-40B4-BE49-F238E27FC236}">
                    <a16:creationId xmlns:a16="http://schemas.microsoft.com/office/drawing/2014/main" id="{C7E36FF6-B47C-C107-B53A-94BFA317B053}"/>
                  </a:ext>
                </a:extLst>
              </p:cNvPr>
              <p:cNvSpPr/>
              <p:nvPr/>
            </p:nvSpPr>
            <p:spPr>
              <a:xfrm rot="5400000">
                <a:off x="4273776" y="5253898"/>
                <a:ext cx="229694" cy="493366"/>
              </a:xfrm>
              <a:custGeom>
                <a:avLst/>
                <a:gdLst>
                  <a:gd name="T0" fmla="*/ 2898 w 4591"/>
                  <a:gd name="T1" fmla="*/ 4369 h 4369"/>
                  <a:gd name="T2" fmla="*/ 2898 w 4591"/>
                  <a:gd name="T3" fmla="*/ 3093 h 4369"/>
                  <a:gd name="T4" fmla="*/ 4591 w 4591"/>
                  <a:gd name="T5" fmla="*/ 4369 h 4369"/>
                  <a:gd name="T6" fmla="*/ 4591 w 4591"/>
                  <a:gd name="T7" fmla="*/ 0 h 4369"/>
                  <a:gd name="T8" fmla="*/ 2898 w 4591"/>
                  <a:gd name="T9" fmla="*/ 1276 h 4369"/>
                  <a:gd name="T10" fmla="*/ 2898 w 4591"/>
                  <a:gd name="T11" fmla="*/ 0 h 4369"/>
                  <a:gd name="T12" fmla="*/ 0 w 4591"/>
                  <a:gd name="T13" fmla="*/ 2185 h 43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91" h="4369">
                    <a:moveTo>
                      <a:pt x="2898" y="4369"/>
                    </a:moveTo>
                    <a:lnTo>
                      <a:pt x="2898" y="3093"/>
                    </a:lnTo>
                    <a:lnTo>
                      <a:pt x="4591" y="4369"/>
                    </a:lnTo>
                    <a:lnTo>
                      <a:pt x="4591" y="0"/>
                    </a:lnTo>
                    <a:lnTo>
                      <a:pt x="2898" y="1276"/>
                    </a:lnTo>
                    <a:lnTo>
                      <a:pt x="2898" y="0"/>
                    </a:lnTo>
                    <a:lnTo>
                      <a:pt x="0" y="2185"/>
                    </a:lnTo>
                  </a:path>
                </a:pathLst>
              </a:custGeom>
              <a:gradFill>
                <a:gsLst>
                  <a:gs pos="52900">
                    <a:srgbClr val="FFC000">
                      <a:alpha val="42000"/>
                    </a:srgbClr>
                  </a:gs>
                  <a:gs pos="0">
                    <a:srgbClr val="FFC000"/>
                  </a:gs>
                  <a:gs pos="100000">
                    <a:srgbClr val="FFC000"/>
                  </a:gs>
                </a:gsLst>
                <a:lin ang="0" scaled="1"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4" name="文本框 123">
                <a:extLst>
                  <a:ext uri="{FF2B5EF4-FFF2-40B4-BE49-F238E27FC236}">
                    <a16:creationId xmlns:a16="http://schemas.microsoft.com/office/drawing/2014/main" id="{A44E439B-BCB5-37CA-B25B-6AA129BAD65F}"/>
                  </a:ext>
                </a:extLst>
              </p:cNvPr>
              <p:cNvSpPr txBox="1"/>
              <p:nvPr/>
            </p:nvSpPr>
            <p:spPr>
              <a:xfrm>
                <a:off x="3478524" y="5585270"/>
                <a:ext cx="1820198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400" b="1">
                    <a:solidFill>
                      <a:schemeClr val="accent1">
                        <a:lumMod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EC+MKT</a:t>
                </a:r>
                <a:endParaRPr lang="zh-CN" altLang="en-US" sz="2400"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115" name="任意多边形: 形状 114">
              <a:extLst>
                <a:ext uri="{FF2B5EF4-FFF2-40B4-BE49-F238E27FC236}">
                  <a16:creationId xmlns:a16="http://schemas.microsoft.com/office/drawing/2014/main" id="{A4A8013E-AD01-1C84-D245-4E693CF5D41E}"/>
                </a:ext>
              </a:extLst>
            </p:cNvPr>
            <p:cNvSpPr/>
            <p:nvPr/>
          </p:nvSpPr>
          <p:spPr>
            <a:xfrm rot="10800000">
              <a:off x="1869407" y="6158204"/>
              <a:ext cx="229694" cy="493366"/>
            </a:xfrm>
            <a:custGeom>
              <a:avLst/>
              <a:gdLst>
                <a:gd name="T0" fmla="*/ 2898 w 4591"/>
                <a:gd name="T1" fmla="*/ 4369 h 4369"/>
                <a:gd name="T2" fmla="*/ 2898 w 4591"/>
                <a:gd name="T3" fmla="*/ 3093 h 4369"/>
                <a:gd name="T4" fmla="*/ 4591 w 4591"/>
                <a:gd name="T5" fmla="*/ 4369 h 4369"/>
                <a:gd name="T6" fmla="*/ 4591 w 4591"/>
                <a:gd name="T7" fmla="*/ 0 h 4369"/>
                <a:gd name="T8" fmla="*/ 2898 w 4591"/>
                <a:gd name="T9" fmla="*/ 1276 h 4369"/>
                <a:gd name="T10" fmla="*/ 2898 w 4591"/>
                <a:gd name="T11" fmla="*/ 0 h 4369"/>
                <a:gd name="T12" fmla="*/ 0 w 4591"/>
                <a:gd name="T13" fmla="*/ 2185 h 4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91" h="4369">
                  <a:moveTo>
                    <a:pt x="2898" y="4369"/>
                  </a:moveTo>
                  <a:lnTo>
                    <a:pt x="2898" y="3093"/>
                  </a:lnTo>
                  <a:lnTo>
                    <a:pt x="4591" y="4369"/>
                  </a:lnTo>
                  <a:lnTo>
                    <a:pt x="4591" y="0"/>
                  </a:lnTo>
                  <a:lnTo>
                    <a:pt x="2898" y="1276"/>
                  </a:lnTo>
                  <a:lnTo>
                    <a:pt x="2898" y="0"/>
                  </a:lnTo>
                  <a:lnTo>
                    <a:pt x="0" y="2185"/>
                  </a:lnTo>
                </a:path>
              </a:pathLst>
            </a:custGeom>
            <a:gradFill>
              <a:gsLst>
                <a:gs pos="52900">
                  <a:srgbClr val="FFC000">
                    <a:alpha val="42000"/>
                  </a:srgbClr>
                </a:gs>
                <a:gs pos="0">
                  <a:srgbClr val="FFC000"/>
                </a:gs>
                <a:gs pos="100000">
                  <a:srgbClr val="FFC000"/>
                </a:gs>
              </a:gsLst>
              <a:lin ang="0" scaled="1"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6" name="矩形: 圆角 115">
              <a:extLst>
                <a:ext uri="{FF2B5EF4-FFF2-40B4-BE49-F238E27FC236}">
                  <a16:creationId xmlns:a16="http://schemas.microsoft.com/office/drawing/2014/main" id="{780916AB-99F7-D304-1BE4-0C38DE32079D}"/>
                </a:ext>
              </a:extLst>
            </p:cNvPr>
            <p:cNvSpPr/>
            <p:nvPr/>
          </p:nvSpPr>
          <p:spPr>
            <a:xfrm>
              <a:off x="2268403" y="6239663"/>
              <a:ext cx="1742725" cy="381814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明确责任人</a:t>
              </a:r>
            </a:p>
          </p:txBody>
        </p:sp>
        <p:sp>
          <p:nvSpPr>
            <p:cNvPr id="117" name="矩形: 圆角 116">
              <a:extLst>
                <a:ext uri="{FF2B5EF4-FFF2-40B4-BE49-F238E27FC236}">
                  <a16:creationId xmlns:a16="http://schemas.microsoft.com/office/drawing/2014/main" id="{CE952DF9-2EC1-AF87-C265-4591EB4778E3}"/>
                </a:ext>
              </a:extLst>
            </p:cNvPr>
            <p:cNvSpPr/>
            <p:nvPr/>
          </p:nvSpPr>
          <p:spPr>
            <a:xfrm>
              <a:off x="4103848" y="6238003"/>
              <a:ext cx="1742725" cy="381814"/>
            </a:xfrm>
            <a:prstGeom prst="roundRect">
              <a:avLst>
                <a:gd name="adj" fmla="val 50000"/>
              </a:avLst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明确完成时间</a:t>
              </a:r>
            </a:p>
          </p:txBody>
        </p:sp>
        <p:sp>
          <p:nvSpPr>
            <p:cNvPr id="118" name="矩形: 圆角 117">
              <a:extLst>
                <a:ext uri="{FF2B5EF4-FFF2-40B4-BE49-F238E27FC236}">
                  <a16:creationId xmlns:a16="http://schemas.microsoft.com/office/drawing/2014/main" id="{74A2E658-9913-C5E7-536C-AC95061103C2}"/>
                </a:ext>
              </a:extLst>
            </p:cNvPr>
            <p:cNvSpPr/>
            <p:nvPr/>
          </p:nvSpPr>
          <p:spPr>
            <a:xfrm>
              <a:off x="5944256" y="6238003"/>
              <a:ext cx="1742724" cy="381814"/>
            </a:xfrm>
            <a:prstGeom prst="roundRect">
              <a:avLst>
                <a:gd name="adj" fmla="val 50000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确定量化指标</a:t>
              </a:r>
            </a:p>
          </p:txBody>
        </p:sp>
        <p:sp>
          <p:nvSpPr>
            <p:cNvPr id="119" name="文本框 118">
              <a:extLst>
                <a:ext uri="{FF2B5EF4-FFF2-40B4-BE49-F238E27FC236}">
                  <a16:creationId xmlns:a16="http://schemas.microsoft.com/office/drawing/2014/main" id="{095EE321-4743-B156-0B58-4DAACFB4DB94}"/>
                </a:ext>
              </a:extLst>
            </p:cNvPr>
            <p:cNvSpPr txBox="1"/>
            <p:nvPr/>
          </p:nvSpPr>
          <p:spPr>
            <a:xfrm>
              <a:off x="470743" y="6081721"/>
              <a:ext cx="1314013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b="1">
                  <a:solidFill>
                    <a:srgbClr val="FFC00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团队分工</a:t>
              </a:r>
              <a:endParaRPr lang="en-US" altLang="zh-CN" b="1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b="1">
                  <a:solidFill>
                    <a:srgbClr val="FFC000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相互协作</a:t>
              </a:r>
            </a:p>
          </p:txBody>
        </p:sp>
        <p:sp>
          <p:nvSpPr>
            <p:cNvPr id="120" name="矩形: 圆角 119">
              <a:extLst>
                <a:ext uri="{FF2B5EF4-FFF2-40B4-BE49-F238E27FC236}">
                  <a16:creationId xmlns:a16="http://schemas.microsoft.com/office/drawing/2014/main" id="{235FC9A4-8AEC-0275-3175-32D32032C7F4}"/>
                </a:ext>
              </a:extLst>
            </p:cNvPr>
            <p:cNvSpPr/>
            <p:nvPr/>
          </p:nvSpPr>
          <p:spPr>
            <a:xfrm>
              <a:off x="7802245" y="6238003"/>
              <a:ext cx="1742725" cy="381814"/>
            </a:xfrm>
            <a:prstGeom prst="roundRect">
              <a:avLst>
                <a:gd name="adj" fmla="val 50000"/>
              </a:avLst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遇见困难</a:t>
              </a:r>
            </a:p>
          </p:txBody>
        </p:sp>
        <p:sp>
          <p:nvSpPr>
            <p:cNvPr id="121" name="矩形: 圆角 120">
              <a:extLst>
                <a:ext uri="{FF2B5EF4-FFF2-40B4-BE49-F238E27FC236}">
                  <a16:creationId xmlns:a16="http://schemas.microsoft.com/office/drawing/2014/main" id="{A7C6A43A-09AC-F69F-5218-348925110B68}"/>
                </a:ext>
              </a:extLst>
            </p:cNvPr>
            <p:cNvSpPr/>
            <p:nvPr/>
          </p:nvSpPr>
          <p:spPr>
            <a:xfrm>
              <a:off x="9632743" y="6239646"/>
              <a:ext cx="1742724" cy="381814"/>
            </a:xfrm>
            <a:prstGeom prst="roundRect">
              <a:avLst>
                <a:gd name="adj" fmla="val 50000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风险把控判断</a:t>
              </a:r>
            </a:p>
          </p:txBody>
        </p:sp>
      </p:grpSp>
      <p:grpSp>
        <p:nvGrpSpPr>
          <p:cNvPr id="128" name="组合 127">
            <a:extLst>
              <a:ext uri="{FF2B5EF4-FFF2-40B4-BE49-F238E27FC236}">
                <a16:creationId xmlns:a16="http://schemas.microsoft.com/office/drawing/2014/main" id="{8B982D86-B52A-2813-7EF3-C5B1946D72FF}"/>
              </a:ext>
            </a:extLst>
          </p:cNvPr>
          <p:cNvGrpSpPr/>
          <p:nvPr/>
        </p:nvGrpSpPr>
        <p:grpSpPr>
          <a:xfrm>
            <a:off x="816530" y="1720223"/>
            <a:ext cx="10558937" cy="3626138"/>
            <a:chOff x="753856" y="2152233"/>
            <a:chExt cx="10558937" cy="4339308"/>
          </a:xfrm>
        </p:grpSpPr>
        <p:sp>
          <p:nvSpPr>
            <p:cNvPr id="129" name="矩形: 圆角 128">
              <a:extLst>
                <a:ext uri="{FF2B5EF4-FFF2-40B4-BE49-F238E27FC236}">
                  <a16:creationId xmlns:a16="http://schemas.microsoft.com/office/drawing/2014/main" id="{AF22C138-0424-553D-C535-4F0B9DB3F6C4}"/>
                </a:ext>
              </a:extLst>
            </p:cNvPr>
            <p:cNvSpPr/>
            <p:nvPr/>
          </p:nvSpPr>
          <p:spPr>
            <a:xfrm>
              <a:off x="753856" y="2527337"/>
              <a:ext cx="1570534" cy="530815"/>
            </a:xfrm>
            <a:prstGeom prst="roundRect">
              <a:avLst/>
            </a:prstGeom>
            <a:gradFill>
              <a:gsLst>
                <a:gs pos="54000">
                  <a:srgbClr val="BBB38D"/>
                </a:gs>
                <a:gs pos="0">
                  <a:schemeClr val="accent6">
                    <a:lumMod val="25000"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b="1">
                  <a:latin typeface="Arial" panose="020B0604020202020204" pitchFamily="34" charset="0"/>
                  <a:ea typeface="微软雅黑" panose="020B0503020204020204" pitchFamily="34" charset="-122"/>
                </a:rPr>
                <a:t>在哪播</a:t>
              </a:r>
            </a:p>
          </p:txBody>
        </p:sp>
        <p:sp>
          <p:nvSpPr>
            <p:cNvPr id="130" name="矩形: 圆角 129">
              <a:extLst>
                <a:ext uri="{FF2B5EF4-FFF2-40B4-BE49-F238E27FC236}">
                  <a16:creationId xmlns:a16="http://schemas.microsoft.com/office/drawing/2014/main" id="{EE2CBD85-234C-3E81-F605-630E1116B656}"/>
                </a:ext>
              </a:extLst>
            </p:cNvPr>
            <p:cNvSpPr/>
            <p:nvPr/>
          </p:nvSpPr>
          <p:spPr>
            <a:xfrm>
              <a:off x="753856" y="3092500"/>
              <a:ext cx="1570534" cy="530815"/>
            </a:xfrm>
            <a:prstGeom prst="roundRect">
              <a:avLst/>
            </a:prstGeom>
            <a:gradFill>
              <a:gsLst>
                <a:gs pos="54000">
                  <a:srgbClr val="BBB38D"/>
                </a:gs>
                <a:gs pos="0">
                  <a:schemeClr val="accent6">
                    <a:lumMod val="25000"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b="1">
                  <a:latin typeface="Arial" panose="020B0604020202020204" pitchFamily="34" charset="0"/>
                  <a:ea typeface="微软雅黑" panose="020B0503020204020204" pitchFamily="34" charset="-122"/>
                </a:rPr>
                <a:t>播什么</a:t>
              </a:r>
            </a:p>
          </p:txBody>
        </p:sp>
        <p:sp>
          <p:nvSpPr>
            <p:cNvPr id="131" name="矩形: 圆角 130">
              <a:extLst>
                <a:ext uri="{FF2B5EF4-FFF2-40B4-BE49-F238E27FC236}">
                  <a16:creationId xmlns:a16="http://schemas.microsoft.com/office/drawing/2014/main" id="{280F551F-6318-4B95-F29C-5F882902AE1B}"/>
                </a:ext>
              </a:extLst>
            </p:cNvPr>
            <p:cNvSpPr/>
            <p:nvPr/>
          </p:nvSpPr>
          <p:spPr>
            <a:xfrm>
              <a:off x="753856" y="3641394"/>
              <a:ext cx="1570534" cy="530815"/>
            </a:xfrm>
            <a:prstGeom prst="roundRect">
              <a:avLst/>
            </a:prstGeom>
            <a:gradFill>
              <a:gsLst>
                <a:gs pos="54000">
                  <a:srgbClr val="BBB38D"/>
                </a:gs>
                <a:gs pos="0">
                  <a:schemeClr val="accent6">
                    <a:lumMod val="25000"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b="1">
                  <a:latin typeface="Arial" panose="020B0604020202020204" pitchFamily="34" charset="0"/>
                  <a:ea typeface="微软雅黑" panose="020B0503020204020204" pitchFamily="34" charset="-122"/>
                </a:rPr>
                <a:t>怎么播</a:t>
              </a:r>
            </a:p>
          </p:txBody>
        </p:sp>
        <p:sp>
          <p:nvSpPr>
            <p:cNvPr id="132" name="矩形: 圆角 131">
              <a:extLst>
                <a:ext uri="{FF2B5EF4-FFF2-40B4-BE49-F238E27FC236}">
                  <a16:creationId xmlns:a16="http://schemas.microsoft.com/office/drawing/2014/main" id="{E7497DE8-475F-F1C7-716A-ADABF1CE307D}"/>
                </a:ext>
              </a:extLst>
            </p:cNvPr>
            <p:cNvSpPr/>
            <p:nvPr/>
          </p:nvSpPr>
          <p:spPr>
            <a:xfrm>
              <a:off x="753856" y="4206557"/>
              <a:ext cx="1570534" cy="530815"/>
            </a:xfrm>
            <a:prstGeom prst="roundRect">
              <a:avLst/>
            </a:prstGeom>
            <a:gradFill>
              <a:gsLst>
                <a:gs pos="54000">
                  <a:srgbClr val="BBB38D"/>
                </a:gs>
                <a:gs pos="0">
                  <a:schemeClr val="accent6">
                    <a:lumMod val="25000"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b="1">
                  <a:latin typeface="Arial" panose="020B0604020202020204" pitchFamily="34" charset="0"/>
                  <a:ea typeface="微软雅黑" panose="020B0503020204020204" pitchFamily="34" charset="-122"/>
                </a:rPr>
                <a:t>谁来播</a:t>
              </a:r>
            </a:p>
          </p:txBody>
        </p:sp>
        <p:sp>
          <p:nvSpPr>
            <p:cNvPr id="133" name="矩形: 圆角 132">
              <a:extLst>
                <a:ext uri="{FF2B5EF4-FFF2-40B4-BE49-F238E27FC236}">
                  <a16:creationId xmlns:a16="http://schemas.microsoft.com/office/drawing/2014/main" id="{82DDC65E-C290-725B-EDFB-378FAB2330DE}"/>
                </a:ext>
              </a:extLst>
            </p:cNvPr>
            <p:cNvSpPr/>
            <p:nvPr/>
          </p:nvSpPr>
          <p:spPr>
            <a:xfrm>
              <a:off x="753856" y="4767882"/>
              <a:ext cx="1570534" cy="530815"/>
            </a:xfrm>
            <a:prstGeom prst="roundRect">
              <a:avLst/>
            </a:prstGeom>
            <a:gradFill>
              <a:gsLst>
                <a:gs pos="54000">
                  <a:srgbClr val="BBB38D"/>
                </a:gs>
                <a:gs pos="0">
                  <a:schemeClr val="accent6">
                    <a:lumMod val="25000"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b="1">
                  <a:latin typeface="Arial" panose="020B0604020202020204" pitchFamily="34" charset="0"/>
                  <a:ea typeface="微软雅黑" panose="020B0503020204020204" pitchFamily="34" charset="-122"/>
                </a:rPr>
                <a:t>卖什么</a:t>
              </a:r>
            </a:p>
          </p:txBody>
        </p:sp>
        <p:sp>
          <p:nvSpPr>
            <p:cNvPr id="134" name="矩形: 圆角 133">
              <a:extLst>
                <a:ext uri="{FF2B5EF4-FFF2-40B4-BE49-F238E27FC236}">
                  <a16:creationId xmlns:a16="http://schemas.microsoft.com/office/drawing/2014/main" id="{A94F6FDF-548E-3931-2325-775A8999A3B1}"/>
                </a:ext>
              </a:extLst>
            </p:cNvPr>
            <p:cNvSpPr/>
            <p:nvPr/>
          </p:nvSpPr>
          <p:spPr>
            <a:xfrm>
              <a:off x="753856" y="5316776"/>
              <a:ext cx="1570534" cy="530815"/>
            </a:xfrm>
            <a:prstGeom prst="roundRect">
              <a:avLst/>
            </a:prstGeom>
            <a:gradFill>
              <a:gsLst>
                <a:gs pos="54000">
                  <a:srgbClr val="BBB38D"/>
                </a:gs>
                <a:gs pos="0">
                  <a:schemeClr val="accent6">
                    <a:lumMod val="25000"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b="1">
                  <a:latin typeface="Arial" panose="020B0604020202020204" pitchFamily="34" charset="0"/>
                  <a:ea typeface="微软雅黑" panose="020B0503020204020204" pitchFamily="34" charset="-122"/>
                </a:rPr>
                <a:t>怎么说</a:t>
              </a:r>
            </a:p>
          </p:txBody>
        </p:sp>
        <p:sp>
          <p:nvSpPr>
            <p:cNvPr id="135" name="矩形: 圆角 134">
              <a:extLst>
                <a:ext uri="{FF2B5EF4-FFF2-40B4-BE49-F238E27FC236}">
                  <a16:creationId xmlns:a16="http://schemas.microsoft.com/office/drawing/2014/main" id="{1946BEFB-9408-9354-E86E-4E98765EB176}"/>
                </a:ext>
              </a:extLst>
            </p:cNvPr>
            <p:cNvSpPr/>
            <p:nvPr/>
          </p:nvSpPr>
          <p:spPr>
            <a:xfrm>
              <a:off x="753856" y="5881939"/>
              <a:ext cx="1570534" cy="530815"/>
            </a:xfrm>
            <a:prstGeom prst="roundRect">
              <a:avLst/>
            </a:prstGeom>
            <a:gradFill>
              <a:gsLst>
                <a:gs pos="54000">
                  <a:srgbClr val="BBB38D"/>
                </a:gs>
                <a:gs pos="0">
                  <a:schemeClr val="accent6">
                    <a:lumMod val="25000"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b="1">
                  <a:latin typeface="Arial" panose="020B0604020202020204" pitchFamily="34" charset="0"/>
                  <a:ea typeface="微软雅黑" panose="020B0503020204020204" pitchFamily="34" charset="-122"/>
                </a:rPr>
                <a:t>怎么互动</a:t>
              </a:r>
            </a:p>
          </p:txBody>
        </p:sp>
        <p:grpSp>
          <p:nvGrpSpPr>
            <p:cNvPr id="136" name="组合 135">
              <a:extLst>
                <a:ext uri="{FF2B5EF4-FFF2-40B4-BE49-F238E27FC236}">
                  <a16:creationId xmlns:a16="http://schemas.microsoft.com/office/drawing/2014/main" id="{48EB3BCA-163B-8D9C-474F-7E75A9A85849}"/>
                </a:ext>
              </a:extLst>
            </p:cNvPr>
            <p:cNvGrpSpPr/>
            <p:nvPr/>
          </p:nvGrpSpPr>
          <p:grpSpPr>
            <a:xfrm>
              <a:off x="2205729" y="2153755"/>
              <a:ext cx="4299774" cy="4337786"/>
              <a:chOff x="2205729" y="2153755"/>
              <a:chExt cx="4299774" cy="4337786"/>
            </a:xfrm>
          </p:grpSpPr>
          <p:sp>
            <p:nvSpPr>
              <p:cNvPr id="160" name="矩形: 圆角 159">
                <a:extLst>
                  <a:ext uri="{FF2B5EF4-FFF2-40B4-BE49-F238E27FC236}">
                    <a16:creationId xmlns:a16="http://schemas.microsoft.com/office/drawing/2014/main" id="{4C6409AE-0BA1-1CDB-5CDF-7593902CD55F}"/>
                  </a:ext>
                </a:extLst>
              </p:cNvPr>
              <p:cNvSpPr/>
              <p:nvPr/>
            </p:nvSpPr>
            <p:spPr>
              <a:xfrm>
                <a:off x="2205729" y="2368190"/>
                <a:ext cx="4299774" cy="4123351"/>
              </a:xfrm>
              <a:prstGeom prst="roundRect">
                <a:avLst>
                  <a:gd name="adj" fmla="val 6128"/>
                </a:avLst>
              </a:prstGeom>
              <a:pattFill prst="dkVert">
                <a:fgClr>
                  <a:srgbClr val="FAFAFC"/>
                </a:fgClr>
                <a:bgClr>
                  <a:schemeClr val="bg1"/>
                </a:bgClr>
              </a:pattFill>
              <a:ln>
                <a:solidFill>
                  <a:schemeClr val="bg1">
                    <a:lumMod val="95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solidFill>
                    <a:schemeClr val="tx1"/>
                  </a:solidFill>
                </a:endParaRPr>
              </a:p>
            </p:txBody>
          </p:sp>
          <p:sp>
            <p:nvSpPr>
              <p:cNvPr id="161" name="矩形: 圆角 160">
                <a:extLst>
                  <a:ext uri="{FF2B5EF4-FFF2-40B4-BE49-F238E27FC236}">
                    <a16:creationId xmlns:a16="http://schemas.microsoft.com/office/drawing/2014/main" id="{F8032291-F1EA-C484-8284-DCEC547FB78A}"/>
                  </a:ext>
                </a:extLst>
              </p:cNvPr>
              <p:cNvSpPr/>
              <p:nvPr/>
            </p:nvSpPr>
            <p:spPr>
              <a:xfrm>
                <a:off x="2766513" y="2153755"/>
                <a:ext cx="3178205" cy="373582"/>
              </a:xfrm>
              <a:prstGeom prst="roundRect">
                <a:avLst>
                  <a:gd name="adj" fmla="val 50000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b="1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基础一定要做好</a:t>
                </a:r>
              </a:p>
            </p:txBody>
          </p:sp>
          <p:cxnSp>
            <p:nvCxnSpPr>
              <p:cNvPr id="162" name="直接连接符 161">
                <a:extLst>
                  <a:ext uri="{FF2B5EF4-FFF2-40B4-BE49-F238E27FC236}">
                    <a16:creationId xmlns:a16="http://schemas.microsoft.com/office/drawing/2014/main" id="{C615F251-C5F6-D51A-D9F7-C77919E09A0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819982" y="3114285"/>
                <a:ext cx="3276018" cy="0"/>
              </a:xfrm>
              <a:prstGeom prst="line">
                <a:avLst/>
              </a:prstGeom>
              <a:ln w="12700">
                <a:gradFill flip="none" rotWithShape="1">
                  <a:gsLst>
                    <a:gs pos="0">
                      <a:srgbClr val="FFC000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3" name="文本框 162">
                <a:extLst>
                  <a:ext uri="{FF2B5EF4-FFF2-40B4-BE49-F238E27FC236}">
                    <a16:creationId xmlns:a16="http://schemas.microsoft.com/office/drawing/2014/main" id="{D22F6F9D-A993-F28D-2B88-90D79E3BC2FB}"/>
                  </a:ext>
                </a:extLst>
              </p:cNvPr>
              <p:cNvSpPr txBox="1"/>
              <p:nvPr/>
            </p:nvSpPr>
            <p:spPr>
              <a:xfrm>
                <a:off x="2831906" y="2654244"/>
                <a:ext cx="3047418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</a:rPr>
                  <a:t>使用场景</a:t>
                </a:r>
                <a:r>
                  <a:rPr lang="en-US" altLang="zh-CN" sz="1200">
                    <a:latin typeface="Arial" panose="020B0604020202020204" pitchFamily="34" charset="0"/>
                    <a:ea typeface="微软雅黑" panose="020B0503020204020204" pitchFamily="34" charset="-122"/>
                  </a:rPr>
                  <a:t>/</a:t>
                </a: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</a:rPr>
                  <a:t>营销场景播，演释好</a:t>
                </a:r>
                <a:r>
                  <a:rPr lang="zh-CN" altLang="en-US" sz="1200" b="1">
                    <a:solidFill>
                      <a:srgbClr val="FFC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促销氛围</a:t>
                </a:r>
                <a:endParaRPr lang="zh-CN" altLang="en-US" sz="1200" b="1">
                  <a:solidFill>
                    <a:srgbClr val="FFC000"/>
                  </a:solidFill>
                </a:endParaRPr>
              </a:p>
            </p:txBody>
          </p:sp>
          <p:grpSp>
            <p:nvGrpSpPr>
              <p:cNvPr id="164" name="组合 163">
                <a:extLst>
                  <a:ext uri="{FF2B5EF4-FFF2-40B4-BE49-F238E27FC236}">
                    <a16:creationId xmlns:a16="http://schemas.microsoft.com/office/drawing/2014/main" id="{4F82C04B-89F5-D515-2BC0-C2387197233F}"/>
                  </a:ext>
                </a:extLst>
              </p:cNvPr>
              <p:cNvGrpSpPr/>
              <p:nvPr/>
            </p:nvGrpSpPr>
            <p:grpSpPr>
              <a:xfrm>
                <a:off x="2687940" y="3219876"/>
                <a:ext cx="3335349" cy="387557"/>
                <a:chOff x="2603306" y="3224846"/>
                <a:chExt cx="3335349" cy="387557"/>
              </a:xfrm>
            </p:grpSpPr>
            <p:cxnSp>
              <p:nvCxnSpPr>
                <p:cNvPr id="180" name="直接连接符 179">
                  <a:extLst>
                    <a:ext uri="{FF2B5EF4-FFF2-40B4-BE49-F238E27FC236}">
                      <a16:creationId xmlns:a16="http://schemas.microsoft.com/office/drawing/2014/main" id="{1EE8EFFB-2FF8-52FF-7FF5-E45A8BE4F9E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603306" y="3612403"/>
                  <a:ext cx="3276018" cy="0"/>
                </a:xfrm>
                <a:prstGeom prst="line">
                  <a:avLst/>
                </a:prstGeom>
                <a:ln w="12700">
                  <a:gradFill flip="none" rotWithShape="1">
                    <a:gsLst>
                      <a:gs pos="0">
                        <a:srgbClr val="FFC000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81" name="文本框 180">
                  <a:extLst>
                    <a:ext uri="{FF2B5EF4-FFF2-40B4-BE49-F238E27FC236}">
                      <a16:creationId xmlns:a16="http://schemas.microsoft.com/office/drawing/2014/main" id="{4118275E-4299-CE5D-01AD-D97BAC01AFE6}"/>
                    </a:ext>
                  </a:extLst>
                </p:cNvPr>
                <p:cNvSpPr txBox="1"/>
                <p:nvPr/>
              </p:nvSpPr>
              <p:spPr>
                <a:xfrm>
                  <a:off x="2603306" y="3224846"/>
                  <a:ext cx="3335349" cy="286938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200"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主动蹭</a:t>
                  </a:r>
                  <a:r>
                    <a:rPr lang="zh-CN" altLang="en-US" sz="1200" b="1">
                      <a:solidFill>
                        <a:srgbClr val="FFC000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有热度</a:t>
                  </a:r>
                  <a:r>
                    <a:rPr lang="zh-CN" altLang="en-US" sz="1200"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的主题，获取更多流量</a:t>
                  </a:r>
                  <a:endParaRPr lang="zh-CN" altLang="en-US" sz="1200" b="1">
                    <a:solidFill>
                      <a:srgbClr val="FFC000"/>
                    </a:solidFill>
                  </a:endParaRPr>
                </a:p>
              </p:txBody>
            </p:sp>
          </p:grpSp>
          <p:grpSp>
            <p:nvGrpSpPr>
              <p:cNvPr id="165" name="组合 164">
                <a:extLst>
                  <a:ext uri="{FF2B5EF4-FFF2-40B4-BE49-F238E27FC236}">
                    <a16:creationId xmlns:a16="http://schemas.microsoft.com/office/drawing/2014/main" id="{EA90D3AC-7BAE-60D3-FE33-6745AF0F8C25}"/>
                  </a:ext>
                </a:extLst>
              </p:cNvPr>
              <p:cNvGrpSpPr/>
              <p:nvPr/>
            </p:nvGrpSpPr>
            <p:grpSpPr>
              <a:xfrm>
                <a:off x="2687940" y="3713023"/>
                <a:ext cx="3335349" cy="387557"/>
                <a:chOff x="2603306" y="3224846"/>
                <a:chExt cx="3335349" cy="387557"/>
              </a:xfrm>
            </p:grpSpPr>
            <p:cxnSp>
              <p:nvCxnSpPr>
                <p:cNvPr id="178" name="直接连接符 177">
                  <a:extLst>
                    <a:ext uri="{FF2B5EF4-FFF2-40B4-BE49-F238E27FC236}">
                      <a16:creationId xmlns:a16="http://schemas.microsoft.com/office/drawing/2014/main" id="{A3DD0F60-0C0C-AC8D-DBCD-D2EBCCCFCBD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603306" y="3612403"/>
                  <a:ext cx="3276018" cy="0"/>
                </a:xfrm>
                <a:prstGeom prst="line">
                  <a:avLst/>
                </a:prstGeom>
                <a:ln w="12700">
                  <a:gradFill flip="none" rotWithShape="1">
                    <a:gsLst>
                      <a:gs pos="0">
                        <a:srgbClr val="FFC000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79" name="文本框 178">
                  <a:extLst>
                    <a:ext uri="{FF2B5EF4-FFF2-40B4-BE49-F238E27FC236}">
                      <a16:creationId xmlns:a16="http://schemas.microsoft.com/office/drawing/2014/main" id="{55CA5BE7-3655-5B67-23E5-F658CF090E74}"/>
                    </a:ext>
                  </a:extLst>
                </p:cNvPr>
                <p:cNvSpPr txBox="1"/>
                <p:nvPr/>
              </p:nvSpPr>
              <p:spPr>
                <a:xfrm>
                  <a:off x="2603306" y="3224846"/>
                  <a:ext cx="3335349" cy="276998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200"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不比价，比谁更</a:t>
                  </a:r>
                  <a:r>
                    <a:rPr lang="zh-CN" altLang="en-US" sz="1200" b="1">
                      <a:solidFill>
                        <a:srgbClr val="FFC000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有梗，更热闹</a:t>
                  </a:r>
                  <a:endParaRPr lang="zh-CN" altLang="en-US" sz="1200" b="1">
                    <a:solidFill>
                      <a:srgbClr val="FFC000"/>
                    </a:solidFill>
                  </a:endParaRPr>
                </a:p>
              </p:txBody>
            </p:sp>
          </p:grpSp>
          <p:grpSp>
            <p:nvGrpSpPr>
              <p:cNvPr id="166" name="组合 165">
                <a:extLst>
                  <a:ext uri="{FF2B5EF4-FFF2-40B4-BE49-F238E27FC236}">
                    <a16:creationId xmlns:a16="http://schemas.microsoft.com/office/drawing/2014/main" id="{C6CA688E-7E96-1E5A-F412-9CA2A1553917}"/>
                  </a:ext>
                </a:extLst>
              </p:cNvPr>
              <p:cNvGrpSpPr/>
              <p:nvPr/>
            </p:nvGrpSpPr>
            <p:grpSpPr>
              <a:xfrm>
                <a:off x="2687940" y="4272303"/>
                <a:ext cx="3335349" cy="387557"/>
                <a:chOff x="2603306" y="3224846"/>
                <a:chExt cx="3335349" cy="387557"/>
              </a:xfrm>
            </p:grpSpPr>
            <p:cxnSp>
              <p:nvCxnSpPr>
                <p:cNvPr id="176" name="直接连接符 175">
                  <a:extLst>
                    <a:ext uri="{FF2B5EF4-FFF2-40B4-BE49-F238E27FC236}">
                      <a16:creationId xmlns:a16="http://schemas.microsoft.com/office/drawing/2014/main" id="{7D500445-725F-AE12-4233-3E922311A01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603306" y="3612403"/>
                  <a:ext cx="3276018" cy="0"/>
                </a:xfrm>
                <a:prstGeom prst="line">
                  <a:avLst/>
                </a:prstGeom>
                <a:ln w="12700">
                  <a:gradFill flip="none" rotWithShape="1">
                    <a:gsLst>
                      <a:gs pos="0">
                        <a:srgbClr val="FFC000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77" name="文本框 176">
                  <a:extLst>
                    <a:ext uri="{FF2B5EF4-FFF2-40B4-BE49-F238E27FC236}">
                      <a16:creationId xmlns:a16="http://schemas.microsoft.com/office/drawing/2014/main" id="{B0329914-B394-E662-0F4F-1CD30001FE57}"/>
                    </a:ext>
                  </a:extLst>
                </p:cNvPr>
                <p:cNvSpPr txBox="1"/>
                <p:nvPr/>
              </p:nvSpPr>
              <p:spPr>
                <a:xfrm>
                  <a:off x="2603306" y="3224846"/>
                  <a:ext cx="3335349" cy="286938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200"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人设要</a:t>
                  </a:r>
                  <a:r>
                    <a:rPr lang="zh-CN" altLang="en-US" sz="1200" b="1">
                      <a:solidFill>
                        <a:srgbClr val="FFC000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鲜明</a:t>
                  </a:r>
                  <a:r>
                    <a:rPr lang="zh-CN" altLang="en-US" sz="1200"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，塑造观众心中的形象</a:t>
                  </a:r>
                  <a:endParaRPr lang="zh-CN" altLang="en-US" sz="1200" b="1">
                    <a:solidFill>
                      <a:srgbClr val="FFC000"/>
                    </a:solidFill>
                  </a:endParaRPr>
                </a:p>
              </p:txBody>
            </p:sp>
          </p:grpSp>
          <p:grpSp>
            <p:nvGrpSpPr>
              <p:cNvPr id="167" name="组合 166">
                <a:extLst>
                  <a:ext uri="{FF2B5EF4-FFF2-40B4-BE49-F238E27FC236}">
                    <a16:creationId xmlns:a16="http://schemas.microsoft.com/office/drawing/2014/main" id="{26126838-973A-C1DB-EF54-97634C3034CD}"/>
                  </a:ext>
                </a:extLst>
              </p:cNvPr>
              <p:cNvGrpSpPr/>
              <p:nvPr/>
            </p:nvGrpSpPr>
            <p:grpSpPr>
              <a:xfrm>
                <a:off x="2687940" y="4841943"/>
                <a:ext cx="3335349" cy="387557"/>
                <a:chOff x="2603306" y="3224846"/>
                <a:chExt cx="3335349" cy="387557"/>
              </a:xfrm>
            </p:grpSpPr>
            <p:cxnSp>
              <p:nvCxnSpPr>
                <p:cNvPr id="174" name="直接连接符 173">
                  <a:extLst>
                    <a:ext uri="{FF2B5EF4-FFF2-40B4-BE49-F238E27FC236}">
                      <a16:creationId xmlns:a16="http://schemas.microsoft.com/office/drawing/2014/main" id="{7D7A6EE7-FBE1-800E-5C02-1095AB55FED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603306" y="3612403"/>
                  <a:ext cx="3276018" cy="0"/>
                </a:xfrm>
                <a:prstGeom prst="line">
                  <a:avLst/>
                </a:prstGeom>
                <a:ln w="12700">
                  <a:gradFill flip="none" rotWithShape="1">
                    <a:gsLst>
                      <a:gs pos="0">
                        <a:srgbClr val="FFC000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75" name="文本框 174">
                  <a:extLst>
                    <a:ext uri="{FF2B5EF4-FFF2-40B4-BE49-F238E27FC236}">
                      <a16:creationId xmlns:a16="http://schemas.microsoft.com/office/drawing/2014/main" id="{EC0C8EE9-3FFA-49D8-D6D1-D1E31A89A195}"/>
                    </a:ext>
                  </a:extLst>
                </p:cNvPr>
                <p:cNvSpPr txBox="1"/>
                <p:nvPr/>
              </p:nvSpPr>
              <p:spPr>
                <a:xfrm>
                  <a:off x="2603306" y="3224846"/>
                  <a:ext cx="3335349" cy="276998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200"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有</a:t>
                  </a:r>
                  <a:r>
                    <a:rPr lang="zh-CN" altLang="en-US" sz="1200" b="1">
                      <a:solidFill>
                        <a:srgbClr val="00B0F0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好价</a:t>
                  </a:r>
                  <a:r>
                    <a:rPr lang="zh-CN" altLang="en-US" sz="1200"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，更要有好的故事</a:t>
                  </a:r>
                  <a:endParaRPr lang="zh-CN" altLang="en-US" sz="1200" b="1">
                    <a:solidFill>
                      <a:srgbClr val="FFC000"/>
                    </a:solidFill>
                  </a:endParaRPr>
                </a:p>
              </p:txBody>
            </p:sp>
          </p:grpSp>
          <p:grpSp>
            <p:nvGrpSpPr>
              <p:cNvPr id="168" name="组合 167">
                <a:extLst>
                  <a:ext uri="{FF2B5EF4-FFF2-40B4-BE49-F238E27FC236}">
                    <a16:creationId xmlns:a16="http://schemas.microsoft.com/office/drawing/2014/main" id="{75E04B54-13B9-F1ED-B437-08F0F0616D86}"/>
                  </a:ext>
                </a:extLst>
              </p:cNvPr>
              <p:cNvGrpSpPr/>
              <p:nvPr/>
            </p:nvGrpSpPr>
            <p:grpSpPr>
              <a:xfrm>
                <a:off x="2687940" y="5425873"/>
                <a:ext cx="3335349" cy="387557"/>
                <a:chOff x="2603306" y="3224846"/>
                <a:chExt cx="3335349" cy="387557"/>
              </a:xfrm>
            </p:grpSpPr>
            <p:cxnSp>
              <p:nvCxnSpPr>
                <p:cNvPr id="172" name="直接连接符 171">
                  <a:extLst>
                    <a:ext uri="{FF2B5EF4-FFF2-40B4-BE49-F238E27FC236}">
                      <a16:creationId xmlns:a16="http://schemas.microsoft.com/office/drawing/2014/main" id="{7CC85A5E-A5DF-D030-3EB5-6BB2D1B31BA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603306" y="3612403"/>
                  <a:ext cx="3276018" cy="0"/>
                </a:xfrm>
                <a:prstGeom prst="line">
                  <a:avLst/>
                </a:prstGeom>
                <a:ln w="12700">
                  <a:gradFill flip="none" rotWithShape="1">
                    <a:gsLst>
                      <a:gs pos="0">
                        <a:srgbClr val="FFC000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73" name="文本框 172">
                  <a:extLst>
                    <a:ext uri="{FF2B5EF4-FFF2-40B4-BE49-F238E27FC236}">
                      <a16:creationId xmlns:a16="http://schemas.microsoft.com/office/drawing/2014/main" id="{301AB2DE-44F6-B60E-DBDE-69B42F1B7185}"/>
                    </a:ext>
                  </a:extLst>
                </p:cNvPr>
                <p:cNvSpPr txBox="1"/>
                <p:nvPr/>
              </p:nvSpPr>
              <p:spPr>
                <a:xfrm>
                  <a:off x="2603306" y="3224846"/>
                  <a:ext cx="3335349" cy="306315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200" b="1">
                      <a:solidFill>
                        <a:srgbClr val="00B0F0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够专业、有共鸣</a:t>
                  </a:r>
                  <a:r>
                    <a:rPr lang="zh-CN" altLang="en-US" sz="1200"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、不叫卖、幽默感</a:t>
                  </a:r>
                  <a:endParaRPr lang="zh-CN" altLang="en-US" sz="1200" b="1">
                    <a:solidFill>
                      <a:srgbClr val="FFC000"/>
                    </a:solidFill>
                  </a:endParaRPr>
                </a:p>
              </p:txBody>
            </p:sp>
          </p:grpSp>
          <p:grpSp>
            <p:nvGrpSpPr>
              <p:cNvPr id="169" name="组合 168">
                <a:extLst>
                  <a:ext uri="{FF2B5EF4-FFF2-40B4-BE49-F238E27FC236}">
                    <a16:creationId xmlns:a16="http://schemas.microsoft.com/office/drawing/2014/main" id="{32A3A2C0-2A44-9373-5758-CC582DA5494C}"/>
                  </a:ext>
                </a:extLst>
              </p:cNvPr>
              <p:cNvGrpSpPr/>
              <p:nvPr/>
            </p:nvGrpSpPr>
            <p:grpSpPr>
              <a:xfrm>
                <a:off x="2687940" y="5953567"/>
                <a:ext cx="3335349" cy="387557"/>
                <a:chOff x="2603306" y="3224846"/>
                <a:chExt cx="3335349" cy="387557"/>
              </a:xfrm>
            </p:grpSpPr>
            <p:cxnSp>
              <p:nvCxnSpPr>
                <p:cNvPr id="170" name="直接连接符 169">
                  <a:extLst>
                    <a:ext uri="{FF2B5EF4-FFF2-40B4-BE49-F238E27FC236}">
                      <a16:creationId xmlns:a16="http://schemas.microsoft.com/office/drawing/2014/main" id="{CE699F4B-FFDD-743E-D036-C919AB8A448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603306" y="3612403"/>
                  <a:ext cx="3276018" cy="0"/>
                </a:xfrm>
                <a:prstGeom prst="line">
                  <a:avLst/>
                </a:prstGeom>
                <a:ln w="12700">
                  <a:gradFill flip="none" rotWithShape="1">
                    <a:gsLst>
                      <a:gs pos="0">
                        <a:srgbClr val="FFC000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71" name="文本框 170">
                  <a:extLst>
                    <a:ext uri="{FF2B5EF4-FFF2-40B4-BE49-F238E27FC236}">
                      <a16:creationId xmlns:a16="http://schemas.microsoft.com/office/drawing/2014/main" id="{54384EDC-E7B9-28CE-3DF8-383BFF6ECE21}"/>
                    </a:ext>
                  </a:extLst>
                </p:cNvPr>
                <p:cNvSpPr txBox="1"/>
                <p:nvPr/>
              </p:nvSpPr>
              <p:spPr>
                <a:xfrm>
                  <a:off x="2603306" y="3224846"/>
                  <a:ext cx="3335349" cy="306315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200"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工具全量应用，重点提升</a:t>
                  </a:r>
                  <a:r>
                    <a:rPr lang="zh-CN" altLang="en-US" sz="1200" b="1">
                      <a:solidFill>
                        <a:srgbClr val="00B0F0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用户转粉</a:t>
                  </a:r>
                  <a:r>
                    <a:rPr lang="en-US" altLang="zh-CN" sz="1200" b="1">
                      <a:solidFill>
                        <a:srgbClr val="00B0F0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/</a:t>
                  </a:r>
                  <a:r>
                    <a:rPr lang="zh-CN" altLang="en-US" sz="1200" b="1">
                      <a:solidFill>
                        <a:srgbClr val="00B0F0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粘性</a:t>
                  </a:r>
                  <a:endParaRPr lang="zh-CN" altLang="en-US" sz="1200" b="1">
                    <a:solidFill>
                      <a:srgbClr val="00B0F0"/>
                    </a:solidFill>
                  </a:endParaRPr>
                </a:p>
              </p:txBody>
            </p:sp>
          </p:grpSp>
        </p:grpSp>
        <p:grpSp>
          <p:nvGrpSpPr>
            <p:cNvPr id="137" name="组合 136">
              <a:extLst>
                <a:ext uri="{FF2B5EF4-FFF2-40B4-BE49-F238E27FC236}">
                  <a16:creationId xmlns:a16="http://schemas.microsoft.com/office/drawing/2014/main" id="{37E4FAD6-A390-ACB5-D623-0F79C132D0CA}"/>
                </a:ext>
              </a:extLst>
            </p:cNvPr>
            <p:cNvGrpSpPr/>
            <p:nvPr/>
          </p:nvGrpSpPr>
          <p:grpSpPr>
            <a:xfrm>
              <a:off x="7013019" y="2152233"/>
              <a:ext cx="4299774" cy="4337786"/>
              <a:chOff x="2205729" y="2153755"/>
              <a:chExt cx="4299774" cy="4337786"/>
            </a:xfrm>
          </p:grpSpPr>
          <p:sp>
            <p:nvSpPr>
              <p:cNvPr id="138" name="矩形: 圆角 137">
                <a:extLst>
                  <a:ext uri="{FF2B5EF4-FFF2-40B4-BE49-F238E27FC236}">
                    <a16:creationId xmlns:a16="http://schemas.microsoft.com/office/drawing/2014/main" id="{C953A236-F99C-1423-0EB0-583520A1B3F2}"/>
                  </a:ext>
                </a:extLst>
              </p:cNvPr>
              <p:cNvSpPr/>
              <p:nvPr/>
            </p:nvSpPr>
            <p:spPr>
              <a:xfrm>
                <a:off x="2205729" y="2368190"/>
                <a:ext cx="4299774" cy="4123351"/>
              </a:xfrm>
              <a:prstGeom prst="roundRect">
                <a:avLst>
                  <a:gd name="adj" fmla="val 6128"/>
                </a:avLst>
              </a:prstGeom>
              <a:pattFill prst="dkVert">
                <a:fgClr>
                  <a:srgbClr val="FAFAFC"/>
                </a:fgClr>
                <a:bgClr>
                  <a:schemeClr val="bg1"/>
                </a:bgClr>
              </a:pattFill>
              <a:ln>
                <a:solidFill>
                  <a:schemeClr val="bg1">
                    <a:lumMod val="95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solidFill>
                    <a:schemeClr val="tx1"/>
                  </a:solidFill>
                </a:endParaRPr>
              </a:p>
            </p:txBody>
          </p:sp>
          <p:sp>
            <p:nvSpPr>
              <p:cNvPr id="139" name="矩形: 圆角 138">
                <a:extLst>
                  <a:ext uri="{FF2B5EF4-FFF2-40B4-BE49-F238E27FC236}">
                    <a16:creationId xmlns:a16="http://schemas.microsoft.com/office/drawing/2014/main" id="{390C89DF-03AA-B317-18FD-76DDF07E849D}"/>
                  </a:ext>
                </a:extLst>
              </p:cNvPr>
              <p:cNvSpPr/>
              <p:nvPr/>
            </p:nvSpPr>
            <p:spPr>
              <a:xfrm>
                <a:off x="2766513" y="2153755"/>
                <a:ext cx="3178205" cy="373582"/>
              </a:xfrm>
              <a:prstGeom prst="roundRect">
                <a:avLst>
                  <a:gd name="adj" fmla="val 50000"/>
                </a:avLst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b="1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联动</a:t>
                </a:r>
                <a:r>
                  <a:rPr lang="en-US" altLang="zh-CN" b="1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MKT</a:t>
                </a:r>
                <a:r>
                  <a:rPr lang="zh-CN" altLang="en-US" b="1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团队，做的更出彩</a:t>
                </a:r>
              </a:p>
            </p:txBody>
          </p:sp>
          <p:cxnSp>
            <p:nvCxnSpPr>
              <p:cNvPr id="140" name="直接连接符 139">
                <a:extLst>
                  <a:ext uri="{FF2B5EF4-FFF2-40B4-BE49-F238E27FC236}">
                    <a16:creationId xmlns:a16="http://schemas.microsoft.com/office/drawing/2014/main" id="{5E6F61EF-647A-76E7-5769-902C213331C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819982" y="3114285"/>
                <a:ext cx="3276018" cy="0"/>
              </a:xfrm>
              <a:prstGeom prst="line">
                <a:avLst/>
              </a:prstGeom>
              <a:ln w="12700">
                <a:gradFill flip="none" rotWithShape="1">
                  <a:gsLst>
                    <a:gs pos="0">
                      <a:srgbClr val="FFC000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1" name="文本框 140">
                <a:extLst>
                  <a:ext uri="{FF2B5EF4-FFF2-40B4-BE49-F238E27FC236}">
                    <a16:creationId xmlns:a16="http://schemas.microsoft.com/office/drawing/2014/main" id="{03990940-8BDE-E3E2-B153-0B32ECFF7D63}"/>
                  </a:ext>
                </a:extLst>
              </p:cNvPr>
              <p:cNvSpPr txBox="1"/>
              <p:nvPr/>
            </p:nvSpPr>
            <p:spPr>
              <a:xfrm>
                <a:off x="2790316" y="2585836"/>
                <a:ext cx="3335349" cy="46166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1200" b="1">
                    <a:solidFill>
                      <a:srgbClr val="FFC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创意场景</a:t>
                </a:r>
                <a:r>
                  <a:rPr lang="en-US" altLang="zh-CN" sz="1050" b="1">
                    <a:solidFill>
                      <a:srgbClr val="FFC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(</a:t>
                </a:r>
                <a:r>
                  <a:rPr lang="zh-CN" altLang="en-US" sz="1050">
                    <a:latin typeface="Arial" panose="020B0604020202020204" pitchFamily="34" charset="0"/>
                    <a:ea typeface="微软雅黑" panose="020B0503020204020204" pitchFamily="34" charset="-122"/>
                  </a:rPr>
                  <a:t>生产</a:t>
                </a:r>
                <a:r>
                  <a:rPr lang="en-US" altLang="zh-CN" sz="1050">
                    <a:latin typeface="Arial" panose="020B0604020202020204" pitchFamily="34" charset="0"/>
                    <a:ea typeface="微软雅黑" panose="020B0503020204020204" pitchFamily="34" charset="-122"/>
                  </a:rPr>
                  <a:t>/</a:t>
                </a:r>
                <a:r>
                  <a:rPr lang="zh-CN" altLang="en-US" sz="1050">
                    <a:latin typeface="Arial" panose="020B0604020202020204" pitchFamily="34" charset="0"/>
                    <a:ea typeface="微软雅黑" panose="020B0503020204020204" pitchFamily="34" charset="-122"/>
                  </a:rPr>
                  <a:t>营销</a:t>
                </a:r>
                <a:r>
                  <a:rPr lang="en-US" altLang="zh-CN" sz="1050">
                    <a:latin typeface="Arial" panose="020B0604020202020204" pitchFamily="34" charset="0"/>
                    <a:ea typeface="微软雅黑" panose="020B0503020204020204" pitchFamily="34" charset="-122"/>
                  </a:rPr>
                  <a:t>/</a:t>
                </a:r>
                <a:r>
                  <a:rPr lang="zh-CN" altLang="en-US" sz="1050">
                    <a:latin typeface="Arial" panose="020B0604020202020204" pitchFamily="34" charset="0"/>
                    <a:ea typeface="微软雅黑" panose="020B0503020204020204" pitchFamily="34" charset="-122"/>
                  </a:rPr>
                  <a:t>交易</a:t>
                </a:r>
                <a:r>
                  <a:rPr lang="en-US" altLang="zh-CN" sz="1050">
                    <a:latin typeface="Arial" panose="020B0604020202020204" pitchFamily="34" charset="0"/>
                    <a:ea typeface="微软雅黑" panose="020B0503020204020204" pitchFamily="34" charset="-122"/>
                  </a:rPr>
                  <a:t>/</a:t>
                </a:r>
                <a:r>
                  <a:rPr lang="zh-CN" altLang="en-US" sz="1050">
                    <a:latin typeface="Arial" panose="020B0604020202020204" pitchFamily="34" charset="0"/>
                    <a:ea typeface="微软雅黑" panose="020B0503020204020204" pitchFamily="34" charset="-122"/>
                  </a:rPr>
                  <a:t>使用</a:t>
                </a:r>
                <a:r>
                  <a:rPr lang="en-US" altLang="zh-CN" sz="1050">
                    <a:latin typeface="Arial" panose="020B0604020202020204" pitchFamily="34" charset="0"/>
                    <a:ea typeface="微软雅黑" panose="020B0503020204020204" pitchFamily="34" charset="-122"/>
                  </a:rPr>
                  <a:t>)</a:t>
                </a:r>
              </a:p>
              <a:p>
                <a:pPr algn="ctr"/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</a:rPr>
                  <a:t>传递品牌理念</a:t>
                </a:r>
                <a:r>
                  <a:rPr lang="en-US" altLang="zh-CN" sz="1200">
                    <a:latin typeface="Arial" panose="020B0604020202020204" pitchFamily="34" charset="0"/>
                    <a:ea typeface="微软雅黑" panose="020B0503020204020204" pitchFamily="34" charset="-122"/>
                  </a:rPr>
                  <a:t>/</a:t>
                </a: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</a:rPr>
                  <a:t>产品卖点，要有沉浸感、临场感</a:t>
                </a:r>
                <a:endParaRPr lang="zh-CN" altLang="en-US" sz="1200" b="1">
                  <a:solidFill>
                    <a:srgbClr val="FFC000"/>
                  </a:solidFill>
                </a:endParaRPr>
              </a:p>
            </p:txBody>
          </p:sp>
          <p:grpSp>
            <p:nvGrpSpPr>
              <p:cNvPr id="142" name="组合 141">
                <a:extLst>
                  <a:ext uri="{FF2B5EF4-FFF2-40B4-BE49-F238E27FC236}">
                    <a16:creationId xmlns:a16="http://schemas.microsoft.com/office/drawing/2014/main" id="{77636F17-1D66-A4A6-DD1C-86DE24EDB1D4}"/>
                  </a:ext>
                </a:extLst>
              </p:cNvPr>
              <p:cNvGrpSpPr/>
              <p:nvPr/>
            </p:nvGrpSpPr>
            <p:grpSpPr>
              <a:xfrm>
                <a:off x="2687940" y="3219876"/>
                <a:ext cx="3335349" cy="387557"/>
                <a:chOff x="2603306" y="3224846"/>
                <a:chExt cx="3335349" cy="387557"/>
              </a:xfrm>
            </p:grpSpPr>
            <p:cxnSp>
              <p:nvCxnSpPr>
                <p:cNvPr id="158" name="直接连接符 157">
                  <a:extLst>
                    <a:ext uri="{FF2B5EF4-FFF2-40B4-BE49-F238E27FC236}">
                      <a16:creationId xmlns:a16="http://schemas.microsoft.com/office/drawing/2014/main" id="{8D2F0406-9375-C799-7997-2E403A203BF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603306" y="3612403"/>
                  <a:ext cx="3276018" cy="0"/>
                </a:xfrm>
                <a:prstGeom prst="line">
                  <a:avLst/>
                </a:prstGeom>
                <a:ln w="12700">
                  <a:gradFill flip="none" rotWithShape="1">
                    <a:gsLst>
                      <a:gs pos="0">
                        <a:srgbClr val="FFC000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59" name="文本框 158">
                  <a:extLst>
                    <a:ext uri="{FF2B5EF4-FFF2-40B4-BE49-F238E27FC236}">
                      <a16:creationId xmlns:a16="http://schemas.microsoft.com/office/drawing/2014/main" id="{D5A24560-43B9-6E75-7CA3-777F12358EEB}"/>
                    </a:ext>
                  </a:extLst>
                </p:cNvPr>
                <p:cNvSpPr txBox="1"/>
                <p:nvPr/>
              </p:nvSpPr>
              <p:spPr>
                <a:xfrm>
                  <a:off x="2603306" y="3224846"/>
                  <a:ext cx="3335349" cy="306315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200" b="1">
                      <a:solidFill>
                        <a:srgbClr val="FFC000"/>
                      </a:solidFill>
                    </a:rPr>
                    <a:t>创意主题</a:t>
                  </a:r>
                  <a:r>
                    <a:rPr lang="zh-CN" altLang="en-US" sz="1200"/>
                    <a:t>，传递品牌理念/卖点，长期做</a:t>
                  </a:r>
                  <a:endParaRPr lang="zh-CN" altLang="en-US" sz="1200" b="1">
                    <a:solidFill>
                      <a:srgbClr val="FFC000"/>
                    </a:solidFill>
                  </a:endParaRPr>
                </a:p>
              </p:txBody>
            </p:sp>
          </p:grpSp>
          <p:grpSp>
            <p:nvGrpSpPr>
              <p:cNvPr id="143" name="组合 142">
                <a:extLst>
                  <a:ext uri="{FF2B5EF4-FFF2-40B4-BE49-F238E27FC236}">
                    <a16:creationId xmlns:a16="http://schemas.microsoft.com/office/drawing/2014/main" id="{D0D4AE28-5B1C-3041-1B05-4A92D6DE9568}"/>
                  </a:ext>
                </a:extLst>
              </p:cNvPr>
              <p:cNvGrpSpPr/>
              <p:nvPr/>
            </p:nvGrpSpPr>
            <p:grpSpPr>
              <a:xfrm>
                <a:off x="2687940" y="3713023"/>
                <a:ext cx="3335349" cy="387557"/>
                <a:chOff x="2603306" y="3224846"/>
                <a:chExt cx="3335349" cy="387557"/>
              </a:xfrm>
            </p:grpSpPr>
            <p:cxnSp>
              <p:nvCxnSpPr>
                <p:cNvPr id="156" name="直接连接符 155">
                  <a:extLst>
                    <a:ext uri="{FF2B5EF4-FFF2-40B4-BE49-F238E27FC236}">
                      <a16:creationId xmlns:a16="http://schemas.microsoft.com/office/drawing/2014/main" id="{6865002E-30A8-E830-BA5C-9EE6E249254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603306" y="3612403"/>
                  <a:ext cx="3276018" cy="0"/>
                </a:xfrm>
                <a:prstGeom prst="line">
                  <a:avLst/>
                </a:prstGeom>
                <a:ln w="12700">
                  <a:gradFill flip="none" rotWithShape="1">
                    <a:gsLst>
                      <a:gs pos="0">
                        <a:srgbClr val="FFC000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57" name="文本框 156">
                  <a:extLst>
                    <a:ext uri="{FF2B5EF4-FFF2-40B4-BE49-F238E27FC236}">
                      <a16:creationId xmlns:a16="http://schemas.microsoft.com/office/drawing/2014/main" id="{562078B5-335C-02DF-3BE3-CB1DCE8BA825}"/>
                    </a:ext>
                  </a:extLst>
                </p:cNvPr>
                <p:cNvSpPr txBox="1"/>
                <p:nvPr/>
              </p:nvSpPr>
              <p:spPr>
                <a:xfrm>
                  <a:off x="2603306" y="3224846"/>
                  <a:ext cx="3335349" cy="306315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200" b="1">
                      <a:solidFill>
                        <a:srgbClr val="FFC000"/>
                      </a:solidFill>
                    </a:rPr>
                    <a:t>形式创新</a:t>
                  </a:r>
                  <a:r>
                    <a:rPr lang="zh-CN" altLang="en-US" sz="1200"/>
                    <a:t>，给用户</a:t>
                  </a:r>
                  <a:r>
                    <a:rPr lang="zh-CN" altLang="en-US" sz="1200" b="1">
                      <a:solidFill>
                        <a:srgbClr val="FFC000"/>
                      </a:solidFill>
                    </a:rPr>
                    <a:t>信任感、趣味感</a:t>
                  </a:r>
                </a:p>
              </p:txBody>
            </p:sp>
          </p:grpSp>
          <p:grpSp>
            <p:nvGrpSpPr>
              <p:cNvPr id="144" name="组合 143">
                <a:extLst>
                  <a:ext uri="{FF2B5EF4-FFF2-40B4-BE49-F238E27FC236}">
                    <a16:creationId xmlns:a16="http://schemas.microsoft.com/office/drawing/2014/main" id="{3D3CCDF3-B3D3-FE14-F46F-6941907A0B59}"/>
                  </a:ext>
                </a:extLst>
              </p:cNvPr>
              <p:cNvGrpSpPr/>
              <p:nvPr/>
            </p:nvGrpSpPr>
            <p:grpSpPr>
              <a:xfrm>
                <a:off x="2687940" y="4272303"/>
                <a:ext cx="3335349" cy="387557"/>
                <a:chOff x="2603306" y="3224846"/>
                <a:chExt cx="3335349" cy="387557"/>
              </a:xfrm>
            </p:grpSpPr>
            <p:cxnSp>
              <p:nvCxnSpPr>
                <p:cNvPr id="154" name="直接连接符 153">
                  <a:extLst>
                    <a:ext uri="{FF2B5EF4-FFF2-40B4-BE49-F238E27FC236}">
                      <a16:creationId xmlns:a16="http://schemas.microsoft.com/office/drawing/2014/main" id="{AB4E84A9-CBC0-DC40-A335-E836F1B4796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603306" y="3612403"/>
                  <a:ext cx="3276018" cy="0"/>
                </a:xfrm>
                <a:prstGeom prst="line">
                  <a:avLst/>
                </a:prstGeom>
                <a:ln w="12700">
                  <a:gradFill flip="none" rotWithShape="1">
                    <a:gsLst>
                      <a:gs pos="0">
                        <a:srgbClr val="FFC000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55" name="文本框 154">
                  <a:extLst>
                    <a:ext uri="{FF2B5EF4-FFF2-40B4-BE49-F238E27FC236}">
                      <a16:creationId xmlns:a16="http://schemas.microsoft.com/office/drawing/2014/main" id="{F9008E44-004D-8FDE-8B29-4E0F496F6B4F}"/>
                    </a:ext>
                  </a:extLst>
                </p:cNvPr>
                <p:cNvSpPr txBox="1"/>
                <p:nvPr/>
              </p:nvSpPr>
              <p:spPr>
                <a:xfrm>
                  <a:off x="2603306" y="3224846"/>
                  <a:ext cx="3335349" cy="306315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200"/>
                    <a:t>嘉宾要有人设，</a:t>
                  </a:r>
                  <a:r>
                    <a:rPr lang="zh-CN" altLang="en-US" sz="1200" b="1">
                      <a:solidFill>
                        <a:srgbClr val="FFC000"/>
                      </a:solidFill>
                    </a:rPr>
                    <a:t>更有趣、更少见</a:t>
                  </a:r>
                </a:p>
              </p:txBody>
            </p:sp>
          </p:grpSp>
          <p:grpSp>
            <p:nvGrpSpPr>
              <p:cNvPr id="145" name="组合 144">
                <a:extLst>
                  <a:ext uri="{FF2B5EF4-FFF2-40B4-BE49-F238E27FC236}">
                    <a16:creationId xmlns:a16="http://schemas.microsoft.com/office/drawing/2014/main" id="{07698D77-8A1C-6FB5-04A6-3F4B8377800A}"/>
                  </a:ext>
                </a:extLst>
              </p:cNvPr>
              <p:cNvGrpSpPr/>
              <p:nvPr/>
            </p:nvGrpSpPr>
            <p:grpSpPr>
              <a:xfrm>
                <a:off x="2687940" y="4841943"/>
                <a:ext cx="3335349" cy="387557"/>
                <a:chOff x="2603306" y="3224846"/>
                <a:chExt cx="3335349" cy="387557"/>
              </a:xfrm>
            </p:grpSpPr>
            <p:cxnSp>
              <p:nvCxnSpPr>
                <p:cNvPr id="152" name="直接连接符 151">
                  <a:extLst>
                    <a:ext uri="{FF2B5EF4-FFF2-40B4-BE49-F238E27FC236}">
                      <a16:creationId xmlns:a16="http://schemas.microsoft.com/office/drawing/2014/main" id="{B89E560C-1BB9-0137-C69B-EF10FAD65D3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603306" y="3612403"/>
                  <a:ext cx="3276018" cy="0"/>
                </a:xfrm>
                <a:prstGeom prst="line">
                  <a:avLst/>
                </a:prstGeom>
                <a:ln w="12700">
                  <a:gradFill flip="none" rotWithShape="1">
                    <a:gsLst>
                      <a:gs pos="0">
                        <a:srgbClr val="FFC000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53" name="文本框 152">
                  <a:extLst>
                    <a:ext uri="{FF2B5EF4-FFF2-40B4-BE49-F238E27FC236}">
                      <a16:creationId xmlns:a16="http://schemas.microsoft.com/office/drawing/2014/main" id="{9B360205-202F-D90D-AFFD-0283FD7329AE}"/>
                    </a:ext>
                  </a:extLst>
                </p:cNvPr>
                <p:cNvSpPr txBox="1"/>
                <p:nvPr/>
              </p:nvSpPr>
              <p:spPr>
                <a:xfrm>
                  <a:off x="2603306" y="3224846"/>
                  <a:ext cx="3335349" cy="306315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200"/>
                    <a:t>限定款、明星同款、联名款，</a:t>
                  </a:r>
                  <a:r>
                    <a:rPr lang="zh-CN" altLang="en-US" sz="1200" b="1">
                      <a:solidFill>
                        <a:srgbClr val="00B0F0"/>
                      </a:solidFill>
                    </a:rPr>
                    <a:t>自带流量</a:t>
                  </a:r>
                </a:p>
              </p:txBody>
            </p:sp>
          </p:grpSp>
          <p:grpSp>
            <p:nvGrpSpPr>
              <p:cNvPr id="146" name="组合 145">
                <a:extLst>
                  <a:ext uri="{FF2B5EF4-FFF2-40B4-BE49-F238E27FC236}">
                    <a16:creationId xmlns:a16="http://schemas.microsoft.com/office/drawing/2014/main" id="{1BFAD02B-8D72-E537-1CAF-20B52B6E5658}"/>
                  </a:ext>
                </a:extLst>
              </p:cNvPr>
              <p:cNvGrpSpPr/>
              <p:nvPr/>
            </p:nvGrpSpPr>
            <p:grpSpPr>
              <a:xfrm>
                <a:off x="2687940" y="5425873"/>
                <a:ext cx="3335349" cy="387557"/>
                <a:chOff x="2603306" y="3224846"/>
                <a:chExt cx="3335349" cy="387557"/>
              </a:xfrm>
            </p:grpSpPr>
            <p:cxnSp>
              <p:nvCxnSpPr>
                <p:cNvPr id="150" name="直接连接符 149">
                  <a:extLst>
                    <a:ext uri="{FF2B5EF4-FFF2-40B4-BE49-F238E27FC236}">
                      <a16:creationId xmlns:a16="http://schemas.microsoft.com/office/drawing/2014/main" id="{EF521C25-E5BB-FD2D-7D36-B53035C36B0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603306" y="3612403"/>
                  <a:ext cx="3276018" cy="0"/>
                </a:xfrm>
                <a:prstGeom prst="line">
                  <a:avLst/>
                </a:prstGeom>
                <a:ln w="12700">
                  <a:gradFill flip="none" rotWithShape="1">
                    <a:gsLst>
                      <a:gs pos="0">
                        <a:srgbClr val="FFC000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51" name="文本框 150">
                  <a:extLst>
                    <a:ext uri="{FF2B5EF4-FFF2-40B4-BE49-F238E27FC236}">
                      <a16:creationId xmlns:a16="http://schemas.microsoft.com/office/drawing/2014/main" id="{9B95D95D-2941-BE6F-E94F-295D0A2A246C}"/>
                    </a:ext>
                  </a:extLst>
                </p:cNvPr>
                <p:cNvSpPr txBox="1"/>
                <p:nvPr/>
              </p:nvSpPr>
              <p:spPr>
                <a:xfrm>
                  <a:off x="2603306" y="3224846"/>
                  <a:ext cx="3335349" cy="306315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200" b="1">
                      <a:solidFill>
                        <a:srgbClr val="00B0F0"/>
                      </a:solidFill>
                    </a:rPr>
                    <a:t>卖点可视化</a:t>
                  </a:r>
                  <a:r>
                    <a:rPr lang="zh-CN" altLang="en-US" sz="1200"/>
                    <a:t>，更丰富的桌陈/道具</a:t>
                  </a:r>
                  <a:endParaRPr lang="zh-CN" altLang="en-US" sz="1200" b="1">
                    <a:solidFill>
                      <a:srgbClr val="FFC000"/>
                    </a:solidFill>
                  </a:endParaRPr>
                </a:p>
              </p:txBody>
            </p:sp>
          </p:grpSp>
          <p:grpSp>
            <p:nvGrpSpPr>
              <p:cNvPr id="147" name="组合 146">
                <a:extLst>
                  <a:ext uri="{FF2B5EF4-FFF2-40B4-BE49-F238E27FC236}">
                    <a16:creationId xmlns:a16="http://schemas.microsoft.com/office/drawing/2014/main" id="{397FE9A1-C378-7E9B-5803-53959D40FDCC}"/>
                  </a:ext>
                </a:extLst>
              </p:cNvPr>
              <p:cNvGrpSpPr/>
              <p:nvPr/>
            </p:nvGrpSpPr>
            <p:grpSpPr>
              <a:xfrm>
                <a:off x="2687940" y="5953567"/>
                <a:ext cx="3335349" cy="387557"/>
                <a:chOff x="2603306" y="3224846"/>
                <a:chExt cx="3335349" cy="387557"/>
              </a:xfrm>
            </p:grpSpPr>
            <p:cxnSp>
              <p:nvCxnSpPr>
                <p:cNvPr id="148" name="直接连接符 147">
                  <a:extLst>
                    <a:ext uri="{FF2B5EF4-FFF2-40B4-BE49-F238E27FC236}">
                      <a16:creationId xmlns:a16="http://schemas.microsoft.com/office/drawing/2014/main" id="{27DC2F13-B782-EE03-C549-31873EC470F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603306" y="3612403"/>
                  <a:ext cx="3276018" cy="0"/>
                </a:xfrm>
                <a:prstGeom prst="line">
                  <a:avLst/>
                </a:prstGeom>
                <a:ln w="12700">
                  <a:gradFill flip="none" rotWithShape="1">
                    <a:gsLst>
                      <a:gs pos="0">
                        <a:srgbClr val="FFC000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49" name="文本框 148">
                  <a:extLst>
                    <a:ext uri="{FF2B5EF4-FFF2-40B4-BE49-F238E27FC236}">
                      <a16:creationId xmlns:a16="http://schemas.microsoft.com/office/drawing/2014/main" id="{9A1B1305-E306-9037-A9D0-A3D69B5B755A}"/>
                    </a:ext>
                  </a:extLst>
                </p:cNvPr>
                <p:cNvSpPr txBox="1"/>
                <p:nvPr/>
              </p:nvSpPr>
              <p:spPr>
                <a:xfrm>
                  <a:off x="2603306" y="3224846"/>
                  <a:ext cx="3335349" cy="306315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zh-CN" altLang="en-US" sz="1200"/>
                    <a:t>福利加码，</a:t>
                  </a:r>
                  <a:r>
                    <a:rPr lang="zh-CN" altLang="en-US" sz="1200" b="1">
                      <a:solidFill>
                        <a:srgbClr val="00B0F0"/>
                      </a:solidFill>
                    </a:rPr>
                    <a:t>大额免单/稀缺福袋，</a:t>
                  </a:r>
                  <a:r>
                    <a:rPr lang="zh-CN" altLang="en-US" sz="1200"/>
                    <a:t>提升留人/互动</a:t>
                  </a:r>
                  <a:endParaRPr lang="zh-CN" altLang="en-US" sz="1200" b="1">
                    <a:solidFill>
                      <a:srgbClr val="00B0F0"/>
                    </a:solidFill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741033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: 圆角 28">
            <a:extLst>
              <a:ext uri="{FF2B5EF4-FFF2-40B4-BE49-F238E27FC236}">
                <a16:creationId xmlns:a16="http://schemas.microsoft.com/office/drawing/2014/main" id="{D374872F-EE3C-CC0D-5051-833486933C06}"/>
              </a:ext>
            </a:extLst>
          </p:cNvPr>
          <p:cNvSpPr/>
          <p:nvPr/>
        </p:nvSpPr>
        <p:spPr>
          <a:xfrm>
            <a:off x="944665" y="3452513"/>
            <a:ext cx="5157194" cy="591947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70000">
                <a:schemeClr val="accent1"/>
              </a:gs>
            </a:gsLst>
            <a:lin ang="2700000" scaled="0"/>
          </a:gradFill>
          <a:ln>
            <a:noFill/>
          </a:ln>
          <a:effectLst>
            <a:outerShdw blurRad="190500" dist="50800" dir="5400000" algn="ctr" rotWithShape="0">
              <a:schemeClr val="accent1">
                <a:alpha val="30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360000" rtlCol="0" anchor="ctr"/>
          <a:lstStyle/>
          <a:p>
            <a:pPr algn="dist"/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-</a:t>
            </a:r>
            <a:r>
              <a:rPr lang="zh-CN" altLang="en-US" sz="2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防晒品类如何引爆店铺流量</a:t>
            </a:r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-</a:t>
            </a:r>
            <a:endParaRPr lang="zh-CN" altLang="en-US" sz="2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0" name="组合 29">
            <a:extLst>
              <a:ext uri="{FF2B5EF4-FFF2-40B4-BE49-F238E27FC236}">
                <a16:creationId xmlns:a16="http://schemas.microsoft.com/office/drawing/2014/main" id="{935629E1-FA94-8FCC-CC3B-8008074829CD}"/>
              </a:ext>
            </a:extLst>
          </p:cNvPr>
          <p:cNvGrpSpPr/>
          <p:nvPr/>
        </p:nvGrpSpPr>
        <p:grpSpPr>
          <a:xfrm>
            <a:off x="995128" y="5145454"/>
            <a:ext cx="4153800" cy="432000"/>
            <a:chOff x="995128" y="5145454"/>
            <a:chExt cx="4153800" cy="432000"/>
          </a:xfrm>
        </p:grpSpPr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id="{39BA201D-08CA-F3FB-726D-CFB5C0F48863}"/>
                </a:ext>
              </a:extLst>
            </p:cNvPr>
            <p:cNvGrpSpPr/>
            <p:nvPr/>
          </p:nvGrpSpPr>
          <p:grpSpPr>
            <a:xfrm>
              <a:off x="995128" y="5145454"/>
              <a:ext cx="1854756" cy="432000"/>
              <a:chOff x="1385134" y="4675696"/>
              <a:chExt cx="1854756" cy="432000"/>
            </a:xfrm>
          </p:grpSpPr>
          <p:grpSp>
            <p:nvGrpSpPr>
              <p:cNvPr id="37" name="组合 36">
                <a:extLst>
                  <a:ext uri="{FF2B5EF4-FFF2-40B4-BE49-F238E27FC236}">
                    <a16:creationId xmlns:a16="http://schemas.microsoft.com/office/drawing/2014/main" id="{9D49BFC9-7D64-32A5-DA7D-34FC94A3AE4F}"/>
                  </a:ext>
                </a:extLst>
              </p:cNvPr>
              <p:cNvGrpSpPr/>
              <p:nvPr/>
            </p:nvGrpSpPr>
            <p:grpSpPr>
              <a:xfrm>
                <a:off x="1385134" y="4675696"/>
                <a:ext cx="432000" cy="432000"/>
                <a:chOff x="4240229" y="3429000"/>
                <a:chExt cx="852766" cy="852766"/>
              </a:xfrm>
            </p:grpSpPr>
            <p:sp>
              <p:nvSpPr>
                <p:cNvPr id="39" name="Oval 44">
                  <a:extLst>
                    <a:ext uri="{FF2B5EF4-FFF2-40B4-BE49-F238E27FC236}">
                      <a16:creationId xmlns:a16="http://schemas.microsoft.com/office/drawing/2014/main" id="{F4D6C764-AF25-4D8D-071E-74E2FC9916FB}"/>
                    </a:ext>
                  </a:extLst>
                </p:cNvPr>
                <p:cNvSpPr/>
                <p:nvPr/>
              </p:nvSpPr>
              <p:spPr>
                <a:xfrm>
                  <a:off x="4240229" y="3429000"/>
                  <a:ext cx="852766" cy="852766"/>
                </a:xfrm>
                <a:prstGeom prst="ellipse">
                  <a:avLst/>
                </a:prstGeom>
                <a:solidFill>
                  <a:schemeClr val="accent1"/>
                </a:solidFill>
                <a:ln w="12700" cap="flat" cmpd="sng" algn="ctr">
                  <a:noFill/>
                  <a:prstDash val="solid"/>
                  <a:miter lim="800000"/>
                </a:ln>
                <a:effectLst>
                  <a:reflection blurRad="533400" stA="28000" endPos="25000" dir="5400000" sy="-100000" algn="bl" rotWithShape="0"/>
                </a:effectLst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uLnTx/>
                    <a:uFillTx/>
                    <a:latin typeface="思源宋体 CN Heavy" panose="02020900000000000000" pitchFamily="18" charset="-122"/>
                    <a:ea typeface="思源宋体 CN Heavy" panose="02020900000000000000" pitchFamily="18" charset="-122"/>
                    <a:cs typeface="OPPOSans B" panose="00020600040101010101" pitchFamily="18" charset="-122"/>
                    <a:sym typeface="思源黑体 CN Normal" panose="020B0400000000000000" pitchFamily="34" charset="-122"/>
                  </a:endParaRPr>
                </a:p>
              </p:txBody>
            </p:sp>
            <p:sp>
              <p:nvSpPr>
                <p:cNvPr id="40" name="椭圆 39">
                  <a:extLst>
                    <a:ext uri="{FF2B5EF4-FFF2-40B4-BE49-F238E27FC236}">
                      <a16:creationId xmlns:a16="http://schemas.microsoft.com/office/drawing/2014/main" id="{E2864DDE-032E-75D8-296A-AE9BD10CA2F6}"/>
                    </a:ext>
                  </a:extLst>
                </p:cNvPr>
                <p:cNvSpPr/>
                <p:nvPr/>
              </p:nvSpPr>
              <p:spPr>
                <a:xfrm>
                  <a:off x="4459319" y="3622864"/>
                  <a:ext cx="414587" cy="465039"/>
                </a:xfrm>
                <a:custGeom>
                  <a:avLst/>
                  <a:gdLst>
                    <a:gd name="connsiteX0" fmla="*/ 199932 w 300038"/>
                    <a:gd name="connsiteY0" fmla="*/ 273051 h 336551"/>
                    <a:gd name="connsiteX1" fmla="*/ 192088 w 300038"/>
                    <a:gd name="connsiteY1" fmla="*/ 280989 h 336551"/>
                    <a:gd name="connsiteX2" fmla="*/ 192088 w 300038"/>
                    <a:gd name="connsiteY2" fmla="*/ 306124 h 336551"/>
                    <a:gd name="connsiteX3" fmla="*/ 199932 w 300038"/>
                    <a:gd name="connsiteY3" fmla="*/ 312739 h 336551"/>
                    <a:gd name="connsiteX4" fmla="*/ 250919 w 300038"/>
                    <a:gd name="connsiteY4" fmla="*/ 312739 h 336551"/>
                    <a:gd name="connsiteX5" fmla="*/ 258763 w 300038"/>
                    <a:gd name="connsiteY5" fmla="*/ 306124 h 336551"/>
                    <a:gd name="connsiteX6" fmla="*/ 258763 w 300038"/>
                    <a:gd name="connsiteY6" fmla="*/ 280989 h 336551"/>
                    <a:gd name="connsiteX7" fmla="*/ 250919 w 300038"/>
                    <a:gd name="connsiteY7" fmla="*/ 273051 h 336551"/>
                    <a:gd name="connsiteX8" fmla="*/ 199932 w 300038"/>
                    <a:gd name="connsiteY8" fmla="*/ 273051 h 336551"/>
                    <a:gd name="connsiteX9" fmla="*/ 101328 w 300038"/>
                    <a:gd name="connsiteY9" fmla="*/ 196851 h 336551"/>
                    <a:gd name="connsiteX10" fmla="*/ 107908 w 300038"/>
                    <a:gd name="connsiteY10" fmla="*/ 196851 h 336551"/>
                    <a:gd name="connsiteX11" fmla="*/ 111856 w 300038"/>
                    <a:gd name="connsiteY11" fmla="*/ 202123 h 336551"/>
                    <a:gd name="connsiteX12" fmla="*/ 128964 w 300038"/>
                    <a:gd name="connsiteY12" fmla="*/ 248250 h 336551"/>
                    <a:gd name="connsiteX13" fmla="*/ 131595 w 300038"/>
                    <a:gd name="connsiteY13" fmla="*/ 239025 h 336551"/>
                    <a:gd name="connsiteX14" fmla="*/ 126332 w 300038"/>
                    <a:gd name="connsiteY14" fmla="*/ 225845 h 336551"/>
                    <a:gd name="connsiteX15" fmla="*/ 127648 w 300038"/>
                    <a:gd name="connsiteY15" fmla="*/ 217938 h 336551"/>
                    <a:gd name="connsiteX16" fmla="*/ 132911 w 300038"/>
                    <a:gd name="connsiteY16" fmla="*/ 215302 h 336551"/>
                    <a:gd name="connsiteX17" fmla="*/ 167126 w 300038"/>
                    <a:gd name="connsiteY17" fmla="*/ 215302 h 336551"/>
                    <a:gd name="connsiteX18" fmla="*/ 172390 w 300038"/>
                    <a:gd name="connsiteY18" fmla="*/ 217938 h 336551"/>
                    <a:gd name="connsiteX19" fmla="*/ 173706 w 300038"/>
                    <a:gd name="connsiteY19" fmla="*/ 225845 h 336551"/>
                    <a:gd name="connsiteX20" fmla="*/ 168442 w 300038"/>
                    <a:gd name="connsiteY20" fmla="*/ 239025 h 336551"/>
                    <a:gd name="connsiteX21" fmla="*/ 171074 w 300038"/>
                    <a:gd name="connsiteY21" fmla="*/ 248250 h 336551"/>
                    <a:gd name="connsiteX22" fmla="*/ 188182 w 300038"/>
                    <a:gd name="connsiteY22" fmla="*/ 202123 h 336551"/>
                    <a:gd name="connsiteX23" fmla="*/ 192130 w 300038"/>
                    <a:gd name="connsiteY23" fmla="*/ 196851 h 336551"/>
                    <a:gd name="connsiteX24" fmla="*/ 198710 w 300038"/>
                    <a:gd name="connsiteY24" fmla="*/ 196851 h 336551"/>
                    <a:gd name="connsiteX25" fmla="*/ 265823 w 300038"/>
                    <a:gd name="connsiteY25" fmla="*/ 224527 h 336551"/>
                    <a:gd name="connsiteX26" fmla="*/ 300038 w 300038"/>
                    <a:gd name="connsiteY26" fmla="*/ 274609 h 336551"/>
                    <a:gd name="connsiteX27" fmla="*/ 300038 w 300038"/>
                    <a:gd name="connsiteY27" fmla="*/ 328643 h 336551"/>
                    <a:gd name="connsiteX28" fmla="*/ 292142 w 300038"/>
                    <a:gd name="connsiteY28" fmla="*/ 336551 h 336551"/>
                    <a:gd name="connsiteX29" fmla="*/ 7896 w 300038"/>
                    <a:gd name="connsiteY29" fmla="*/ 336551 h 336551"/>
                    <a:gd name="connsiteX30" fmla="*/ 0 w 300038"/>
                    <a:gd name="connsiteY30" fmla="*/ 328643 h 336551"/>
                    <a:gd name="connsiteX31" fmla="*/ 0 w 300038"/>
                    <a:gd name="connsiteY31" fmla="*/ 274609 h 336551"/>
                    <a:gd name="connsiteX32" fmla="*/ 34215 w 300038"/>
                    <a:gd name="connsiteY32" fmla="*/ 224527 h 336551"/>
                    <a:gd name="connsiteX33" fmla="*/ 101328 w 300038"/>
                    <a:gd name="connsiteY33" fmla="*/ 196851 h 336551"/>
                    <a:gd name="connsiteX34" fmla="*/ 155328 w 300038"/>
                    <a:gd name="connsiteY34" fmla="*/ 0 h 336551"/>
                    <a:gd name="connsiteX35" fmla="*/ 201775 w 300038"/>
                    <a:gd name="connsiteY35" fmla="*/ 15854 h 336551"/>
                    <a:gd name="connsiteX36" fmla="*/ 223008 w 300038"/>
                    <a:gd name="connsiteY36" fmla="*/ 79268 h 336551"/>
                    <a:gd name="connsiteX37" fmla="*/ 224335 w 300038"/>
                    <a:gd name="connsiteY37" fmla="*/ 93801 h 336551"/>
                    <a:gd name="connsiteX38" fmla="*/ 229643 w 300038"/>
                    <a:gd name="connsiteY38" fmla="*/ 100407 h 336551"/>
                    <a:gd name="connsiteX39" fmla="*/ 232297 w 300038"/>
                    <a:gd name="connsiteY39" fmla="*/ 125508 h 336551"/>
                    <a:gd name="connsiteX40" fmla="*/ 208410 w 300038"/>
                    <a:gd name="connsiteY40" fmla="*/ 151931 h 336551"/>
                    <a:gd name="connsiteX41" fmla="*/ 185850 w 300038"/>
                    <a:gd name="connsiteY41" fmla="*/ 183639 h 336551"/>
                    <a:gd name="connsiteX42" fmla="*/ 172579 w 300038"/>
                    <a:gd name="connsiteY42" fmla="*/ 192887 h 336551"/>
                    <a:gd name="connsiteX43" fmla="*/ 150019 w 300038"/>
                    <a:gd name="connsiteY43" fmla="*/ 196850 h 336551"/>
                    <a:gd name="connsiteX44" fmla="*/ 127459 w 300038"/>
                    <a:gd name="connsiteY44" fmla="*/ 192887 h 336551"/>
                    <a:gd name="connsiteX45" fmla="*/ 114189 w 300038"/>
                    <a:gd name="connsiteY45" fmla="*/ 183639 h 336551"/>
                    <a:gd name="connsiteX46" fmla="*/ 91629 w 300038"/>
                    <a:gd name="connsiteY46" fmla="*/ 151931 h 336551"/>
                    <a:gd name="connsiteX47" fmla="*/ 67742 w 300038"/>
                    <a:gd name="connsiteY47" fmla="*/ 125508 h 336551"/>
                    <a:gd name="connsiteX48" fmla="*/ 70396 w 300038"/>
                    <a:gd name="connsiteY48" fmla="*/ 100407 h 336551"/>
                    <a:gd name="connsiteX49" fmla="*/ 75704 w 300038"/>
                    <a:gd name="connsiteY49" fmla="*/ 93801 h 336551"/>
                    <a:gd name="connsiteX50" fmla="*/ 77031 w 300038"/>
                    <a:gd name="connsiteY50" fmla="*/ 85874 h 336551"/>
                    <a:gd name="connsiteX51" fmla="*/ 74377 w 300038"/>
                    <a:gd name="connsiteY51" fmla="*/ 50203 h 336551"/>
                    <a:gd name="connsiteX52" fmla="*/ 103572 w 300038"/>
                    <a:gd name="connsiteY52" fmla="*/ 27744 h 336551"/>
                    <a:gd name="connsiteX53" fmla="*/ 119497 w 300038"/>
                    <a:gd name="connsiteY53" fmla="*/ 10569 h 336551"/>
                    <a:gd name="connsiteX54" fmla="*/ 155328 w 300038"/>
                    <a:gd name="connsiteY54" fmla="*/ 0 h 33655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</a:cxnLst>
                  <a:rect l="l" t="t" r="r" b="b"/>
                  <a:pathLst>
                    <a:path w="300038" h="336551">
                      <a:moveTo>
                        <a:pt x="199932" y="273051"/>
                      </a:moveTo>
                      <a:cubicBezTo>
                        <a:pt x="194703" y="273051"/>
                        <a:pt x="192088" y="277020"/>
                        <a:pt x="192088" y="280989"/>
                      </a:cubicBezTo>
                      <a:cubicBezTo>
                        <a:pt x="192088" y="306124"/>
                        <a:pt x="192088" y="306124"/>
                        <a:pt x="192088" y="306124"/>
                      </a:cubicBezTo>
                      <a:cubicBezTo>
                        <a:pt x="192088" y="310093"/>
                        <a:pt x="194703" y="312739"/>
                        <a:pt x="199932" y="312739"/>
                      </a:cubicBezTo>
                      <a:cubicBezTo>
                        <a:pt x="250919" y="312739"/>
                        <a:pt x="250919" y="312739"/>
                        <a:pt x="250919" y="312739"/>
                      </a:cubicBezTo>
                      <a:cubicBezTo>
                        <a:pt x="254841" y="312739"/>
                        <a:pt x="258763" y="310093"/>
                        <a:pt x="258763" y="306124"/>
                      </a:cubicBezTo>
                      <a:lnTo>
                        <a:pt x="258763" y="280989"/>
                      </a:lnTo>
                      <a:cubicBezTo>
                        <a:pt x="258763" y="277020"/>
                        <a:pt x="254841" y="273051"/>
                        <a:pt x="250919" y="273051"/>
                      </a:cubicBezTo>
                      <a:cubicBezTo>
                        <a:pt x="199932" y="273051"/>
                        <a:pt x="199932" y="273051"/>
                        <a:pt x="199932" y="273051"/>
                      </a:cubicBezTo>
                      <a:close/>
                      <a:moveTo>
                        <a:pt x="101328" y="196851"/>
                      </a:moveTo>
                      <a:cubicBezTo>
                        <a:pt x="103960" y="196851"/>
                        <a:pt x="105276" y="196851"/>
                        <a:pt x="107908" y="196851"/>
                      </a:cubicBezTo>
                      <a:cubicBezTo>
                        <a:pt x="109224" y="198169"/>
                        <a:pt x="110540" y="199487"/>
                        <a:pt x="111856" y="202123"/>
                      </a:cubicBezTo>
                      <a:cubicBezTo>
                        <a:pt x="128964" y="248250"/>
                        <a:pt x="128964" y="248250"/>
                        <a:pt x="128964" y="248250"/>
                      </a:cubicBezTo>
                      <a:cubicBezTo>
                        <a:pt x="131595" y="239025"/>
                        <a:pt x="131595" y="239025"/>
                        <a:pt x="131595" y="239025"/>
                      </a:cubicBezTo>
                      <a:cubicBezTo>
                        <a:pt x="126332" y="225845"/>
                        <a:pt x="126332" y="225845"/>
                        <a:pt x="126332" y="225845"/>
                      </a:cubicBezTo>
                      <a:cubicBezTo>
                        <a:pt x="125016" y="223209"/>
                        <a:pt x="126332" y="220574"/>
                        <a:pt x="127648" y="217938"/>
                      </a:cubicBezTo>
                      <a:cubicBezTo>
                        <a:pt x="128964" y="216620"/>
                        <a:pt x="131595" y="215302"/>
                        <a:pt x="132911" y="215302"/>
                      </a:cubicBezTo>
                      <a:cubicBezTo>
                        <a:pt x="167126" y="215302"/>
                        <a:pt x="167126" y="215302"/>
                        <a:pt x="167126" y="215302"/>
                      </a:cubicBezTo>
                      <a:cubicBezTo>
                        <a:pt x="168442" y="215302"/>
                        <a:pt x="171074" y="216620"/>
                        <a:pt x="172390" y="217938"/>
                      </a:cubicBezTo>
                      <a:cubicBezTo>
                        <a:pt x="173706" y="220574"/>
                        <a:pt x="175022" y="223209"/>
                        <a:pt x="173706" y="225845"/>
                      </a:cubicBezTo>
                      <a:cubicBezTo>
                        <a:pt x="168442" y="239025"/>
                        <a:pt x="168442" y="239025"/>
                        <a:pt x="168442" y="239025"/>
                      </a:cubicBezTo>
                      <a:cubicBezTo>
                        <a:pt x="171074" y="248250"/>
                        <a:pt x="171074" y="248250"/>
                        <a:pt x="171074" y="248250"/>
                      </a:cubicBezTo>
                      <a:cubicBezTo>
                        <a:pt x="188182" y="202123"/>
                        <a:pt x="188182" y="202123"/>
                        <a:pt x="188182" y="202123"/>
                      </a:cubicBezTo>
                      <a:cubicBezTo>
                        <a:pt x="189498" y="199487"/>
                        <a:pt x="190814" y="198169"/>
                        <a:pt x="192130" y="196851"/>
                      </a:cubicBezTo>
                      <a:cubicBezTo>
                        <a:pt x="194762" y="196851"/>
                        <a:pt x="196078" y="196851"/>
                        <a:pt x="198710" y="196851"/>
                      </a:cubicBezTo>
                      <a:cubicBezTo>
                        <a:pt x="265823" y="224527"/>
                        <a:pt x="265823" y="224527"/>
                        <a:pt x="265823" y="224527"/>
                      </a:cubicBezTo>
                      <a:cubicBezTo>
                        <a:pt x="286879" y="232435"/>
                        <a:pt x="300038" y="252204"/>
                        <a:pt x="300038" y="274609"/>
                      </a:cubicBezTo>
                      <a:cubicBezTo>
                        <a:pt x="300038" y="328643"/>
                        <a:pt x="300038" y="328643"/>
                        <a:pt x="300038" y="328643"/>
                      </a:cubicBezTo>
                      <a:cubicBezTo>
                        <a:pt x="300038" y="332597"/>
                        <a:pt x="296090" y="336551"/>
                        <a:pt x="292142" y="336551"/>
                      </a:cubicBezTo>
                      <a:cubicBezTo>
                        <a:pt x="7896" y="336551"/>
                        <a:pt x="7896" y="336551"/>
                        <a:pt x="7896" y="336551"/>
                      </a:cubicBezTo>
                      <a:cubicBezTo>
                        <a:pt x="3948" y="336551"/>
                        <a:pt x="0" y="332597"/>
                        <a:pt x="0" y="328643"/>
                      </a:cubicBezTo>
                      <a:cubicBezTo>
                        <a:pt x="0" y="274609"/>
                        <a:pt x="0" y="274609"/>
                        <a:pt x="0" y="274609"/>
                      </a:cubicBezTo>
                      <a:cubicBezTo>
                        <a:pt x="0" y="252204"/>
                        <a:pt x="13159" y="232435"/>
                        <a:pt x="34215" y="224527"/>
                      </a:cubicBezTo>
                      <a:cubicBezTo>
                        <a:pt x="101328" y="196851"/>
                        <a:pt x="101328" y="196851"/>
                        <a:pt x="101328" y="196851"/>
                      </a:cubicBezTo>
                      <a:close/>
                      <a:moveTo>
                        <a:pt x="155328" y="0"/>
                      </a:moveTo>
                      <a:cubicBezTo>
                        <a:pt x="171252" y="0"/>
                        <a:pt x="187177" y="5285"/>
                        <a:pt x="201775" y="15854"/>
                      </a:cubicBezTo>
                      <a:cubicBezTo>
                        <a:pt x="225662" y="34350"/>
                        <a:pt x="223008" y="72663"/>
                        <a:pt x="223008" y="79268"/>
                      </a:cubicBezTo>
                      <a:cubicBezTo>
                        <a:pt x="223008" y="84553"/>
                        <a:pt x="224335" y="89838"/>
                        <a:pt x="224335" y="93801"/>
                      </a:cubicBezTo>
                      <a:cubicBezTo>
                        <a:pt x="225662" y="95122"/>
                        <a:pt x="228316" y="96443"/>
                        <a:pt x="229643" y="100407"/>
                      </a:cubicBezTo>
                      <a:cubicBezTo>
                        <a:pt x="234951" y="107012"/>
                        <a:pt x="234951" y="114939"/>
                        <a:pt x="232297" y="125508"/>
                      </a:cubicBezTo>
                      <a:cubicBezTo>
                        <a:pt x="226989" y="146647"/>
                        <a:pt x="215045" y="150610"/>
                        <a:pt x="208410" y="151931"/>
                      </a:cubicBezTo>
                      <a:cubicBezTo>
                        <a:pt x="204429" y="159858"/>
                        <a:pt x="195139" y="175712"/>
                        <a:pt x="185850" y="183639"/>
                      </a:cubicBezTo>
                      <a:cubicBezTo>
                        <a:pt x="183196" y="187602"/>
                        <a:pt x="177888" y="190244"/>
                        <a:pt x="172579" y="192887"/>
                      </a:cubicBezTo>
                      <a:cubicBezTo>
                        <a:pt x="164617" y="195529"/>
                        <a:pt x="157982" y="196850"/>
                        <a:pt x="150019" y="196850"/>
                      </a:cubicBezTo>
                      <a:cubicBezTo>
                        <a:pt x="142057" y="196850"/>
                        <a:pt x="135422" y="195529"/>
                        <a:pt x="127459" y="192887"/>
                      </a:cubicBezTo>
                      <a:cubicBezTo>
                        <a:pt x="122151" y="190244"/>
                        <a:pt x="116843" y="187602"/>
                        <a:pt x="114189" y="183639"/>
                      </a:cubicBezTo>
                      <a:cubicBezTo>
                        <a:pt x="104900" y="175712"/>
                        <a:pt x="95610" y="159858"/>
                        <a:pt x="91629" y="151931"/>
                      </a:cubicBezTo>
                      <a:cubicBezTo>
                        <a:pt x="84994" y="150610"/>
                        <a:pt x="73050" y="146647"/>
                        <a:pt x="67742" y="125508"/>
                      </a:cubicBezTo>
                      <a:cubicBezTo>
                        <a:pt x="65088" y="114939"/>
                        <a:pt x="65088" y="107012"/>
                        <a:pt x="70396" y="100407"/>
                      </a:cubicBezTo>
                      <a:cubicBezTo>
                        <a:pt x="71723" y="96443"/>
                        <a:pt x="74377" y="95122"/>
                        <a:pt x="75704" y="93801"/>
                      </a:cubicBezTo>
                      <a:cubicBezTo>
                        <a:pt x="75704" y="91159"/>
                        <a:pt x="75704" y="88516"/>
                        <a:pt x="77031" y="85874"/>
                      </a:cubicBezTo>
                      <a:cubicBezTo>
                        <a:pt x="73050" y="80590"/>
                        <a:pt x="67742" y="68699"/>
                        <a:pt x="74377" y="50203"/>
                      </a:cubicBezTo>
                      <a:cubicBezTo>
                        <a:pt x="81013" y="30386"/>
                        <a:pt x="95610" y="27744"/>
                        <a:pt x="103572" y="27744"/>
                      </a:cubicBezTo>
                      <a:cubicBezTo>
                        <a:pt x="106227" y="22459"/>
                        <a:pt x="111535" y="17175"/>
                        <a:pt x="119497" y="10569"/>
                      </a:cubicBezTo>
                      <a:cubicBezTo>
                        <a:pt x="128786" y="3963"/>
                        <a:pt x="142057" y="0"/>
                        <a:pt x="155328" y="0"/>
                      </a:cubicBezTo>
                      <a:close/>
                    </a:path>
                  </a:pathLst>
                </a:custGeom>
                <a:solidFill>
                  <a:sysClr val="window" lastClr="FFFFFF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no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uLnTx/>
                    <a:uFillTx/>
                    <a:latin typeface="思源宋体 CN Heavy" panose="02020900000000000000" pitchFamily="18" charset="-122"/>
                    <a:ea typeface="思源宋体 CN Heavy" panose="02020900000000000000" pitchFamily="18" charset="-122"/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8" name="文本框 37">
                <a:extLst>
                  <a:ext uri="{FF2B5EF4-FFF2-40B4-BE49-F238E27FC236}">
                    <a16:creationId xmlns:a16="http://schemas.microsoft.com/office/drawing/2014/main" id="{BEE681BB-8988-8005-72D0-0F6343480512}"/>
                  </a:ext>
                </a:extLst>
              </p:cNvPr>
              <p:cNvSpPr txBox="1"/>
              <p:nvPr/>
            </p:nvSpPr>
            <p:spPr>
              <a:xfrm>
                <a:off x="1824118" y="4717283"/>
                <a:ext cx="1415772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>
                    <a:ln>
                      <a:noFill/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+mn-lt"/>
                  </a:rPr>
                  <a:t>策划：小熊运营</a:t>
                </a:r>
                <a:endParaRPr kumimoji="0" lang="en-US" altLang="zh-CN" sz="16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32" name="组合 31">
              <a:extLst>
                <a:ext uri="{FF2B5EF4-FFF2-40B4-BE49-F238E27FC236}">
                  <a16:creationId xmlns:a16="http://schemas.microsoft.com/office/drawing/2014/main" id="{9122A05B-AA7D-067B-1F16-D4F882D80044}"/>
                </a:ext>
              </a:extLst>
            </p:cNvPr>
            <p:cNvGrpSpPr/>
            <p:nvPr/>
          </p:nvGrpSpPr>
          <p:grpSpPr>
            <a:xfrm>
              <a:off x="3409588" y="5145454"/>
              <a:ext cx="1739340" cy="432000"/>
              <a:chOff x="3742444" y="4675696"/>
              <a:chExt cx="1739340" cy="432000"/>
            </a:xfrm>
          </p:grpSpPr>
          <p:sp>
            <p:nvSpPr>
              <p:cNvPr id="33" name="文本框 32">
                <a:extLst>
                  <a:ext uri="{FF2B5EF4-FFF2-40B4-BE49-F238E27FC236}">
                    <a16:creationId xmlns:a16="http://schemas.microsoft.com/office/drawing/2014/main" id="{39664B43-0007-A1D8-E3B2-B1D0897205E5}"/>
                  </a:ext>
                </a:extLst>
              </p:cNvPr>
              <p:cNvSpPr txBox="1"/>
              <p:nvPr/>
            </p:nvSpPr>
            <p:spPr>
              <a:xfrm>
                <a:off x="4181428" y="4717283"/>
                <a:ext cx="1300356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+mn-lt"/>
                  </a:rPr>
                  <a:t>日期：</a:t>
                </a:r>
                <a:r>
                  <a:rPr kumimoji="0" lang="en-US" altLang="zh-CN" sz="16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+mn-lt"/>
                  </a:rPr>
                  <a:t>2026</a:t>
                </a:r>
              </a:p>
            </p:txBody>
          </p:sp>
          <p:grpSp>
            <p:nvGrpSpPr>
              <p:cNvPr id="34" name="组合 33">
                <a:extLst>
                  <a:ext uri="{FF2B5EF4-FFF2-40B4-BE49-F238E27FC236}">
                    <a16:creationId xmlns:a16="http://schemas.microsoft.com/office/drawing/2014/main" id="{37DD5A87-1F24-C5DB-1412-B29122749F32}"/>
                  </a:ext>
                </a:extLst>
              </p:cNvPr>
              <p:cNvGrpSpPr/>
              <p:nvPr/>
            </p:nvGrpSpPr>
            <p:grpSpPr>
              <a:xfrm>
                <a:off x="3742444" y="4675696"/>
                <a:ext cx="432000" cy="432000"/>
                <a:chOff x="6193502" y="3576888"/>
                <a:chExt cx="597585" cy="597585"/>
              </a:xfrm>
            </p:grpSpPr>
            <p:sp>
              <p:nvSpPr>
                <p:cNvPr id="35" name="Oval 44">
                  <a:extLst>
                    <a:ext uri="{FF2B5EF4-FFF2-40B4-BE49-F238E27FC236}">
                      <a16:creationId xmlns:a16="http://schemas.microsoft.com/office/drawing/2014/main" id="{D786ECA9-536F-AB01-B96F-EEDF48A82085}"/>
                    </a:ext>
                  </a:extLst>
                </p:cNvPr>
                <p:cNvSpPr/>
                <p:nvPr/>
              </p:nvSpPr>
              <p:spPr>
                <a:xfrm>
                  <a:off x="6193502" y="3576888"/>
                  <a:ext cx="597585" cy="597585"/>
                </a:xfrm>
                <a:prstGeom prst="ellipse">
                  <a:avLst/>
                </a:prstGeom>
                <a:solidFill>
                  <a:schemeClr val="accent2"/>
                </a:solidFill>
                <a:ln w="12700" cap="flat" cmpd="sng" algn="ctr">
                  <a:noFill/>
                  <a:prstDash val="solid"/>
                  <a:miter lim="800000"/>
                </a:ln>
                <a:effectLst>
                  <a:reflection blurRad="533400" stA="28000" endPos="25000" dir="5400000" sy="-100000" algn="bl" rotWithShape="0"/>
                </a:effectLst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uLnTx/>
                    <a:uFillTx/>
                    <a:latin typeface="思源宋体 CN Heavy" panose="02020900000000000000" pitchFamily="18" charset="-122"/>
                    <a:ea typeface="思源宋体 CN Heavy" panose="02020900000000000000" pitchFamily="18" charset="-122"/>
                    <a:cs typeface="OPPOSans B" panose="00020600040101010101" pitchFamily="18" charset="-122"/>
                    <a:sym typeface="思源黑体 CN Normal" panose="020B0400000000000000" pitchFamily="34" charset="-122"/>
                  </a:endParaRPr>
                </a:p>
              </p:txBody>
            </p:sp>
            <p:sp>
              <p:nvSpPr>
                <p:cNvPr id="36" name="椭圆 44">
                  <a:extLst>
                    <a:ext uri="{FF2B5EF4-FFF2-40B4-BE49-F238E27FC236}">
                      <a16:creationId xmlns:a16="http://schemas.microsoft.com/office/drawing/2014/main" id="{B1F256FE-500C-A7A6-6041-ECEEF6F76168}"/>
                    </a:ext>
                  </a:extLst>
                </p:cNvPr>
                <p:cNvSpPr/>
                <p:nvPr/>
              </p:nvSpPr>
              <p:spPr>
                <a:xfrm>
                  <a:off x="6325411" y="3719177"/>
                  <a:ext cx="333767" cy="313007"/>
                </a:xfrm>
                <a:custGeom>
                  <a:avLst/>
                  <a:gdLst>
                    <a:gd name="connsiteX0" fmla="*/ 249749 w 331788"/>
                    <a:gd name="connsiteY0" fmla="*/ 163513 h 311151"/>
                    <a:gd name="connsiteX1" fmla="*/ 243291 w 331788"/>
                    <a:gd name="connsiteY1" fmla="*/ 171424 h 311151"/>
                    <a:gd name="connsiteX2" fmla="*/ 243291 w 331788"/>
                    <a:gd name="connsiteY2" fmla="*/ 218888 h 311151"/>
                    <a:gd name="connsiteX3" fmla="*/ 238125 w 331788"/>
                    <a:gd name="connsiteY3" fmla="*/ 229435 h 311151"/>
                    <a:gd name="connsiteX4" fmla="*/ 249749 w 331788"/>
                    <a:gd name="connsiteY4" fmla="*/ 241301 h 311151"/>
                    <a:gd name="connsiteX5" fmla="*/ 260081 w 331788"/>
                    <a:gd name="connsiteY5" fmla="*/ 236027 h 311151"/>
                    <a:gd name="connsiteX6" fmla="*/ 288495 w 331788"/>
                    <a:gd name="connsiteY6" fmla="*/ 236027 h 311151"/>
                    <a:gd name="connsiteX7" fmla="*/ 307868 w 331788"/>
                    <a:gd name="connsiteY7" fmla="*/ 236027 h 311151"/>
                    <a:gd name="connsiteX8" fmla="*/ 314325 w 331788"/>
                    <a:gd name="connsiteY8" fmla="*/ 229435 h 311151"/>
                    <a:gd name="connsiteX9" fmla="*/ 307868 w 331788"/>
                    <a:gd name="connsiteY9" fmla="*/ 221525 h 311151"/>
                    <a:gd name="connsiteX10" fmla="*/ 260081 w 331788"/>
                    <a:gd name="connsiteY10" fmla="*/ 221525 h 311151"/>
                    <a:gd name="connsiteX11" fmla="*/ 257498 w 331788"/>
                    <a:gd name="connsiteY11" fmla="*/ 218888 h 311151"/>
                    <a:gd name="connsiteX12" fmla="*/ 257498 w 331788"/>
                    <a:gd name="connsiteY12" fmla="*/ 171424 h 311151"/>
                    <a:gd name="connsiteX13" fmla="*/ 249749 w 331788"/>
                    <a:gd name="connsiteY13" fmla="*/ 163513 h 311151"/>
                    <a:gd name="connsiteX14" fmla="*/ 250178 w 331788"/>
                    <a:gd name="connsiteY14" fmla="*/ 147638 h 311151"/>
                    <a:gd name="connsiteX15" fmla="*/ 289040 w 331788"/>
                    <a:gd name="connsiteY15" fmla="*/ 158020 h 311151"/>
                    <a:gd name="connsiteX16" fmla="*/ 331788 w 331788"/>
                    <a:gd name="connsiteY16" fmla="*/ 229395 h 311151"/>
                    <a:gd name="connsiteX17" fmla="*/ 250178 w 331788"/>
                    <a:gd name="connsiteY17" fmla="*/ 311151 h 311151"/>
                    <a:gd name="connsiteX18" fmla="*/ 175044 w 331788"/>
                    <a:gd name="connsiteY18" fmla="*/ 260540 h 311151"/>
                    <a:gd name="connsiteX19" fmla="*/ 169863 w 331788"/>
                    <a:gd name="connsiteY19" fmla="*/ 229395 h 311151"/>
                    <a:gd name="connsiteX20" fmla="*/ 250178 w 331788"/>
                    <a:gd name="connsiteY20" fmla="*/ 147638 h 311151"/>
                    <a:gd name="connsiteX21" fmla="*/ 22336 w 331788"/>
                    <a:gd name="connsiteY21" fmla="*/ 44450 h 311151"/>
                    <a:gd name="connsiteX22" fmla="*/ 15875 w 331788"/>
                    <a:gd name="connsiteY22" fmla="*/ 49630 h 311151"/>
                    <a:gd name="connsiteX23" fmla="*/ 15875 w 331788"/>
                    <a:gd name="connsiteY23" fmla="*/ 93663 h 311151"/>
                    <a:gd name="connsiteX24" fmla="*/ 273050 w 331788"/>
                    <a:gd name="connsiteY24" fmla="*/ 93663 h 311151"/>
                    <a:gd name="connsiteX25" fmla="*/ 273050 w 331788"/>
                    <a:gd name="connsiteY25" fmla="*/ 49630 h 311151"/>
                    <a:gd name="connsiteX26" fmla="*/ 267881 w 331788"/>
                    <a:gd name="connsiteY26" fmla="*/ 44450 h 311151"/>
                    <a:gd name="connsiteX27" fmla="*/ 245911 w 331788"/>
                    <a:gd name="connsiteY27" fmla="*/ 44450 h 311151"/>
                    <a:gd name="connsiteX28" fmla="*/ 245911 w 331788"/>
                    <a:gd name="connsiteY28" fmla="*/ 53515 h 311151"/>
                    <a:gd name="connsiteX29" fmla="*/ 231695 w 331788"/>
                    <a:gd name="connsiteY29" fmla="*/ 67761 h 311151"/>
                    <a:gd name="connsiteX30" fmla="*/ 212310 w 331788"/>
                    <a:gd name="connsiteY30" fmla="*/ 67761 h 311151"/>
                    <a:gd name="connsiteX31" fmla="*/ 198094 w 331788"/>
                    <a:gd name="connsiteY31" fmla="*/ 53515 h 311151"/>
                    <a:gd name="connsiteX32" fmla="*/ 198094 w 331788"/>
                    <a:gd name="connsiteY32" fmla="*/ 44450 h 311151"/>
                    <a:gd name="connsiteX33" fmla="*/ 168370 w 331788"/>
                    <a:gd name="connsiteY33" fmla="*/ 44450 h 311151"/>
                    <a:gd name="connsiteX34" fmla="*/ 168370 w 331788"/>
                    <a:gd name="connsiteY34" fmla="*/ 53515 h 311151"/>
                    <a:gd name="connsiteX35" fmla="*/ 154155 w 331788"/>
                    <a:gd name="connsiteY35" fmla="*/ 67761 h 311151"/>
                    <a:gd name="connsiteX36" fmla="*/ 134770 w 331788"/>
                    <a:gd name="connsiteY36" fmla="*/ 67761 h 311151"/>
                    <a:gd name="connsiteX37" fmla="*/ 120554 w 331788"/>
                    <a:gd name="connsiteY37" fmla="*/ 53515 h 311151"/>
                    <a:gd name="connsiteX38" fmla="*/ 120554 w 331788"/>
                    <a:gd name="connsiteY38" fmla="*/ 44450 h 311151"/>
                    <a:gd name="connsiteX39" fmla="*/ 92123 w 331788"/>
                    <a:gd name="connsiteY39" fmla="*/ 44450 h 311151"/>
                    <a:gd name="connsiteX40" fmla="*/ 92123 w 331788"/>
                    <a:gd name="connsiteY40" fmla="*/ 53515 h 311151"/>
                    <a:gd name="connsiteX41" fmla="*/ 77907 w 331788"/>
                    <a:gd name="connsiteY41" fmla="*/ 67761 h 311151"/>
                    <a:gd name="connsiteX42" fmla="*/ 58522 w 331788"/>
                    <a:gd name="connsiteY42" fmla="*/ 67761 h 311151"/>
                    <a:gd name="connsiteX43" fmla="*/ 44306 w 331788"/>
                    <a:gd name="connsiteY43" fmla="*/ 53515 h 311151"/>
                    <a:gd name="connsiteX44" fmla="*/ 44306 w 331788"/>
                    <a:gd name="connsiteY44" fmla="*/ 44450 h 311151"/>
                    <a:gd name="connsiteX45" fmla="*/ 22336 w 331788"/>
                    <a:gd name="connsiteY45" fmla="*/ 44450 h 311151"/>
                    <a:gd name="connsiteX46" fmla="*/ 58303 w 331788"/>
                    <a:gd name="connsiteY46" fmla="*/ 0 h 311151"/>
                    <a:gd name="connsiteX47" fmla="*/ 77737 w 331788"/>
                    <a:gd name="connsiteY47" fmla="*/ 0 h 311151"/>
                    <a:gd name="connsiteX48" fmla="*/ 91989 w 331788"/>
                    <a:gd name="connsiteY48" fmla="*/ 14248 h 311151"/>
                    <a:gd name="connsiteX49" fmla="*/ 91989 w 331788"/>
                    <a:gd name="connsiteY49" fmla="*/ 29791 h 311151"/>
                    <a:gd name="connsiteX50" fmla="*/ 120493 w 331788"/>
                    <a:gd name="connsiteY50" fmla="*/ 29791 h 311151"/>
                    <a:gd name="connsiteX51" fmla="*/ 120493 w 331788"/>
                    <a:gd name="connsiteY51" fmla="*/ 14248 h 311151"/>
                    <a:gd name="connsiteX52" fmla="*/ 134745 w 331788"/>
                    <a:gd name="connsiteY52" fmla="*/ 0 h 311151"/>
                    <a:gd name="connsiteX53" fmla="*/ 154179 w 331788"/>
                    <a:gd name="connsiteY53" fmla="*/ 0 h 311151"/>
                    <a:gd name="connsiteX54" fmla="*/ 168431 w 331788"/>
                    <a:gd name="connsiteY54" fmla="*/ 14248 h 311151"/>
                    <a:gd name="connsiteX55" fmla="*/ 168431 w 331788"/>
                    <a:gd name="connsiteY55" fmla="*/ 29791 h 311151"/>
                    <a:gd name="connsiteX56" fmla="*/ 198231 w 331788"/>
                    <a:gd name="connsiteY56" fmla="*/ 29791 h 311151"/>
                    <a:gd name="connsiteX57" fmla="*/ 198231 w 331788"/>
                    <a:gd name="connsiteY57" fmla="*/ 14248 h 311151"/>
                    <a:gd name="connsiteX58" fmla="*/ 212483 w 331788"/>
                    <a:gd name="connsiteY58" fmla="*/ 0 h 311151"/>
                    <a:gd name="connsiteX59" fmla="*/ 231917 w 331788"/>
                    <a:gd name="connsiteY59" fmla="*/ 0 h 311151"/>
                    <a:gd name="connsiteX60" fmla="*/ 246170 w 331788"/>
                    <a:gd name="connsiteY60" fmla="*/ 14248 h 311151"/>
                    <a:gd name="connsiteX61" fmla="*/ 246170 w 331788"/>
                    <a:gd name="connsiteY61" fmla="*/ 29791 h 311151"/>
                    <a:gd name="connsiteX62" fmla="*/ 268195 w 331788"/>
                    <a:gd name="connsiteY62" fmla="*/ 29791 h 311151"/>
                    <a:gd name="connsiteX63" fmla="*/ 288925 w 331788"/>
                    <a:gd name="connsiteY63" fmla="*/ 50516 h 311151"/>
                    <a:gd name="connsiteX64" fmla="*/ 288925 w 331788"/>
                    <a:gd name="connsiteY64" fmla="*/ 146366 h 311151"/>
                    <a:gd name="connsiteX65" fmla="*/ 286334 w 331788"/>
                    <a:gd name="connsiteY65" fmla="*/ 143775 h 311151"/>
                    <a:gd name="connsiteX66" fmla="*/ 250056 w 331788"/>
                    <a:gd name="connsiteY66" fmla="*/ 137299 h 311151"/>
                    <a:gd name="connsiteX67" fmla="*/ 215074 w 331788"/>
                    <a:gd name="connsiteY67" fmla="*/ 143775 h 311151"/>
                    <a:gd name="connsiteX68" fmla="*/ 185275 w 331788"/>
                    <a:gd name="connsiteY68" fmla="*/ 164500 h 311151"/>
                    <a:gd name="connsiteX69" fmla="*/ 165840 w 331788"/>
                    <a:gd name="connsiteY69" fmla="*/ 192996 h 311151"/>
                    <a:gd name="connsiteX70" fmla="*/ 158066 w 331788"/>
                    <a:gd name="connsiteY70" fmla="*/ 229264 h 311151"/>
                    <a:gd name="connsiteX71" fmla="*/ 163249 w 331788"/>
                    <a:gd name="connsiteY71" fmla="*/ 260350 h 311151"/>
                    <a:gd name="connsiteX72" fmla="*/ 22025 w 331788"/>
                    <a:gd name="connsiteY72" fmla="*/ 260350 h 311151"/>
                    <a:gd name="connsiteX73" fmla="*/ 0 w 331788"/>
                    <a:gd name="connsiteY73" fmla="*/ 238330 h 311151"/>
                    <a:gd name="connsiteX74" fmla="*/ 0 w 331788"/>
                    <a:gd name="connsiteY74" fmla="*/ 50516 h 311151"/>
                    <a:gd name="connsiteX75" fmla="*/ 22025 w 331788"/>
                    <a:gd name="connsiteY75" fmla="*/ 29791 h 311151"/>
                    <a:gd name="connsiteX76" fmla="*/ 44051 w 331788"/>
                    <a:gd name="connsiteY76" fmla="*/ 29791 h 311151"/>
                    <a:gd name="connsiteX77" fmla="*/ 44051 w 331788"/>
                    <a:gd name="connsiteY77" fmla="*/ 14248 h 311151"/>
                    <a:gd name="connsiteX78" fmla="*/ 58303 w 331788"/>
                    <a:gd name="connsiteY78" fmla="*/ 0 h 31115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</a:cxnLst>
                  <a:rect l="l" t="t" r="r" b="b"/>
                  <a:pathLst>
                    <a:path w="331788" h="311151">
                      <a:moveTo>
                        <a:pt x="249749" y="163513"/>
                      </a:moveTo>
                      <a:cubicBezTo>
                        <a:pt x="245874" y="163513"/>
                        <a:pt x="243291" y="167468"/>
                        <a:pt x="243291" y="171424"/>
                      </a:cubicBezTo>
                      <a:cubicBezTo>
                        <a:pt x="243291" y="171424"/>
                        <a:pt x="243291" y="171424"/>
                        <a:pt x="243291" y="218888"/>
                      </a:cubicBezTo>
                      <a:cubicBezTo>
                        <a:pt x="239417" y="221525"/>
                        <a:pt x="238125" y="225480"/>
                        <a:pt x="238125" y="229435"/>
                      </a:cubicBezTo>
                      <a:cubicBezTo>
                        <a:pt x="238125" y="236027"/>
                        <a:pt x="243291" y="241301"/>
                        <a:pt x="249749" y="241301"/>
                      </a:cubicBezTo>
                      <a:cubicBezTo>
                        <a:pt x="253624" y="241301"/>
                        <a:pt x="257498" y="239983"/>
                        <a:pt x="260081" y="236027"/>
                      </a:cubicBezTo>
                      <a:cubicBezTo>
                        <a:pt x="260081" y="236027"/>
                        <a:pt x="260081" y="236027"/>
                        <a:pt x="288495" y="236027"/>
                      </a:cubicBezTo>
                      <a:lnTo>
                        <a:pt x="307868" y="236027"/>
                      </a:lnTo>
                      <a:cubicBezTo>
                        <a:pt x="311742" y="236027"/>
                        <a:pt x="314325" y="233390"/>
                        <a:pt x="314325" y="229435"/>
                      </a:cubicBezTo>
                      <a:cubicBezTo>
                        <a:pt x="314325" y="225480"/>
                        <a:pt x="311742" y="221525"/>
                        <a:pt x="307868" y="221525"/>
                      </a:cubicBezTo>
                      <a:cubicBezTo>
                        <a:pt x="307868" y="221525"/>
                        <a:pt x="307868" y="221525"/>
                        <a:pt x="260081" y="221525"/>
                      </a:cubicBezTo>
                      <a:cubicBezTo>
                        <a:pt x="258790" y="221525"/>
                        <a:pt x="257498" y="220206"/>
                        <a:pt x="257498" y="218888"/>
                      </a:cubicBezTo>
                      <a:cubicBezTo>
                        <a:pt x="257498" y="218888"/>
                        <a:pt x="257498" y="218888"/>
                        <a:pt x="257498" y="171424"/>
                      </a:cubicBezTo>
                      <a:cubicBezTo>
                        <a:pt x="257498" y="167468"/>
                        <a:pt x="253624" y="163513"/>
                        <a:pt x="249749" y="163513"/>
                      </a:cubicBezTo>
                      <a:close/>
                      <a:moveTo>
                        <a:pt x="250178" y="147638"/>
                      </a:moveTo>
                      <a:cubicBezTo>
                        <a:pt x="264427" y="147638"/>
                        <a:pt x="277381" y="151531"/>
                        <a:pt x="289040" y="158020"/>
                      </a:cubicBezTo>
                      <a:cubicBezTo>
                        <a:pt x="314948" y="172295"/>
                        <a:pt x="331788" y="198249"/>
                        <a:pt x="331788" y="229395"/>
                      </a:cubicBezTo>
                      <a:cubicBezTo>
                        <a:pt x="331788" y="274815"/>
                        <a:pt x="295517" y="311151"/>
                        <a:pt x="250178" y="311151"/>
                      </a:cubicBezTo>
                      <a:cubicBezTo>
                        <a:pt x="216497" y="311151"/>
                        <a:pt x="186703" y="289090"/>
                        <a:pt x="175044" y="260540"/>
                      </a:cubicBezTo>
                      <a:cubicBezTo>
                        <a:pt x="171158" y="250158"/>
                        <a:pt x="169863" y="239776"/>
                        <a:pt x="169863" y="229395"/>
                      </a:cubicBezTo>
                      <a:cubicBezTo>
                        <a:pt x="169863" y="183974"/>
                        <a:pt x="206134" y="147638"/>
                        <a:pt x="250178" y="147638"/>
                      </a:cubicBezTo>
                      <a:close/>
                      <a:moveTo>
                        <a:pt x="22336" y="44450"/>
                      </a:moveTo>
                      <a:cubicBezTo>
                        <a:pt x="18459" y="44450"/>
                        <a:pt x="15875" y="47040"/>
                        <a:pt x="15875" y="49630"/>
                      </a:cubicBezTo>
                      <a:lnTo>
                        <a:pt x="15875" y="93663"/>
                      </a:lnTo>
                      <a:cubicBezTo>
                        <a:pt x="15875" y="93663"/>
                        <a:pt x="15875" y="93663"/>
                        <a:pt x="273050" y="93663"/>
                      </a:cubicBezTo>
                      <a:cubicBezTo>
                        <a:pt x="273050" y="93663"/>
                        <a:pt x="273050" y="93663"/>
                        <a:pt x="273050" y="49630"/>
                      </a:cubicBezTo>
                      <a:cubicBezTo>
                        <a:pt x="273050" y="47040"/>
                        <a:pt x="270466" y="44450"/>
                        <a:pt x="267881" y="44450"/>
                      </a:cubicBezTo>
                      <a:cubicBezTo>
                        <a:pt x="267881" y="44450"/>
                        <a:pt x="267881" y="44450"/>
                        <a:pt x="245911" y="44450"/>
                      </a:cubicBezTo>
                      <a:cubicBezTo>
                        <a:pt x="245911" y="44450"/>
                        <a:pt x="245911" y="44450"/>
                        <a:pt x="245911" y="53515"/>
                      </a:cubicBezTo>
                      <a:cubicBezTo>
                        <a:pt x="245911" y="61286"/>
                        <a:pt x="239449" y="67761"/>
                        <a:pt x="231695" y="67761"/>
                      </a:cubicBezTo>
                      <a:cubicBezTo>
                        <a:pt x="231695" y="67761"/>
                        <a:pt x="231695" y="67761"/>
                        <a:pt x="212310" y="67761"/>
                      </a:cubicBezTo>
                      <a:cubicBezTo>
                        <a:pt x="204556" y="67761"/>
                        <a:pt x="198094" y="61286"/>
                        <a:pt x="198094" y="53515"/>
                      </a:cubicBezTo>
                      <a:cubicBezTo>
                        <a:pt x="198094" y="53515"/>
                        <a:pt x="198094" y="53515"/>
                        <a:pt x="198094" y="44450"/>
                      </a:cubicBezTo>
                      <a:cubicBezTo>
                        <a:pt x="198094" y="44450"/>
                        <a:pt x="198094" y="44450"/>
                        <a:pt x="168370" y="44450"/>
                      </a:cubicBezTo>
                      <a:cubicBezTo>
                        <a:pt x="168370" y="44450"/>
                        <a:pt x="168370" y="44450"/>
                        <a:pt x="168370" y="53515"/>
                      </a:cubicBezTo>
                      <a:cubicBezTo>
                        <a:pt x="168370" y="61286"/>
                        <a:pt x="161909" y="67761"/>
                        <a:pt x="154155" y="67761"/>
                      </a:cubicBezTo>
                      <a:cubicBezTo>
                        <a:pt x="154155" y="67761"/>
                        <a:pt x="154155" y="67761"/>
                        <a:pt x="134770" y="67761"/>
                      </a:cubicBezTo>
                      <a:cubicBezTo>
                        <a:pt x="127016" y="67761"/>
                        <a:pt x="120554" y="61286"/>
                        <a:pt x="120554" y="53515"/>
                      </a:cubicBezTo>
                      <a:cubicBezTo>
                        <a:pt x="120554" y="53515"/>
                        <a:pt x="120554" y="53515"/>
                        <a:pt x="120554" y="44450"/>
                      </a:cubicBezTo>
                      <a:cubicBezTo>
                        <a:pt x="120554" y="44450"/>
                        <a:pt x="120554" y="44450"/>
                        <a:pt x="92123" y="44450"/>
                      </a:cubicBezTo>
                      <a:cubicBezTo>
                        <a:pt x="92123" y="44450"/>
                        <a:pt x="92123" y="44450"/>
                        <a:pt x="92123" y="53515"/>
                      </a:cubicBezTo>
                      <a:cubicBezTo>
                        <a:pt x="92123" y="61286"/>
                        <a:pt x="85661" y="67761"/>
                        <a:pt x="77907" y="67761"/>
                      </a:cubicBezTo>
                      <a:cubicBezTo>
                        <a:pt x="77907" y="67761"/>
                        <a:pt x="77907" y="67761"/>
                        <a:pt x="58522" y="67761"/>
                      </a:cubicBezTo>
                      <a:cubicBezTo>
                        <a:pt x="50768" y="67761"/>
                        <a:pt x="44306" y="61286"/>
                        <a:pt x="44306" y="53515"/>
                      </a:cubicBezTo>
                      <a:cubicBezTo>
                        <a:pt x="44306" y="53515"/>
                        <a:pt x="44306" y="53515"/>
                        <a:pt x="44306" y="44450"/>
                      </a:cubicBezTo>
                      <a:cubicBezTo>
                        <a:pt x="44306" y="44450"/>
                        <a:pt x="44306" y="44450"/>
                        <a:pt x="22336" y="44450"/>
                      </a:cubicBezTo>
                      <a:close/>
                      <a:moveTo>
                        <a:pt x="58303" y="0"/>
                      </a:moveTo>
                      <a:cubicBezTo>
                        <a:pt x="58303" y="0"/>
                        <a:pt x="58303" y="0"/>
                        <a:pt x="77737" y="0"/>
                      </a:cubicBezTo>
                      <a:cubicBezTo>
                        <a:pt x="85511" y="0"/>
                        <a:pt x="91989" y="6476"/>
                        <a:pt x="91989" y="14248"/>
                      </a:cubicBezTo>
                      <a:cubicBezTo>
                        <a:pt x="91989" y="14248"/>
                        <a:pt x="91989" y="14248"/>
                        <a:pt x="91989" y="29791"/>
                      </a:cubicBezTo>
                      <a:cubicBezTo>
                        <a:pt x="91989" y="29791"/>
                        <a:pt x="91989" y="29791"/>
                        <a:pt x="120493" y="29791"/>
                      </a:cubicBezTo>
                      <a:cubicBezTo>
                        <a:pt x="120493" y="29791"/>
                        <a:pt x="120493" y="29791"/>
                        <a:pt x="120493" y="14248"/>
                      </a:cubicBezTo>
                      <a:cubicBezTo>
                        <a:pt x="120493" y="6476"/>
                        <a:pt x="126971" y="0"/>
                        <a:pt x="134745" y="0"/>
                      </a:cubicBezTo>
                      <a:cubicBezTo>
                        <a:pt x="134745" y="0"/>
                        <a:pt x="134745" y="0"/>
                        <a:pt x="154179" y="0"/>
                      </a:cubicBezTo>
                      <a:cubicBezTo>
                        <a:pt x="161953" y="0"/>
                        <a:pt x="168431" y="6476"/>
                        <a:pt x="168431" y="14248"/>
                      </a:cubicBezTo>
                      <a:cubicBezTo>
                        <a:pt x="168431" y="14248"/>
                        <a:pt x="168431" y="14248"/>
                        <a:pt x="168431" y="29791"/>
                      </a:cubicBezTo>
                      <a:cubicBezTo>
                        <a:pt x="168431" y="29791"/>
                        <a:pt x="168431" y="29791"/>
                        <a:pt x="198231" y="29791"/>
                      </a:cubicBezTo>
                      <a:cubicBezTo>
                        <a:pt x="198231" y="29791"/>
                        <a:pt x="198231" y="29791"/>
                        <a:pt x="198231" y="14248"/>
                      </a:cubicBezTo>
                      <a:cubicBezTo>
                        <a:pt x="198231" y="6476"/>
                        <a:pt x="204709" y="0"/>
                        <a:pt x="212483" y="0"/>
                      </a:cubicBezTo>
                      <a:cubicBezTo>
                        <a:pt x="212483" y="0"/>
                        <a:pt x="212483" y="0"/>
                        <a:pt x="231917" y="0"/>
                      </a:cubicBezTo>
                      <a:cubicBezTo>
                        <a:pt x="239691" y="0"/>
                        <a:pt x="246170" y="6476"/>
                        <a:pt x="246170" y="14248"/>
                      </a:cubicBezTo>
                      <a:cubicBezTo>
                        <a:pt x="246170" y="14248"/>
                        <a:pt x="246170" y="14248"/>
                        <a:pt x="246170" y="29791"/>
                      </a:cubicBezTo>
                      <a:cubicBezTo>
                        <a:pt x="246170" y="29791"/>
                        <a:pt x="246170" y="29791"/>
                        <a:pt x="268195" y="29791"/>
                      </a:cubicBezTo>
                      <a:cubicBezTo>
                        <a:pt x="279856" y="29791"/>
                        <a:pt x="288925" y="38858"/>
                        <a:pt x="288925" y="50516"/>
                      </a:cubicBezTo>
                      <a:cubicBezTo>
                        <a:pt x="288925" y="50516"/>
                        <a:pt x="288925" y="50516"/>
                        <a:pt x="288925" y="146366"/>
                      </a:cubicBezTo>
                      <a:cubicBezTo>
                        <a:pt x="288925" y="145071"/>
                        <a:pt x="287630" y="145071"/>
                        <a:pt x="286334" y="143775"/>
                      </a:cubicBezTo>
                      <a:cubicBezTo>
                        <a:pt x="274673" y="139889"/>
                        <a:pt x="263013" y="137299"/>
                        <a:pt x="250056" y="137299"/>
                      </a:cubicBezTo>
                      <a:cubicBezTo>
                        <a:pt x="238396" y="137299"/>
                        <a:pt x="225439" y="139889"/>
                        <a:pt x="215074" y="143775"/>
                      </a:cubicBezTo>
                      <a:cubicBezTo>
                        <a:pt x="203413" y="148956"/>
                        <a:pt x="194344" y="155433"/>
                        <a:pt x="185275" y="164500"/>
                      </a:cubicBezTo>
                      <a:cubicBezTo>
                        <a:pt x="177501" y="172272"/>
                        <a:pt x="169727" y="182634"/>
                        <a:pt x="165840" y="192996"/>
                      </a:cubicBezTo>
                      <a:cubicBezTo>
                        <a:pt x="160658" y="204653"/>
                        <a:pt x="158066" y="216311"/>
                        <a:pt x="158066" y="229264"/>
                      </a:cubicBezTo>
                      <a:cubicBezTo>
                        <a:pt x="158066" y="239626"/>
                        <a:pt x="160658" y="249988"/>
                        <a:pt x="163249" y="260350"/>
                      </a:cubicBezTo>
                      <a:cubicBezTo>
                        <a:pt x="163249" y="260350"/>
                        <a:pt x="163249" y="260350"/>
                        <a:pt x="22025" y="260350"/>
                      </a:cubicBezTo>
                      <a:cubicBezTo>
                        <a:pt x="9069" y="260350"/>
                        <a:pt x="0" y="249988"/>
                        <a:pt x="0" y="238330"/>
                      </a:cubicBezTo>
                      <a:cubicBezTo>
                        <a:pt x="0" y="238330"/>
                        <a:pt x="0" y="238330"/>
                        <a:pt x="0" y="50516"/>
                      </a:cubicBezTo>
                      <a:cubicBezTo>
                        <a:pt x="0" y="38858"/>
                        <a:pt x="9069" y="29791"/>
                        <a:pt x="22025" y="29791"/>
                      </a:cubicBezTo>
                      <a:cubicBezTo>
                        <a:pt x="22025" y="29791"/>
                        <a:pt x="22025" y="29791"/>
                        <a:pt x="44051" y="29791"/>
                      </a:cubicBezTo>
                      <a:cubicBezTo>
                        <a:pt x="44051" y="29791"/>
                        <a:pt x="44051" y="29791"/>
                        <a:pt x="44051" y="14248"/>
                      </a:cubicBezTo>
                      <a:cubicBezTo>
                        <a:pt x="44051" y="6476"/>
                        <a:pt x="50529" y="0"/>
                        <a:pt x="58303" y="0"/>
                      </a:cubicBezTo>
                      <a:close/>
                    </a:path>
                  </a:pathLst>
                </a:custGeom>
                <a:solidFill>
                  <a:sysClr val="window" lastClr="FFFFFF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no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uLnTx/>
                    <a:uFillTx/>
                    <a:latin typeface="思源宋体 CN Heavy" panose="02020900000000000000" pitchFamily="18" charset="-122"/>
                    <a:ea typeface="思源宋体 CN Heavy" panose="02020900000000000000" pitchFamily="18" charset="-122"/>
                    <a:cs typeface="+mn-ea"/>
                    <a:sym typeface="+mn-lt"/>
                  </a:endParaRPr>
                </a:p>
              </p:txBody>
            </p:sp>
          </p:grpSp>
        </p:grpSp>
      </p:grpSp>
      <p:sp>
        <p:nvSpPr>
          <p:cNvPr id="41" name="TextBox 17">
            <a:extLst>
              <a:ext uri="{FF2B5EF4-FFF2-40B4-BE49-F238E27FC236}">
                <a16:creationId xmlns:a16="http://schemas.microsoft.com/office/drawing/2014/main" id="{76BEFE24-C882-1EDD-4812-655F0BE49378}"/>
              </a:ext>
            </a:extLst>
          </p:cNvPr>
          <p:cNvSpPr txBox="1"/>
          <p:nvPr/>
        </p:nvSpPr>
        <p:spPr>
          <a:xfrm>
            <a:off x="879658" y="4155336"/>
            <a:ext cx="6704640" cy="6294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Roboto Light" charset="0"/>
              </a:rPr>
              <a:t/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Roboto Light" charset="0"/>
              </a:rPr>
              <a:t/>
            </a:r>
          </a:p>
        </p:txBody>
      </p:sp>
      <p:grpSp>
        <p:nvGrpSpPr>
          <p:cNvPr id="42" name="组合 41">
            <a:extLst>
              <a:ext uri="{FF2B5EF4-FFF2-40B4-BE49-F238E27FC236}">
                <a16:creationId xmlns:a16="http://schemas.microsoft.com/office/drawing/2014/main" id="{5B306DC3-D72B-8EEC-E134-DD53FFF474DF}"/>
              </a:ext>
            </a:extLst>
          </p:cNvPr>
          <p:cNvGrpSpPr/>
          <p:nvPr/>
        </p:nvGrpSpPr>
        <p:grpSpPr>
          <a:xfrm>
            <a:off x="821069" y="1381102"/>
            <a:ext cx="6971499" cy="1750546"/>
            <a:chOff x="821069" y="1381102"/>
            <a:chExt cx="6971499" cy="1750546"/>
          </a:xfrm>
        </p:grpSpPr>
        <p:sp>
          <p:nvSpPr>
            <p:cNvPr id="43" name="圆: 空心 42">
              <a:extLst>
                <a:ext uri="{FF2B5EF4-FFF2-40B4-BE49-F238E27FC236}">
                  <a16:creationId xmlns:a16="http://schemas.microsoft.com/office/drawing/2014/main" id="{CEC75AE3-50E0-1243-A1F0-A7232BA81ACB}"/>
                </a:ext>
              </a:extLst>
            </p:cNvPr>
            <p:cNvSpPr/>
            <p:nvPr/>
          </p:nvSpPr>
          <p:spPr>
            <a:xfrm>
              <a:off x="7353060" y="1917446"/>
              <a:ext cx="439508" cy="439508"/>
            </a:xfrm>
            <a:prstGeom prst="donut">
              <a:avLst/>
            </a:prstGeom>
            <a:gradFill>
              <a:gsLst>
                <a:gs pos="0">
                  <a:schemeClr val="accent2">
                    <a:lumMod val="60000"/>
                    <a:lumOff val="40000"/>
                  </a:schemeClr>
                </a:gs>
                <a:gs pos="70000">
                  <a:schemeClr val="accent2"/>
                </a:gs>
              </a:gsLst>
              <a:lin ang="2700000" scaled="0"/>
            </a:gradFill>
            <a:ln>
              <a:noFill/>
            </a:ln>
            <a:effectLst>
              <a:outerShdw blurRad="190500" dist="50800" dir="5400000" algn="ctr" rotWithShape="0">
                <a:schemeClr val="accent2">
                  <a:alpha val="30000"/>
                </a:scheme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bg1"/>
                </a:solidFill>
                <a:latin typeface="思源宋体 CN Heavy" panose="02020900000000000000" pitchFamily="18" charset="-122"/>
                <a:ea typeface="思源宋体 CN Heavy" panose="02020900000000000000" pitchFamily="18" charset="-122"/>
              </a:endParaRPr>
            </a:p>
          </p:txBody>
        </p:sp>
        <p:sp>
          <p:nvSpPr>
            <p:cNvPr id="44" name="文本框 43">
              <a:extLst>
                <a:ext uri="{FF2B5EF4-FFF2-40B4-BE49-F238E27FC236}">
                  <a16:creationId xmlns:a16="http://schemas.microsoft.com/office/drawing/2014/main" id="{930943DC-8E1F-2BF1-F207-104A1A6FBA03}"/>
                </a:ext>
              </a:extLst>
            </p:cNvPr>
            <p:cNvSpPr txBox="1"/>
            <p:nvPr/>
          </p:nvSpPr>
          <p:spPr>
            <a:xfrm>
              <a:off x="821069" y="1654320"/>
              <a:ext cx="4801314" cy="14773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90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感谢观看</a:t>
              </a:r>
              <a:endParaRPr lang="zh-CN" altLang="en-US" sz="9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47" name="任意多边形: 形状 46">
              <a:extLst>
                <a:ext uri="{FF2B5EF4-FFF2-40B4-BE49-F238E27FC236}">
                  <a16:creationId xmlns:a16="http://schemas.microsoft.com/office/drawing/2014/main" id="{91E56684-F70A-4B74-A2DE-105BC2F5CE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22383" y="1381102"/>
              <a:ext cx="747390" cy="388615"/>
            </a:xfrm>
            <a:custGeom>
              <a:avLst/>
              <a:gdLst>
                <a:gd name="connsiteX0" fmla="*/ 1674019 w 1709738"/>
                <a:gd name="connsiteY0" fmla="*/ 812800 h 889000"/>
                <a:gd name="connsiteX1" fmla="*/ 1709738 w 1709738"/>
                <a:gd name="connsiteY1" fmla="*/ 850900 h 889000"/>
                <a:gd name="connsiteX2" fmla="*/ 1674019 w 1709738"/>
                <a:gd name="connsiteY2" fmla="*/ 889000 h 889000"/>
                <a:gd name="connsiteX3" fmla="*/ 1638300 w 1709738"/>
                <a:gd name="connsiteY3" fmla="*/ 850900 h 889000"/>
                <a:gd name="connsiteX4" fmla="*/ 1674019 w 1709738"/>
                <a:gd name="connsiteY4" fmla="*/ 812800 h 889000"/>
                <a:gd name="connsiteX5" fmla="*/ 1346994 w 1709738"/>
                <a:gd name="connsiteY5" fmla="*/ 812800 h 889000"/>
                <a:gd name="connsiteX6" fmla="*/ 1382713 w 1709738"/>
                <a:gd name="connsiteY6" fmla="*/ 850900 h 889000"/>
                <a:gd name="connsiteX7" fmla="*/ 1346994 w 1709738"/>
                <a:gd name="connsiteY7" fmla="*/ 889000 h 889000"/>
                <a:gd name="connsiteX8" fmla="*/ 1311275 w 1709738"/>
                <a:gd name="connsiteY8" fmla="*/ 850900 h 889000"/>
                <a:gd name="connsiteX9" fmla="*/ 1346994 w 1709738"/>
                <a:gd name="connsiteY9" fmla="*/ 812800 h 889000"/>
                <a:gd name="connsiteX10" fmla="*/ 1018381 w 1709738"/>
                <a:gd name="connsiteY10" fmla="*/ 812800 h 889000"/>
                <a:gd name="connsiteX11" fmla="*/ 1054100 w 1709738"/>
                <a:gd name="connsiteY11" fmla="*/ 850900 h 889000"/>
                <a:gd name="connsiteX12" fmla="*/ 1018381 w 1709738"/>
                <a:gd name="connsiteY12" fmla="*/ 889000 h 889000"/>
                <a:gd name="connsiteX13" fmla="*/ 982662 w 1709738"/>
                <a:gd name="connsiteY13" fmla="*/ 850900 h 889000"/>
                <a:gd name="connsiteX14" fmla="*/ 1018381 w 1709738"/>
                <a:gd name="connsiteY14" fmla="*/ 812800 h 889000"/>
                <a:gd name="connsiteX15" fmla="*/ 691356 w 1709738"/>
                <a:gd name="connsiteY15" fmla="*/ 812800 h 889000"/>
                <a:gd name="connsiteX16" fmla="*/ 727075 w 1709738"/>
                <a:gd name="connsiteY16" fmla="*/ 850900 h 889000"/>
                <a:gd name="connsiteX17" fmla="*/ 691356 w 1709738"/>
                <a:gd name="connsiteY17" fmla="*/ 889000 h 889000"/>
                <a:gd name="connsiteX18" fmla="*/ 655637 w 1709738"/>
                <a:gd name="connsiteY18" fmla="*/ 850900 h 889000"/>
                <a:gd name="connsiteX19" fmla="*/ 691356 w 1709738"/>
                <a:gd name="connsiteY19" fmla="*/ 812800 h 889000"/>
                <a:gd name="connsiteX20" fmla="*/ 364331 w 1709738"/>
                <a:gd name="connsiteY20" fmla="*/ 812800 h 889000"/>
                <a:gd name="connsiteX21" fmla="*/ 400050 w 1709738"/>
                <a:gd name="connsiteY21" fmla="*/ 850900 h 889000"/>
                <a:gd name="connsiteX22" fmla="*/ 364331 w 1709738"/>
                <a:gd name="connsiteY22" fmla="*/ 889000 h 889000"/>
                <a:gd name="connsiteX23" fmla="*/ 328612 w 1709738"/>
                <a:gd name="connsiteY23" fmla="*/ 850900 h 889000"/>
                <a:gd name="connsiteX24" fmla="*/ 364331 w 1709738"/>
                <a:gd name="connsiteY24" fmla="*/ 812800 h 889000"/>
                <a:gd name="connsiteX25" fmla="*/ 35719 w 1709738"/>
                <a:gd name="connsiteY25" fmla="*/ 812800 h 889000"/>
                <a:gd name="connsiteX26" fmla="*/ 71438 w 1709738"/>
                <a:gd name="connsiteY26" fmla="*/ 850900 h 889000"/>
                <a:gd name="connsiteX27" fmla="*/ 35719 w 1709738"/>
                <a:gd name="connsiteY27" fmla="*/ 889000 h 889000"/>
                <a:gd name="connsiteX28" fmla="*/ 0 w 1709738"/>
                <a:gd name="connsiteY28" fmla="*/ 850900 h 889000"/>
                <a:gd name="connsiteX29" fmla="*/ 35719 w 1709738"/>
                <a:gd name="connsiteY29" fmla="*/ 812800 h 889000"/>
                <a:gd name="connsiteX30" fmla="*/ 1674019 w 1709738"/>
                <a:gd name="connsiteY30" fmla="*/ 542925 h 889000"/>
                <a:gd name="connsiteX31" fmla="*/ 1709738 w 1709738"/>
                <a:gd name="connsiteY31" fmla="*/ 578644 h 889000"/>
                <a:gd name="connsiteX32" fmla="*/ 1674019 w 1709738"/>
                <a:gd name="connsiteY32" fmla="*/ 614363 h 889000"/>
                <a:gd name="connsiteX33" fmla="*/ 1638300 w 1709738"/>
                <a:gd name="connsiteY33" fmla="*/ 578644 h 889000"/>
                <a:gd name="connsiteX34" fmla="*/ 1674019 w 1709738"/>
                <a:gd name="connsiteY34" fmla="*/ 542925 h 889000"/>
                <a:gd name="connsiteX35" fmla="*/ 1346994 w 1709738"/>
                <a:gd name="connsiteY35" fmla="*/ 542925 h 889000"/>
                <a:gd name="connsiteX36" fmla="*/ 1382713 w 1709738"/>
                <a:gd name="connsiteY36" fmla="*/ 578644 h 889000"/>
                <a:gd name="connsiteX37" fmla="*/ 1346994 w 1709738"/>
                <a:gd name="connsiteY37" fmla="*/ 614363 h 889000"/>
                <a:gd name="connsiteX38" fmla="*/ 1311275 w 1709738"/>
                <a:gd name="connsiteY38" fmla="*/ 578644 h 889000"/>
                <a:gd name="connsiteX39" fmla="*/ 1346994 w 1709738"/>
                <a:gd name="connsiteY39" fmla="*/ 542925 h 889000"/>
                <a:gd name="connsiteX40" fmla="*/ 1018381 w 1709738"/>
                <a:gd name="connsiteY40" fmla="*/ 542925 h 889000"/>
                <a:gd name="connsiteX41" fmla="*/ 1054100 w 1709738"/>
                <a:gd name="connsiteY41" fmla="*/ 578644 h 889000"/>
                <a:gd name="connsiteX42" fmla="*/ 1018381 w 1709738"/>
                <a:gd name="connsiteY42" fmla="*/ 614363 h 889000"/>
                <a:gd name="connsiteX43" fmla="*/ 982662 w 1709738"/>
                <a:gd name="connsiteY43" fmla="*/ 578644 h 889000"/>
                <a:gd name="connsiteX44" fmla="*/ 1018381 w 1709738"/>
                <a:gd name="connsiteY44" fmla="*/ 542925 h 889000"/>
                <a:gd name="connsiteX45" fmla="*/ 691356 w 1709738"/>
                <a:gd name="connsiteY45" fmla="*/ 542925 h 889000"/>
                <a:gd name="connsiteX46" fmla="*/ 727075 w 1709738"/>
                <a:gd name="connsiteY46" fmla="*/ 578644 h 889000"/>
                <a:gd name="connsiteX47" fmla="*/ 691356 w 1709738"/>
                <a:gd name="connsiteY47" fmla="*/ 614363 h 889000"/>
                <a:gd name="connsiteX48" fmla="*/ 655637 w 1709738"/>
                <a:gd name="connsiteY48" fmla="*/ 578644 h 889000"/>
                <a:gd name="connsiteX49" fmla="*/ 691356 w 1709738"/>
                <a:gd name="connsiteY49" fmla="*/ 542925 h 889000"/>
                <a:gd name="connsiteX50" fmla="*/ 364331 w 1709738"/>
                <a:gd name="connsiteY50" fmla="*/ 542925 h 889000"/>
                <a:gd name="connsiteX51" fmla="*/ 400050 w 1709738"/>
                <a:gd name="connsiteY51" fmla="*/ 578644 h 889000"/>
                <a:gd name="connsiteX52" fmla="*/ 364331 w 1709738"/>
                <a:gd name="connsiteY52" fmla="*/ 614363 h 889000"/>
                <a:gd name="connsiteX53" fmla="*/ 328612 w 1709738"/>
                <a:gd name="connsiteY53" fmla="*/ 578644 h 889000"/>
                <a:gd name="connsiteX54" fmla="*/ 364331 w 1709738"/>
                <a:gd name="connsiteY54" fmla="*/ 542925 h 889000"/>
                <a:gd name="connsiteX55" fmla="*/ 35719 w 1709738"/>
                <a:gd name="connsiteY55" fmla="*/ 542925 h 889000"/>
                <a:gd name="connsiteX56" fmla="*/ 71438 w 1709738"/>
                <a:gd name="connsiteY56" fmla="*/ 578644 h 889000"/>
                <a:gd name="connsiteX57" fmla="*/ 35719 w 1709738"/>
                <a:gd name="connsiteY57" fmla="*/ 614363 h 889000"/>
                <a:gd name="connsiteX58" fmla="*/ 0 w 1709738"/>
                <a:gd name="connsiteY58" fmla="*/ 578644 h 889000"/>
                <a:gd name="connsiteX59" fmla="*/ 35719 w 1709738"/>
                <a:gd name="connsiteY59" fmla="*/ 542925 h 889000"/>
                <a:gd name="connsiteX60" fmla="*/ 1674019 w 1709738"/>
                <a:gd name="connsiteY60" fmla="*/ 271463 h 889000"/>
                <a:gd name="connsiteX61" fmla="*/ 1709738 w 1709738"/>
                <a:gd name="connsiteY61" fmla="*/ 307182 h 889000"/>
                <a:gd name="connsiteX62" fmla="*/ 1674019 w 1709738"/>
                <a:gd name="connsiteY62" fmla="*/ 342901 h 889000"/>
                <a:gd name="connsiteX63" fmla="*/ 1638300 w 1709738"/>
                <a:gd name="connsiteY63" fmla="*/ 307182 h 889000"/>
                <a:gd name="connsiteX64" fmla="*/ 1674019 w 1709738"/>
                <a:gd name="connsiteY64" fmla="*/ 271463 h 889000"/>
                <a:gd name="connsiteX65" fmla="*/ 1346994 w 1709738"/>
                <a:gd name="connsiteY65" fmla="*/ 271463 h 889000"/>
                <a:gd name="connsiteX66" fmla="*/ 1382713 w 1709738"/>
                <a:gd name="connsiteY66" fmla="*/ 307182 h 889000"/>
                <a:gd name="connsiteX67" fmla="*/ 1346994 w 1709738"/>
                <a:gd name="connsiteY67" fmla="*/ 342901 h 889000"/>
                <a:gd name="connsiteX68" fmla="*/ 1311275 w 1709738"/>
                <a:gd name="connsiteY68" fmla="*/ 307182 h 889000"/>
                <a:gd name="connsiteX69" fmla="*/ 1346994 w 1709738"/>
                <a:gd name="connsiteY69" fmla="*/ 271463 h 889000"/>
                <a:gd name="connsiteX70" fmla="*/ 1018381 w 1709738"/>
                <a:gd name="connsiteY70" fmla="*/ 271463 h 889000"/>
                <a:gd name="connsiteX71" fmla="*/ 1054100 w 1709738"/>
                <a:gd name="connsiteY71" fmla="*/ 307182 h 889000"/>
                <a:gd name="connsiteX72" fmla="*/ 1018381 w 1709738"/>
                <a:gd name="connsiteY72" fmla="*/ 342901 h 889000"/>
                <a:gd name="connsiteX73" fmla="*/ 982662 w 1709738"/>
                <a:gd name="connsiteY73" fmla="*/ 307182 h 889000"/>
                <a:gd name="connsiteX74" fmla="*/ 1018381 w 1709738"/>
                <a:gd name="connsiteY74" fmla="*/ 271463 h 889000"/>
                <a:gd name="connsiteX75" fmla="*/ 691356 w 1709738"/>
                <a:gd name="connsiteY75" fmla="*/ 271463 h 889000"/>
                <a:gd name="connsiteX76" fmla="*/ 727075 w 1709738"/>
                <a:gd name="connsiteY76" fmla="*/ 307182 h 889000"/>
                <a:gd name="connsiteX77" fmla="*/ 691356 w 1709738"/>
                <a:gd name="connsiteY77" fmla="*/ 342901 h 889000"/>
                <a:gd name="connsiteX78" fmla="*/ 655637 w 1709738"/>
                <a:gd name="connsiteY78" fmla="*/ 307182 h 889000"/>
                <a:gd name="connsiteX79" fmla="*/ 691356 w 1709738"/>
                <a:gd name="connsiteY79" fmla="*/ 271463 h 889000"/>
                <a:gd name="connsiteX80" fmla="*/ 364331 w 1709738"/>
                <a:gd name="connsiteY80" fmla="*/ 271463 h 889000"/>
                <a:gd name="connsiteX81" fmla="*/ 400050 w 1709738"/>
                <a:gd name="connsiteY81" fmla="*/ 307182 h 889000"/>
                <a:gd name="connsiteX82" fmla="*/ 364331 w 1709738"/>
                <a:gd name="connsiteY82" fmla="*/ 342901 h 889000"/>
                <a:gd name="connsiteX83" fmla="*/ 328612 w 1709738"/>
                <a:gd name="connsiteY83" fmla="*/ 307182 h 889000"/>
                <a:gd name="connsiteX84" fmla="*/ 364331 w 1709738"/>
                <a:gd name="connsiteY84" fmla="*/ 271463 h 889000"/>
                <a:gd name="connsiteX85" fmla="*/ 35719 w 1709738"/>
                <a:gd name="connsiteY85" fmla="*/ 271463 h 889000"/>
                <a:gd name="connsiteX86" fmla="*/ 71438 w 1709738"/>
                <a:gd name="connsiteY86" fmla="*/ 307182 h 889000"/>
                <a:gd name="connsiteX87" fmla="*/ 35719 w 1709738"/>
                <a:gd name="connsiteY87" fmla="*/ 342901 h 889000"/>
                <a:gd name="connsiteX88" fmla="*/ 0 w 1709738"/>
                <a:gd name="connsiteY88" fmla="*/ 307182 h 889000"/>
                <a:gd name="connsiteX89" fmla="*/ 35719 w 1709738"/>
                <a:gd name="connsiteY89" fmla="*/ 271463 h 889000"/>
                <a:gd name="connsiteX90" fmla="*/ 1018381 w 1709738"/>
                <a:gd name="connsiteY90" fmla="*/ 0 h 889000"/>
                <a:gd name="connsiteX91" fmla="*/ 1054100 w 1709738"/>
                <a:gd name="connsiteY91" fmla="*/ 35719 h 889000"/>
                <a:gd name="connsiteX92" fmla="*/ 1018381 w 1709738"/>
                <a:gd name="connsiteY92" fmla="*/ 71438 h 889000"/>
                <a:gd name="connsiteX93" fmla="*/ 982662 w 1709738"/>
                <a:gd name="connsiteY93" fmla="*/ 35719 h 889000"/>
                <a:gd name="connsiteX94" fmla="*/ 1018381 w 1709738"/>
                <a:gd name="connsiteY94" fmla="*/ 0 h 889000"/>
                <a:gd name="connsiteX95" fmla="*/ 691356 w 1709738"/>
                <a:gd name="connsiteY95" fmla="*/ 0 h 889000"/>
                <a:gd name="connsiteX96" fmla="*/ 727075 w 1709738"/>
                <a:gd name="connsiteY96" fmla="*/ 35719 h 889000"/>
                <a:gd name="connsiteX97" fmla="*/ 691356 w 1709738"/>
                <a:gd name="connsiteY97" fmla="*/ 71438 h 889000"/>
                <a:gd name="connsiteX98" fmla="*/ 655637 w 1709738"/>
                <a:gd name="connsiteY98" fmla="*/ 35719 h 889000"/>
                <a:gd name="connsiteX99" fmla="*/ 691356 w 1709738"/>
                <a:gd name="connsiteY99" fmla="*/ 0 h 889000"/>
                <a:gd name="connsiteX100" fmla="*/ 364331 w 1709738"/>
                <a:gd name="connsiteY100" fmla="*/ 0 h 889000"/>
                <a:gd name="connsiteX101" fmla="*/ 400050 w 1709738"/>
                <a:gd name="connsiteY101" fmla="*/ 35719 h 889000"/>
                <a:gd name="connsiteX102" fmla="*/ 364331 w 1709738"/>
                <a:gd name="connsiteY102" fmla="*/ 71438 h 889000"/>
                <a:gd name="connsiteX103" fmla="*/ 328612 w 1709738"/>
                <a:gd name="connsiteY103" fmla="*/ 35719 h 889000"/>
                <a:gd name="connsiteX104" fmla="*/ 364331 w 1709738"/>
                <a:gd name="connsiteY104" fmla="*/ 0 h 889000"/>
                <a:gd name="connsiteX105" fmla="*/ 35719 w 1709738"/>
                <a:gd name="connsiteY105" fmla="*/ 0 h 889000"/>
                <a:gd name="connsiteX106" fmla="*/ 71438 w 1709738"/>
                <a:gd name="connsiteY106" fmla="*/ 35719 h 889000"/>
                <a:gd name="connsiteX107" fmla="*/ 35719 w 1709738"/>
                <a:gd name="connsiteY107" fmla="*/ 71438 h 889000"/>
                <a:gd name="connsiteX108" fmla="*/ 0 w 1709738"/>
                <a:gd name="connsiteY108" fmla="*/ 35719 h 889000"/>
                <a:gd name="connsiteX109" fmla="*/ 35719 w 1709738"/>
                <a:gd name="connsiteY109" fmla="*/ 0 h 889000"/>
                <a:gd name="connsiteX110" fmla="*/ 1674019 w 1709738"/>
                <a:gd name="connsiteY110" fmla="*/ 0 h 889000"/>
                <a:gd name="connsiteX111" fmla="*/ 1709738 w 1709738"/>
                <a:gd name="connsiteY111" fmla="*/ 35719 h 889000"/>
                <a:gd name="connsiteX112" fmla="*/ 1674019 w 1709738"/>
                <a:gd name="connsiteY112" fmla="*/ 71438 h 889000"/>
                <a:gd name="connsiteX113" fmla="*/ 1638300 w 1709738"/>
                <a:gd name="connsiteY113" fmla="*/ 35719 h 889000"/>
                <a:gd name="connsiteX114" fmla="*/ 1674019 w 1709738"/>
                <a:gd name="connsiteY114" fmla="*/ 0 h 889000"/>
                <a:gd name="connsiteX115" fmla="*/ 1346994 w 1709738"/>
                <a:gd name="connsiteY115" fmla="*/ 0 h 889000"/>
                <a:gd name="connsiteX116" fmla="*/ 1382713 w 1709738"/>
                <a:gd name="connsiteY116" fmla="*/ 35719 h 889000"/>
                <a:gd name="connsiteX117" fmla="*/ 1346994 w 1709738"/>
                <a:gd name="connsiteY117" fmla="*/ 71438 h 889000"/>
                <a:gd name="connsiteX118" fmla="*/ 1311275 w 1709738"/>
                <a:gd name="connsiteY118" fmla="*/ 35719 h 889000"/>
                <a:gd name="connsiteX119" fmla="*/ 1346994 w 1709738"/>
                <a:gd name="connsiteY119" fmla="*/ 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</a:cxnLst>
              <a:rect l="l" t="t" r="r" b="b"/>
              <a:pathLst>
                <a:path w="1709738" h="889000">
                  <a:moveTo>
                    <a:pt x="1674019" y="812800"/>
                  </a:moveTo>
                  <a:cubicBezTo>
                    <a:pt x="1693746" y="812800"/>
                    <a:pt x="1709738" y="829858"/>
                    <a:pt x="1709738" y="850900"/>
                  </a:cubicBezTo>
                  <a:cubicBezTo>
                    <a:pt x="1709738" y="871942"/>
                    <a:pt x="1693746" y="889000"/>
                    <a:pt x="1674019" y="889000"/>
                  </a:cubicBezTo>
                  <a:cubicBezTo>
                    <a:pt x="1654292" y="889000"/>
                    <a:pt x="1638300" y="871942"/>
                    <a:pt x="1638300" y="850900"/>
                  </a:cubicBezTo>
                  <a:cubicBezTo>
                    <a:pt x="1638300" y="829858"/>
                    <a:pt x="1654292" y="812800"/>
                    <a:pt x="1674019" y="812800"/>
                  </a:cubicBezTo>
                  <a:close/>
                  <a:moveTo>
                    <a:pt x="1346994" y="812800"/>
                  </a:moveTo>
                  <a:cubicBezTo>
                    <a:pt x="1366721" y="812800"/>
                    <a:pt x="1382713" y="829858"/>
                    <a:pt x="1382713" y="850900"/>
                  </a:cubicBezTo>
                  <a:cubicBezTo>
                    <a:pt x="1382713" y="871942"/>
                    <a:pt x="1366721" y="889000"/>
                    <a:pt x="1346994" y="889000"/>
                  </a:cubicBezTo>
                  <a:cubicBezTo>
                    <a:pt x="1327267" y="889000"/>
                    <a:pt x="1311275" y="871942"/>
                    <a:pt x="1311275" y="850900"/>
                  </a:cubicBezTo>
                  <a:cubicBezTo>
                    <a:pt x="1311275" y="829858"/>
                    <a:pt x="1327267" y="812800"/>
                    <a:pt x="1346994" y="812800"/>
                  </a:cubicBezTo>
                  <a:close/>
                  <a:moveTo>
                    <a:pt x="1018381" y="812800"/>
                  </a:moveTo>
                  <a:cubicBezTo>
                    <a:pt x="1038108" y="812800"/>
                    <a:pt x="1054100" y="829858"/>
                    <a:pt x="1054100" y="850900"/>
                  </a:cubicBezTo>
                  <a:cubicBezTo>
                    <a:pt x="1054100" y="871942"/>
                    <a:pt x="1038108" y="889000"/>
                    <a:pt x="1018381" y="889000"/>
                  </a:cubicBezTo>
                  <a:cubicBezTo>
                    <a:pt x="998654" y="889000"/>
                    <a:pt x="982662" y="871942"/>
                    <a:pt x="982662" y="850900"/>
                  </a:cubicBezTo>
                  <a:cubicBezTo>
                    <a:pt x="982662" y="829858"/>
                    <a:pt x="998654" y="812800"/>
                    <a:pt x="1018381" y="812800"/>
                  </a:cubicBezTo>
                  <a:close/>
                  <a:moveTo>
                    <a:pt x="691356" y="812800"/>
                  </a:moveTo>
                  <a:cubicBezTo>
                    <a:pt x="711083" y="812800"/>
                    <a:pt x="727075" y="829858"/>
                    <a:pt x="727075" y="850900"/>
                  </a:cubicBezTo>
                  <a:cubicBezTo>
                    <a:pt x="727075" y="871942"/>
                    <a:pt x="711083" y="889000"/>
                    <a:pt x="691356" y="889000"/>
                  </a:cubicBezTo>
                  <a:cubicBezTo>
                    <a:pt x="671629" y="889000"/>
                    <a:pt x="655637" y="871942"/>
                    <a:pt x="655637" y="850900"/>
                  </a:cubicBezTo>
                  <a:cubicBezTo>
                    <a:pt x="655637" y="829858"/>
                    <a:pt x="671629" y="812800"/>
                    <a:pt x="691356" y="812800"/>
                  </a:cubicBezTo>
                  <a:close/>
                  <a:moveTo>
                    <a:pt x="364331" y="812800"/>
                  </a:moveTo>
                  <a:cubicBezTo>
                    <a:pt x="384058" y="812800"/>
                    <a:pt x="400050" y="829858"/>
                    <a:pt x="400050" y="850900"/>
                  </a:cubicBezTo>
                  <a:cubicBezTo>
                    <a:pt x="400050" y="871942"/>
                    <a:pt x="384058" y="889000"/>
                    <a:pt x="364331" y="889000"/>
                  </a:cubicBezTo>
                  <a:cubicBezTo>
                    <a:pt x="344604" y="889000"/>
                    <a:pt x="328612" y="871942"/>
                    <a:pt x="328612" y="850900"/>
                  </a:cubicBezTo>
                  <a:cubicBezTo>
                    <a:pt x="328612" y="829858"/>
                    <a:pt x="344604" y="812800"/>
                    <a:pt x="364331" y="812800"/>
                  </a:cubicBezTo>
                  <a:close/>
                  <a:moveTo>
                    <a:pt x="35719" y="812800"/>
                  </a:moveTo>
                  <a:cubicBezTo>
                    <a:pt x="55446" y="812800"/>
                    <a:pt x="71438" y="829858"/>
                    <a:pt x="71438" y="850900"/>
                  </a:cubicBezTo>
                  <a:cubicBezTo>
                    <a:pt x="71438" y="871942"/>
                    <a:pt x="55446" y="889000"/>
                    <a:pt x="35719" y="889000"/>
                  </a:cubicBezTo>
                  <a:cubicBezTo>
                    <a:pt x="15992" y="889000"/>
                    <a:pt x="0" y="871942"/>
                    <a:pt x="0" y="850900"/>
                  </a:cubicBezTo>
                  <a:cubicBezTo>
                    <a:pt x="0" y="829858"/>
                    <a:pt x="15992" y="812800"/>
                    <a:pt x="35719" y="812800"/>
                  </a:cubicBezTo>
                  <a:close/>
                  <a:moveTo>
                    <a:pt x="1674019" y="542925"/>
                  </a:moveTo>
                  <a:cubicBezTo>
                    <a:pt x="1693746" y="542925"/>
                    <a:pt x="1709738" y="558917"/>
                    <a:pt x="1709738" y="578644"/>
                  </a:cubicBezTo>
                  <a:cubicBezTo>
                    <a:pt x="1709738" y="598371"/>
                    <a:pt x="1693746" y="614363"/>
                    <a:pt x="1674019" y="614363"/>
                  </a:cubicBezTo>
                  <a:cubicBezTo>
                    <a:pt x="1654292" y="614363"/>
                    <a:pt x="1638300" y="598371"/>
                    <a:pt x="1638300" y="578644"/>
                  </a:cubicBezTo>
                  <a:cubicBezTo>
                    <a:pt x="1638300" y="558917"/>
                    <a:pt x="1654292" y="542925"/>
                    <a:pt x="1674019" y="542925"/>
                  </a:cubicBezTo>
                  <a:close/>
                  <a:moveTo>
                    <a:pt x="1346994" y="542925"/>
                  </a:moveTo>
                  <a:cubicBezTo>
                    <a:pt x="1366721" y="542925"/>
                    <a:pt x="1382713" y="558917"/>
                    <a:pt x="1382713" y="578644"/>
                  </a:cubicBezTo>
                  <a:cubicBezTo>
                    <a:pt x="1382713" y="598371"/>
                    <a:pt x="1366721" y="614363"/>
                    <a:pt x="1346994" y="614363"/>
                  </a:cubicBezTo>
                  <a:cubicBezTo>
                    <a:pt x="1327267" y="614363"/>
                    <a:pt x="1311275" y="598371"/>
                    <a:pt x="1311275" y="578644"/>
                  </a:cubicBezTo>
                  <a:cubicBezTo>
                    <a:pt x="1311275" y="558917"/>
                    <a:pt x="1327267" y="542925"/>
                    <a:pt x="1346994" y="542925"/>
                  </a:cubicBezTo>
                  <a:close/>
                  <a:moveTo>
                    <a:pt x="1018381" y="542925"/>
                  </a:moveTo>
                  <a:cubicBezTo>
                    <a:pt x="1038108" y="542925"/>
                    <a:pt x="1054100" y="558917"/>
                    <a:pt x="1054100" y="578644"/>
                  </a:cubicBezTo>
                  <a:cubicBezTo>
                    <a:pt x="1054100" y="598371"/>
                    <a:pt x="1038108" y="614363"/>
                    <a:pt x="1018381" y="614363"/>
                  </a:cubicBezTo>
                  <a:cubicBezTo>
                    <a:pt x="998654" y="614363"/>
                    <a:pt x="982662" y="598371"/>
                    <a:pt x="982662" y="578644"/>
                  </a:cubicBezTo>
                  <a:cubicBezTo>
                    <a:pt x="982662" y="558917"/>
                    <a:pt x="998654" y="542925"/>
                    <a:pt x="1018381" y="542925"/>
                  </a:cubicBezTo>
                  <a:close/>
                  <a:moveTo>
                    <a:pt x="691356" y="542925"/>
                  </a:moveTo>
                  <a:cubicBezTo>
                    <a:pt x="711083" y="542925"/>
                    <a:pt x="727075" y="558917"/>
                    <a:pt x="727075" y="578644"/>
                  </a:cubicBezTo>
                  <a:cubicBezTo>
                    <a:pt x="727075" y="598371"/>
                    <a:pt x="711083" y="614363"/>
                    <a:pt x="691356" y="614363"/>
                  </a:cubicBezTo>
                  <a:cubicBezTo>
                    <a:pt x="671629" y="614363"/>
                    <a:pt x="655637" y="598371"/>
                    <a:pt x="655637" y="578644"/>
                  </a:cubicBezTo>
                  <a:cubicBezTo>
                    <a:pt x="655637" y="558917"/>
                    <a:pt x="671629" y="542925"/>
                    <a:pt x="691356" y="542925"/>
                  </a:cubicBezTo>
                  <a:close/>
                  <a:moveTo>
                    <a:pt x="364331" y="542925"/>
                  </a:moveTo>
                  <a:cubicBezTo>
                    <a:pt x="384058" y="542925"/>
                    <a:pt x="400050" y="558917"/>
                    <a:pt x="400050" y="578644"/>
                  </a:cubicBezTo>
                  <a:cubicBezTo>
                    <a:pt x="400050" y="598371"/>
                    <a:pt x="384058" y="614363"/>
                    <a:pt x="364331" y="614363"/>
                  </a:cubicBezTo>
                  <a:cubicBezTo>
                    <a:pt x="344604" y="614363"/>
                    <a:pt x="328612" y="598371"/>
                    <a:pt x="328612" y="578644"/>
                  </a:cubicBezTo>
                  <a:cubicBezTo>
                    <a:pt x="328612" y="558917"/>
                    <a:pt x="344604" y="542925"/>
                    <a:pt x="364331" y="542925"/>
                  </a:cubicBezTo>
                  <a:close/>
                  <a:moveTo>
                    <a:pt x="35719" y="542925"/>
                  </a:moveTo>
                  <a:cubicBezTo>
                    <a:pt x="55446" y="542925"/>
                    <a:pt x="71438" y="558917"/>
                    <a:pt x="71438" y="578644"/>
                  </a:cubicBezTo>
                  <a:cubicBezTo>
                    <a:pt x="71438" y="598371"/>
                    <a:pt x="55446" y="614363"/>
                    <a:pt x="35719" y="614363"/>
                  </a:cubicBezTo>
                  <a:cubicBezTo>
                    <a:pt x="15992" y="614363"/>
                    <a:pt x="0" y="598371"/>
                    <a:pt x="0" y="578644"/>
                  </a:cubicBezTo>
                  <a:cubicBezTo>
                    <a:pt x="0" y="558917"/>
                    <a:pt x="15992" y="542925"/>
                    <a:pt x="35719" y="542925"/>
                  </a:cubicBezTo>
                  <a:close/>
                  <a:moveTo>
                    <a:pt x="1674019" y="271463"/>
                  </a:moveTo>
                  <a:cubicBezTo>
                    <a:pt x="1693746" y="271463"/>
                    <a:pt x="1709738" y="287455"/>
                    <a:pt x="1709738" y="307182"/>
                  </a:cubicBezTo>
                  <a:cubicBezTo>
                    <a:pt x="1709738" y="326909"/>
                    <a:pt x="1693746" y="342901"/>
                    <a:pt x="1674019" y="342901"/>
                  </a:cubicBezTo>
                  <a:cubicBezTo>
                    <a:pt x="1654292" y="342901"/>
                    <a:pt x="1638300" y="326909"/>
                    <a:pt x="1638300" y="307182"/>
                  </a:cubicBezTo>
                  <a:cubicBezTo>
                    <a:pt x="1638300" y="287455"/>
                    <a:pt x="1654292" y="271463"/>
                    <a:pt x="1674019" y="271463"/>
                  </a:cubicBezTo>
                  <a:close/>
                  <a:moveTo>
                    <a:pt x="1346994" y="271463"/>
                  </a:moveTo>
                  <a:cubicBezTo>
                    <a:pt x="1366721" y="271463"/>
                    <a:pt x="1382713" y="287455"/>
                    <a:pt x="1382713" y="307182"/>
                  </a:cubicBezTo>
                  <a:cubicBezTo>
                    <a:pt x="1382713" y="326909"/>
                    <a:pt x="1366721" y="342901"/>
                    <a:pt x="1346994" y="342901"/>
                  </a:cubicBezTo>
                  <a:cubicBezTo>
                    <a:pt x="1327267" y="342901"/>
                    <a:pt x="1311275" y="326909"/>
                    <a:pt x="1311275" y="307182"/>
                  </a:cubicBezTo>
                  <a:cubicBezTo>
                    <a:pt x="1311275" y="287455"/>
                    <a:pt x="1327267" y="271463"/>
                    <a:pt x="1346994" y="271463"/>
                  </a:cubicBezTo>
                  <a:close/>
                  <a:moveTo>
                    <a:pt x="1018381" y="271463"/>
                  </a:moveTo>
                  <a:cubicBezTo>
                    <a:pt x="1038108" y="271463"/>
                    <a:pt x="1054100" y="287455"/>
                    <a:pt x="1054100" y="307182"/>
                  </a:cubicBezTo>
                  <a:cubicBezTo>
                    <a:pt x="1054100" y="326909"/>
                    <a:pt x="1038108" y="342901"/>
                    <a:pt x="1018381" y="342901"/>
                  </a:cubicBezTo>
                  <a:cubicBezTo>
                    <a:pt x="998654" y="342901"/>
                    <a:pt x="982662" y="326909"/>
                    <a:pt x="982662" y="307182"/>
                  </a:cubicBezTo>
                  <a:cubicBezTo>
                    <a:pt x="982662" y="287455"/>
                    <a:pt x="998654" y="271463"/>
                    <a:pt x="1018381" y="271463"/>
                  </a:cubicBezTo>
                  <a:close/>
                  <a:moveTo>
                    <a:pt x="691356" y="271463"/>
                  </a:moveTo>
                  <a:cubicBezTo>
                    <a:pt x="711083" y="271463"/>
                    <a:pt x="727075" y="287455"/>
                    <a:pt x="727075" y="307182"/>
                  </a:cubicBezTo>
                  <a:cubicBezTo>
                    <a:pt x="727075" y="326909"/>
                    <a:pt x="711083" y="342901"/>
                    <a:pt x="691356" y="342901"/>
                  </a:cubicBezTo>
                  <a:cubicBezTo>
                    <a:pt x="671629" y="342901"/>
                    <a:pt x="655637" y="326909"/>
                    <a:pt x="655637" y="307182"/>
                  </a:cubicBezTo>
                  <a:cubicBezTo>
                    <a:pt x="655637" y="287455"/>
                    <a:pt x="671629" y="271463"/>
                    <a:pt x="691356" y="271463"/>
                  </a:cubicBezTo>
                  <a:close/>
                  <a:moveTo>
                    <a:pt x="364331" y="271463"/>
                  </a:moveTo>
                  <a:cubicBezTo>
                    <a:pt x="384058" y="271463"/>
                    <a:pt x="400050" y="287455"/>
                    <a:pt x="400050" y="307182"/>
                  </a:cubicBezTo>
                  <a:cubicBezTo>
                    <a:pt x="400050" y="326909"/>
                    <a:pt x="384058" y="342901"/>
                    <a:pt x="364331" y="342901"/>
                  </a:cubicBezTo>
                  <a:cubicBezTo>
                    <a:pt x="344604" y="342901"/>
                    <a:pt x="328612" y="326909"/>
                    <a:pt x="328612" y="307182"/>
                  </a:cubicBezTo>
                  <a:cubicBezTo>
                    <a:pt x="328612" y="287455"/>
                    <a:pt x="344604" y="271463"/>
                    <a:pt x="364331" y="271463"/>
                  </a:cubicBezTo>
                  <a:close/>
                  <a:moveTo>
                    <a:pt x="35719" y="271463"/>
                  </a:moveTo>
                  <a:cubicBezTo>
                    <a:pt x="55446" y="271463"/>
                    <a:pt x="71438" y="287455"/>
                    <a:pt x="71438" y="307182"/>
                  </a:cubicBezTo>
                  <a:cubicBezTo>
                    <a:pt x="71438" y="326909"/>
                    <a:pt x="55446" y="342901"/>
                    <a:pt x="35719" y="342901"/>
                  </a:cubicBezTo>
                  <a:cubicBezTo>
                    <a:pt x="15992" y="342901"/>
                    <a:pt x="0" y="326909"/>
                    <a:pt x="0" y="307182"/>
                  </a:cubicBezTo>
                  <a:cubicBezTo>
                    <a:pt x="0" y="287455"/>
                    <a:pt x="15992" y="271463"/>
                    <a:pt x="35719" y="271463"/>
                  </a:cubicBezTo>
                  <a:close/>
                  <a:moveTo>
                    <a:pt x="1018381" y="0"/>
                  </a:moveTo>
                  <a:cubicBezTo>
                    <a:pt x="1038108" y="0"/>
                    <a:pt x="1054100" y="15992"/>
                    <a:pt x="1054100" y="35719"/>
                  </a:cubicBezTo>
                  <a:cubicBezTo>
                    <a:pt x="1054100" y="55446"/>
                    <a:pt x="1038108" y="71438"/>
                    <a:pt x="1018381" y="71438"/>
                  </a:cubicBezTo>
                  <a:cubicBezTo>
                    <a:pt x="998654" y="71438"/>
                    <a:pt x="982662" y="55446"/>
                    <a:pt x="982662" y="35719"/>
                  </a:cubicBezTo>
                  <a:cubicBezTo>
                    <a:pt x="982662" y="15992"/>
                    <a:pt x="998654" y="0"/>
                    <a:pt x="1018381" y="0"/>
                  </a:cubicBezTo>
                  <a:close/>
                  <a:moveTo>
                    <a:pt x="691356" y="0"/>
                  </a:moveTo>
                  <a:cubicBezTo>
                    <a:pt x="711083" y="0"/>
                    <a:pt x="727075" y="15992"/>
                    <a:pt x="727075" y="35719"/>
                  </a:cubicBezTo>
                  <a:cubicBezTo>
                    <a:pt x="727075" y="55446"/>
                    <a:pt x="711083" y="71438"/>
                    <a:pt x="691356" y="71438"/>
                  </a:cubicBezTo>
                  <a:cubicBezTo>
                    <a:pt x="671629" y="71438"/>
                    <a:pt x="655637" y="55446"/>
                    <a:pt x="655637" y="35719"/>
                  </a:cubicBezTo>
                  <a:cubicBezTo>
                    <a:pt x="655637" y="15992"/>
                    <a:pt x="671629" y="0"/>
                    <a:pt x="691356" y="0"/>
                  </a:cubicBezTo>
                  <a:close/>
                  <a:moveTo>
                    <a:pt x="364331" y="0"/>
                  </a:moveTo>
                  <a:cubicBezTo>
                    <a:pt x="384058" y="0"/>
                    <a:pt x="400050" y="15992"/>
                    <a:pt x="400050" y="35719"/>
                  </a:cubicBezTo>
                  <a:cubicBezTo>
                    <a:pt x="400050" y="55446"/>
                    <a:pt x="384058" y="71438"/>
                    <a:pt x="364331" y="71438"/>
                  </a:cubicBezTo>
                  <a:cubicBezTo>
                    <a:pt x="344604" y="71438"/>
                    <a:pt x="328612" y="55446"/>
                    <a:pt x="328612" y="35719"/>
                  </a:cubicBezTo>
                  <a:cubicBezTo>
                    <a:pt x="328612" y="15992"/>
                    <a:pt x="344604" y="0"/>
                    <a:pt x="364331" y="0"/>
                  </a:cubicBezTo>
                  <a:close/>
                  <a:moveTo>
                    <a:pt x="35719" y="0"/>
                  </a:moveTo>
                  <a:cubicBezTo>
                    <a:pt x="55446" y="0"/>
                    <a:pt x="71438" y="15992"/>
                    <a:pt x="71438" y="35719"/>
                  </a:cubicBezTo>
                  <a:cubicBezTo>
                    <a:pt x="71438" y="55446"/>
                    <a:pt x="55446" y="71438"/>
                    <a:pt x="35719" y="71438"/>
                  </a:cubicBezTo>
                  <a:cubicBezTo>
                    <a:pt x="15992" y="71438"/>
                    <a:pt x="0" y="55446"/>
                    <a:pt x="0" y="35719"/>
                  </a:cubicBezTo>
                  <a:cubicBezTo>
                    <a:pt x="0" y="15992"/>
                    <a:pt x="15992" y="0"/>
                    <a:pt x="35719" y="0"/>
                  </a:cubicBezTo>
                  <a:close/>
                  <a:moveTo>
                    <a:pt x="1674019" y="0"/>
                  </a:moveTo>
                  <a:cubicBezTo>
                    <a:pt x="1693746" y="0"/>
                    <a:pt x="1709738" y="15992"/>
                    <a:pt x="1709738" y="35719"/>
                  </a:cubicBezTo>
                  <a:cubicBezTo>
                    <a:pt x="1709738" y="55446"/>
                    <a:pt x="1693746" y="71438"/>
                    <a:pt x="1674019" y="71438"/>
                  </a:cubicBezTo>
                  <a:cubicBezTo>
                    <a:pt x="1654292" y="71438"/>
                    <a:pt x="1638300" y="55446"/>
                    <a:pt x="1638300" y="35719"/>
                  </a:cubicBezTo>
                  <a:cubicBezTo>
                    <a:pt x="1638300" y="15992"/>
                    <a:pt x="1654292" y="0"/>
                    <a:pt x="1674019" y="0"/>
                  </a:cubicBezTo>
                  <a:close/>
                  <a:moveTo>
                    <a:pt x="1346994" y="0"/>
                  </a:moveTo>
                  <a:cubicBezTo>
                    <a:pt x="1366721" y="0"/>
                    <a:pt x="1382713" y="15992"/>
                    <a:pt x="1382713" y="35719"/>
                  </a:cubicBezTo>
                  <a:cubicBezTo>
                    <a:pt x="1382713" y="55446"/>
                    <a:pt x="1366721" y="71438"/>
                    <a:pt x="1346994" y="71438"/>
                  </a:cubicBezTo>
                  <a:cubicBezTo>
                    <a:pt x="1327267" y="71438"/>
                    <a:pt x="1311275" y="55446"/>
                    <a:pt x="1311275" y="35719"/>
                  </a:cubicBezTo>
                  <a:cubicBezTo>
                    <a:pt x="1311275" y="15992"/>
                    <a:pt x="1327267" y="0"/>
                    <a:pt x="1346994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/>
            </a:p>
          </p:txBody>
        </p:sp>
      </p:grpSp>
      <p:sp>
        <p:nvSpPr>
          <p:cNvPr id="48" name="任意多边形: 形状 47">
            <a:extLst>
              <a:ext uri="{FF2B5EF4-FFF2-40B4-BE49-F238E27FC236}">
                <a16:creationId xmlns:a16="http://schemas.microsoft.com/office/drawing/2014/main" id="{53711C59-C6B4-D38B-CD4A-4420AA463CE8}"/>
              </a:ext>
            </a:extLst>
          </p:cNvPr>
          <p:cNvSpPr/>
          <p:nvPr/>
        </p:nvSpPr>
        <p:spPr>
          <a:xfrm rot="5400000">
            <a:off x="6481232" y="5376572"/>
            <a:ext cx="201253" cy="960000"/>
          </a:xfrm>
          <a:custGeom>
            <a:avLst/>
            <a:gdLst>
              <a:gd name="connsiteX0" fmla="*/ 0 w 361603"/>
              <a:gd name="connsiteY0" fmla="*/ 311727 h 1724890"/>
              <a:gd name="connsiteX1" fmla="*/ 180802 w 361603"/>
              <a:gd name="connsiteY1" fmla="*/ 0 h 1724890"/>
              <a:gd name="connsiteX2" fmla="*/ 361603 w 361603"/>
              <a:gd name="connsiteY2" fmla="*/ 311727 h 1724890"/>
              <a:gd name="connsiteX3" fmla="*/ 0 w 361603"/>
              <a:gd name="connsiteY3" fmla="*/ 782782 h 1724890"/>
              <a:gd name="connsiteX4" fmla="*/ 180802 w 361603"/>
              <a:gd name="connsiteY4" fmla="*/ 471055 h 1724890"/>
              <a:gd name="connsiteX5" fmla="*/ 361603 w 361603"/>
              <a:gd name="connsiteY5" fmla="*/ 782782 h 1724890"/>
              <a:gd name="connsiteX6" fmla="*/ 0 w 361603"/>
              <a:gd name="connsiteY6" fmla="*/ 1253836 h 1724890"/>
              <a:gd name="connsiteX7" fmla="*/ 180802 w 361603"/>
              <a:gd name="connsiteY7" fmla="*/ 942109 h 1724890"/>
              <a:gd name="connsiteX8" fmla="*/ 361603 w 361603"/>
              <a:gd name="connsiteY8" fmla="*/ 1253836 h 1724890"/>
              <a:gd name="connsiteX9" fmla="*/ 0 w 361603"/>
              <a:gd name="connsiteY9" fmla="*/ 1724890 h 1724890"/>
              <a:gd name="connsiteX10" fmla="*/ 180802 w 361603"/>
              <a:gd name="connsiteY10" fmla="*/ 1413163 h 1724890"/>
              <a:gd name="connsiteX11" fmla="*/ 361603 w 361603"/>
              <a:gd name="connsiteY11" fmla="*/ 1724890 h 17248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61603" h="1724890">
                <a:moveTo>
                  <a:pt x="0" y="311727"/>
                </a:moveTo>
                <a:lnTo>
                  <a:pt x="180802" y="0"/>
                </a:lnTo>
                <a:lnTo>
                  <a:pt x="361603" y="311727"/>
                </a:lnTo>
                <a:close/>
                <a:moveTo>
                  <a:pt x="0" y="782782"/>
                </a:moveTo>
                <a:lnTo>
                  <a:pt x="180802" y="471055"/>
                </a:lnTo>
                <a:lnTo>
                  <a:pt x="361603" y="782782"/>
                </a:lnTo>
                <a:close/>
                <a:moveTo>
                  <a:pt x="0" y="1253836"/>
                </a:moveTo>
                <a:lnTo>
                  <a:pt x="180802" y="942109"/>
                </a:lnTo>
                <a:lnTo>
                  <a:pt x="361603" y="1253836"/>
                </a:lnTo>
                <a:close/>
                <a:moveTo>
                  <a:pt x="0" y="1724890"/>
                </a:moveTo>
                <a:lnTo>
                  <a:pt x="180802" y="1413163"/>
                </a:lnTo>
                <a:lnTo>
                  <a:pt x="361603" y="1724890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/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2581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prism isInverted="1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41" grpId="0"/>
    </p:bldLst>
  </p:timing>
  <p:extLst>
    <p:ext uri="{E180D4A7-C9FB-4DFB-919C-405C955672EB}">
      <p14:showEvtLst xmlns:p14="http://schemas.microsoft.com/office/powerpoint/2010/main">
        <p14:playEvt time="1" objId="42"/>
      </p14:showEvt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CORM_RATE_SLIDES" val="1"/>
  <p:tag name="ISPRING_ULTRA_SCORM_COURSE_ID" val="5DAF2E25-EA18-41A1-8480-6F9B328187E2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ONLINEFOLDERID" val="0"/>
  <p:tag name="ISPRINGONLINEFOLDERPATH" val="Content List"/>
  <p:tag name="ISPRINGCLOUDFOLDERID" val="0"/>
  <p:tag name="ISPRINGCLOUDFOLDERPATH" val="Repository"/>
  <p:tag name="ISPRING_ULTRA_SCORM_SLIDE_COUNT" val="1"/>
  <p:tag name="ISPRING_SCORM_RATE_QUIZZES" val="0"/>
  <p:tag name="ISPRING_SCORM_PASSING_SCORE" val="2.702703"/>
  <p:tag name="ISPRING_PRESENTATION_TITLE" val="2061廉政"/>
</p:tagLst>
</file>

<file path=ppt/theme/theme1.xml><?xml version="1.0" encoding="utf-8"?>
<a:theme xmlns:a="http://schemas.openxmlformats.org/drawingml/2006/main" name="Office 主题">
  <a:themeElements>
    <a:clrScheme name="自定义 26">
      <a:dk1>
        <a:srgbClr val="000000"/>
      </a:dk1>
      <a:lt1>
        <a:srgbClr val="FFFFFF"/>
      </a:lt1>
      <a:dk2>
        <a:srgbClr val="768394"/>
      </a:dk2>
      <a:lt2>
        <a:srgbClr val="F0F0F0"/>
      </a:lt2>
      <a:accent1>
        <a:srgbClr val="FC9AB4"/>
      </a:accent1>
      <a:accent2>
        <a:srgbClr val="41ADAF"/>
      </a:accent2>
      <a:accent3>
        <a:srgbClr val="FF8369"/>
      </a:accent3>
      <a:accent4>
        <a:srgbClr val="FFD159"/>
      </a:accent4>
      <a:accent5>
        <a:srgbClr val="76CACC"/>
      </a:accent5>
      <a:accent6>
        <a:srgbClr val="0A3A7F"/>
      </a:accent6>
      <a:hlink>
        <a:srgbClr val="4276AA"/>
      </a:hlink>
      <a:folHlink>
        <a:srgbClr val="BFBFBF"/>
      </a:folHlink>
    </a:clrScheme>
    <a:fontScheme name="font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等线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14893</TotalTime>
  <Words>3020</Words>
  <Application>Microsoft Office PowerPoint</Application>
  <PresentationFormat>宽屏</PresentationFormat>
  <Paragraphs>737</Paragraphs>
  <Slides>40</Slides>
  <Notes>40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40</vt:i4>
      </vt:variant>
    </vt:vector>
  </HeadingPairs>
  <TitlesOfParts>
    <vt:vector size="46" baseType="lpstr">
      <vt:lpstr>等线</vt:lpstr>
      <vt:lpstr>思源黑体 CN Medium</vt:lpstr>
      <vt:lpstr>思源宋体 CN Heavy</vt:lpstr>
      <vt:lpstr>Arial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Yaorao</dc:creator>
  <cp:lastModifiedBy>qian pan</cp:lastModifiedBy>
  <cp:revision>1863</cp:revision>
  <dcterms:created xsi:type="dcterms:W3CDTF">2016-07-17T01:36:55Z</dcterms:created>
  <dcterms:modified xsi:type="dcterms:W3CDTF">2025-04-24T17:30:57Z</dcterms:modified>
</cp:coreProperties>
</file>